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</p:sldMasterIdLst>
  <p:notesMasterIdLst>
    <p:notesMasterId r:id="rId9"/>
  </p:notesMasterIdLst>
  <p:sldIdLst>
    <p:sldId id="256" r:id="rId2"/>
    <p:sldId id="260" r:id="rId3"/>
    <p:sldId id="261" r:id="rId4"/>
    <p:sldId id="259" r:id="rId5"/>
    <p:sldId id="257" r:id="rId6"/>
    <p:sldId id="258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6825" autoAdjust="0"/>
  </p:normalViewPr>
  <p:slideViewPr>
    <p:cSldViewPr>
      <p:cViewPr>
        <p:scale>
          <a:sx n="70" d="100"/>
          <a:sy n="70" d="100"/>
        </p:scale>
        <p:origin x="-516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284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48D52-3F99-4D8E-9665-6A184EEFD239}" type="datetimeFigureOut">
              <a:rPr lang="de-DE" smtClean="0"/>
              <a:pPr/>
              <a:t>09.10.2009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8F800-ED0A-4FA4-93AB-8DC19B0C1598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8F800-ED0A-4FA4-93AB-8DC19B0C1598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8F800-ED0A-4FA4-93AB-8DC19B0C1598}" type="slidenum">
              <a:rPr lang="de-DE" smtClean="0"/>
              <a:pPr/>
              <a:t>5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E4C5A64-76F1-41D8-9442-1FE6B55E376A}" type="datetime1">
              <a:rPr lang="de-DE" smtClean="0"/>
              <a:pPr/>
              <a:t>09.10.2009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dirty="0" smtClean="0"/>
              <a:t>Juan Bettinelli</a:t>
            </a:r>
            <a:endParaRPr lang="de-DE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FA886E8-49D3-408E-8405-F5BB7AF53C7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C07B-A1BE-493B-AF45-8F006B9526DB}" type="datetime1">
              <a:rPr lang="de-DE" smtClean="0"/>
              <a:pPr/>
              <a:t>09.10.2009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Juan Bettinelli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86E8-49D3-408E-8405-F5BB7AF53C7B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6011-507D-4BE9-936D-7A3BA2218F7F}" type="datetime1">
              <a:rPr lang="de-DE" smtClean="0"/>
              <a:pPr/>
              <a:t>09.10.2009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Juan Bettinelli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86E8-49D3-408E-8405-F5BB7AF53C7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EED7-1C54-426E-8DD8-966323B85C82}" type="datetime1">
              <a:rPr lang="de-DE" smtClean="0"/>
              <a:pPr/>
              <a:t>09.10.2009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Juan Bettinelli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86E8-49D3-408E-8405-F5BB7AF53C7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D081109-E094-430A-B839-B9F5D6AD6D49}" type="datetime1">
              <a:rPr lang="de-DE" smtClean="0"/>
              <a:pPr/>
              <a:t>09.10.2009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dirty="0" smtClean="0"/>
              <a:t>Juan Bettinelli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FA886E8-49D3-408E-8405-F5BB7AF53C7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BCC8-5A2F-420B-B71C-F38294401900}" type="datetime1">
              <a:rPr lang="de-DE" smtClean="0"/>
              <a:pPr/>
              <a:t>09.10.2009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Juan Bettinelli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86E8-49D3-408E-8405-F5BB7AF53C7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CA00-50FC-41A7-86A5-D40132D17F05}" type="datetime1">
              <a:rPr lang="de-DE" smtClean="0"/>
              <a:pPr/>
              <a:t>09.10.2009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Juan Bettinelli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86E8-49D3-408E-8405-F5BB7AF53C7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FA8C-BF97-40D9-A9B0-B550D1C76EC5}" type="datetime1">
              <a:rPr lang="de-DE" smtClean="0"/>
              <a:pPr/>
              <a:t>09.10.2009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Juan Bettinelli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86E8-49D3-408E-8405-F5BB7AF53C7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DBA6-96B6-4F5E-BFCA-E122ACC74EA3}" type="datetime1">
              <a:rPr lang="de-DE" smtClean="0"/>
              <a:pPr/>
              <a:t>09.10.2009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Juan Bettinelli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86E8-49D3-408E-8405-F5BB7AF53C7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F2CF-CF66-47C0-8712-46F47CEE43DF}" type="datetime1">
              <a:rPr lang="de-DE" smtClean="0"/>
              <a:pPr/>
              <a:t>09.10.2009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Juan Bettinelli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86E8-49D3-408E-8405-F5BB7AF53C7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dirty="0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9211-B90A-4F6C-83BB-0ADCA8F6A856}" type="datetime1">
              <a:rPr lang="de-DE" smtClean="0"/>
              <a:pPr/>
              <a:t>09.10.2009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Juan Bettinelli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86E8-49D3-408E-8405-F5BB7AF53C7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A9DBA1-A6D0-4CC5-8728-7CE0D633C7E2}" type="datetime1">
              <a:rPr lang="de-DE" smtClean="0"/>
              <a:pPr/>
              <a:t>09.10.2009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Juan Bettinelli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A886E8-49D3-408E-8405-F5BB7AF53C7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Will computers remove the need for teachers in  the future?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Library Research Project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Juan Bettinelli</a:t>
            </a:r>
            <a:endParaRPr lang="en-GB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 smtClean="0"/>
              <a:t>History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Combined system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Future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Summary</a:t>
            </a:r>
          </a:p>
          <a:p>
            <a:pPr>
              <a:lnSpc>
                <a:spcPct val="200000"/>
              </a:lnSpc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95406"/>
            <a:ext cx="6143668" cy="485778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First teachers were in ancient Egypt</a:t>
            </a:r>
          </a:p>
          <a:p>
            <a:endParaRPr lang="en-GB" dirty="0" smtClean="0"/>
          </a:p>
          <a:p>
            <a:r>
              <a:rPr lang="en-GB" dirty="0" smtClean="0"/>
              <a:t>Teachers are still used today.</a:t>
            </a:r>
          </a:p>
          <a:p>
            <a:endParaRPr lang="en-GB" dirty="0" smtClean="0"/>
          </a:p>
          <a:p>
            <a:r>
              <a:rPr lang="en-GB" dirty="0" smtClean="0"/>
              <a:t>The first computers were in the ancient world</a:t>
            </a:r>
          </a:p>
          <a:p>
            <a:endParaRPr lang="en-GB" dirty="0" smtClean="0"/>
          </a:p>
          <a:p>
            <a:r>
              <a:rPr lang="en-GB" dirty="0" smtClean="0"/>
              <a:t>The first modern computer was in </a:t>
            </a:r>
          </a:p>
          <a:p>
            <a:pPr>
              <a:buNone/>
            </a:pPr>
            <a:r>
              <a:rPr lang="en-GB" dirty="0" smtClean="0"/>
              <a:t>   1935, made by IBM</a:t>
            </a:r>
          </a:p>
          <a:p>
            <a:endParaRPr lang="en-GB" dirty="0" smtClean="0"/>
          </a:p>
          <a:p>
            <a:r>
              <a:rPr lang="en-GB" dirty="0" smtClean="0"/>
              <a:t>Computer technology grows</a:t>
            </a:r>
          </a:p>
          <a:p>
            <a:pPr>
              <a:buNone/>
            </a:pPr>
            <a:r>
              <a:rPr lang="en-GB" dirty="0" smtClean="0"/>
              <a:t>   faster than other technologies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History</a:t>
            </a:r>
            <a:endParaRPr lang="en-GB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2" descr="z:\Computing\MYH8QCAFUAWH5CAQ54AKQCARWYU3OCA0K5DLOCA09193GCAZVR9NECA2ZBDGNCAOASG5SCAEOO03KCAR98XCHCA4144O5CAILFSXHCA059C2TCAHHW03VCAA2P0GCCA2U9PDACAZ10V33CAYLGWLTCAOC2R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8" y="3786190"/>
            <a:ext cx="3079463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Examples of a combined system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New students learn to work with computers and are able to pass this information to the next generation</a:t>
            </a:r>
          </a:p>
          <a:p>
            <a:r>
              <a:rPr lang="en-GB" sz="2800" dirty="0" smtClean="0"/>
              <a:t>Teachers need to use computers during the lessons</a:t>
            </a:r>
          </a:p>
          <a:p>
            <a:r>
              <a:rPr lang="en-GB" sz="2800" dirty="0" smtClean="0"/>
              <a:t>Use the internet as information spring</a:t>
            </a:r>
          </a:p>
          <a:p>
            <a:r>
              <a:rPr lang="en-GB" sz="2800" dirty="0" smtClean="0"/>
              <a:t>Students have to use his own computer during the lessons; teachers have to be able to read their work and give marks for it</a:t>
            </a:r>
          </a:p>
          <a:p>
            <a:r>
              <a:rPr lang="en-GB" sz="2800" dirty="0" smtClean="0"/>
              <a:t>Use programs able to find errors and show them to the students</a:t>
            </a:r>
            <a:endParaRPr lang="en-GB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86E8-49D3-408E-8405-F5BB7AF53C7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Juan Bettinelli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Future</a:t>
            </a:r>
            <a:endParaRPr lang="en-GB" sz="4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 rot="16200000">
            <a:off x="-810051" y="4767661"/>
            <a:ext cx="2220118" cy="542928"/>
          </a:xfrm>
        </p:spPr>
        <p:txBody>
          <a:bodyPr/>
          <a:lstStyle/>
          <a:p>
            <a:pPr algn="ctr"/>
            <a:r>
              <a:rPr lang="en-GB" dirty="0" smtClean="0"/>
              <a:t>teacher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 rot="16200000">
            <a:off x="-1004131" y="2394735"/>
            <a:ext cx="2613040" cy="538166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computer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857224" y="4071942"/>
            <a:ext cx="8020080" cy="218918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2500" dirty="0" smtClean="0"/>
              <a:t>Not differentiated than they ever were</a:t>
            </a:r>
          </a:p>
          <a:p>
            <a:r>
              <a:rPr lang="en-GB" sz="2500" dirty="0" smtClean="0"/>
              <a:t>Need to know more nowadays</a:t>
            </a:r>
          </a:p>
          <a:p>
            <a:r>
              <a:rPr lang="en-GB" sz="2500" dirty="0" smtClean="0"/>
              <a:t>Need to learn new teaching and learning methods </a:t>
            </a:r>
          </a:p>
          <a:p>
            <a:r>
              <a:rPr lang="en-GB" sz="2500" dirty="0" smtClean="0"/>
              <a:t>Able to understand students</a:t>
            </a:r>
          </a:p>
          <a:p>
            <a:pPr>
              <a:buNone/>
            </a:pPr>
            <a:endParaRPr lang="en-GB" sz="250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857224" y="1285860"/>
            <a:ext cx="8001056" cy="264320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2400" dirty="0" smtClean="0"/>
              <a:t>Knows nearly all information available in the world</a:t>
            </a:r>
          </a:p>
          <a:p>
            <a:r>
              <a:rPr lang="en-GB" sz="2400" dirty="0" smtClean="0"/>
              <a:t>Easy to update </a:t>
            </a:r>
          </a:p>
          <a:p>
            <a:r>
              <a:rPr lang="en-GB" sz="2400" dirty="0" smtClean="0"/>
              <a:t>Need to understand better by adults</a:t>
            </a:r>
          </a:p>
          <a:p>
            <a:r>
              <a:rPr lang="en-GB" sz="2400" dirty="0" smtClean="0"/>
              <a:t>Need to teach what the school system wants</a:t>
            </a:r>
          </a:p>
          <a:p>
            <a:r>
              <a:rPr lang="en-GB" sz="2400" dirty="0" smtClean="0"/>
              <a:t>Robots are able to show expressions </a:t>
            </a:r>
          </a:p>
          <a:p>
            <a:r>
              <a:rPr lang="en-GB" sz="2400" dirty="0" smtClean="0"/>
              <a:t>Not able to have own ideas or solve problems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86E8-49D3-408E-8405-F5BB7AF53C7B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Juan Bettinelli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9388" y="214290"/>
            <a:ext cx="2286016" cy="714380"/>
          </a:xfrm>
        </p:spPr>
        <p:txBody>
          <a:bodyPr/>
          <a:lstStyle/>
          <a:p>
            <a:r>
              <a:rPr lang="en-GB" sz="3600" dirty="0" smtClean="0"/>
              <a:t>summery</a:t>
            </a:r>
            <a:endParaRPr lang="en-GB" sz="3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4800" y="642918"/>
            <a:ext cx="5715000" cy="5715040"/>
          </a:xfrm>
        </p:spPr>
        <p:txBody>
          <a:bodyPr>
            <a:normAutofit fontScale="92500" lnSpcReduction="10000"/>
          </a:bodyPr>
          <a:lstStyle/>
          <a:p>
            <a:r>
              <a:rPr lang="en-GB" sz="2900" dirty="0" smtClean="0"/>
              <a:t>Computers will not be able to replace teachers</a:t>
            </a:r>
          </a:p>
          <a:p>
            <a:pPr>
              <a:buNone/>
            </a:pPr>
            <a:endParaRPr lang="en-GB" sz="2000" dirty="0" smtClean="0"/>
          </a:p>
          <a:p>
            <a:r>
              <a:rPr lang="en-GB" sz="2900" dirty="0" smtClean="0"/>
              <a:t>Computers will not be able to find and solve student’s problems</a:t>
            </a:r>
          </a:p>
          <a:p>
            <a:pPr>
              <a:buNone/>
            </a:pPr>
            <a:endParaRPr lang="en-GB" sz="2000" dirty="0" smtClean="0"/>
          </a:p>
          <a:p>
            <a:r>
              <a:rPr lang="en-GB" sz="2900" dirty="0" smtClean="0"/>
              <a:t>Teachers will have to work with computers and teach </a:t>
            </a:r>
            <a:r>
              <a:rPr lang="en-GB" sz="2900" dirty="0" smtClean="0"/>
              <a:t>how to use them</a:t>
            </a:r>
            <a:endParaRPr lang="en-GB" sz="2900" dirty="0" smtClean="0"/>
          </a:p>
          <a:p>
            <a:pPr>
              <a:buNone/>
            </a:pPr>
            <a:endParaRPr lang="en-GB" sz="1800" dirty="0" smtClean="0"/>
          </a:p>
          <a:p>
            <a:r>
              <a:rPr lang="en-GB" sz="2900" dirty="0" smtClean="0"/>
              <a:t>The school system has to improve the development of  new </a:t>
            </a:r>
            <a:r>
              <a:rPr lang="en-GB" sz="2900" dirty="0" smtClean="0"/>
              <a:t>educational software </a:t>
            </a:r>
            <a:endParaRPr lang="en-GB" sz="2900" dirty="0" smtClean="0"/>
          </a:p>
          <a:p>
            <a:endParaRPr lang="en-GB" sz="2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86E8-49D3-408E-8405-F5BB7AF53C7B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Juan Bettinelli</a:t>
            </a:r>
            <a:endParaRPr lang="en-GB" dirty="0"/>
          </a:p>
        </p:txBody>
      </p:sp>
      <p:pic>
        <p:nvPicPr>
          <p:cNvPr id="2050" name="Picture 2" descr="z:\Computing\KT9MRCAS5N2WPCAOI300YCAYJAFNSCA5CMD6LCA1I2BW2CAS7JMWACAT0IZ69CAB7YLQ9CAFFKD3KCAWXAXMYCAVVIFBKCANMC4XMCATZP8G7CA1NQUM1CAPP040WCA731F6WCANED2W6CAJJDJ1NCAU16OWJ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071545"/>
            <a:ext cx="2643206" cy="48823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 used: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519254"/>
          </a:xfrm>
        </p:spPr>
        <p:txBody>
          <a:bodyPr>
            <a:normAutofit fontScale="70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I.B.M Web site , web sites about the first Computers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Wikipedia.org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teachers.net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lerntipps.de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Google.com/images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Google.com/search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Juan Bettinelli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86E8-49D3-408E-8405-F5BB7AF53C7B}" type="slidenum">
              <a:rPr lang="de-DE" smtClean="0"/>
              <a:pPr/>
              <a:t>7</a:t>
            </a:fld>
            <a:endParaRPr lang="de-D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Benutzerdefiniert 10">
      <a:dk1>
        <a:srgbClr val="3F3F3F"/>
      </a:dk1>
      <a:lt1>
        <a:srgbClr val="E0E0E0"/>
      </a:lt1>
      <a:dk2>
        <a:srgbClr val="3F3F3F"/>
      </a:dk2>
      <a:lt2>
        <a:srgbClr val="D8D8D8"/>
      </a:lt2>
      <a:accent1>
        <a:srgbClr val="41617B"/>
      </a:accent1>
      <a:accent2>
        <a:srgbClr val="30485C"/>
      </a:accent2>
      <a:accent3>
        <a:srgbClr val="3D636D"/>
      </a:accent3>
      <a:accent4>
        <a:srgbClr val="C5D4E1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Telest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</TotalTime>
  <Words>280</Words>
  <Application>Microsoft Office PowerPoint</Application>
  <PresentationFormat>On-screen Show (4:3)</PresentationFormat>
  <Paragraphs>64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Okeanos</vt:lpstr>
      <vt:lpstr>Will computers remove the need for teachers in  the future?</vt:lpstr>
      <vt:lpstr>content</vt:lpstr>
      <vt:lpstr>History</vt:lpstr>
      <vt:lpstr>Examples of a combined system</vt:lpstr>
      <vt:lpstr>Future</vt:lpstr>
      <vt:lpstr>summery</vt:lpstr>
      <vt:lpstr>Sources used: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Juan Bettinelli</dc:creator>
  <cp:lastModifiedBy>Millfield School</cp:lastModifiedBy>
  <cp:revision>18</cp:revision>
  <dcterms:created xsi:type="dcterms:W3CDTF">2009-09-20T15:19:27Z</dcterms:created>
  <dcterms:modified xsi:type="dcterms:W3CDTF">2009-10-09T12:42:48Z</dcterms:modified>
</cp:coreProperties>
</file>