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Patrón de diseño Interpreter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7175" y="5460999"/>
            <a:ext cx="5208399" cy="1277425"/>
          </a:xfrm>
        </p:spPr>
        <p:txBody>
          <a:bodyPr>
            <a:normAutofit lnSpcReduction="10000"/>
          </a:bodyPr>
          <a:lstStyle/>
          <a:p>
            <a:r>
              <a:rPr lang="es-AR" sz="1400" dirty="0" smtClean="0"/>
              <a:t>Nombre y apellido: </a:t>
            </a:r>
            <a:r>
              <a:rPr lang="es-AR" sz="1400" dirty="0" err="1" smtClean="0"/>
              <a:t>Guidici</a:t>
            </a:r>
            <a:r>
              <a:rPr lang="es-AR" sz="1400" dirty="0" smtClean="0"/>
              <a:t> Billasante Juan </a:t>
            </a:r>
            <a:r>
              <a:rPr lang="es-AR" sz="1400" dirty="0" err="1" smtClean="0"/>
              <a:t>Tahiel</a:t>
            </a:r>
            <a:r>
              <a:rPr lang="es-AR" sz="1400" dirty="0" smtClean="0"/>
              <a:t>.</a:t>
            </a:r>
          </a:p>
          <a:p>
            <a:r>
              <a:rPr lang="es-AR" sz="1400" dirty="0" smtClean="0"/>
              <a:t>Profesor: Fernández José.</a:t>
            </a:r>
          </a:p>
          <a:p>
            <a:r>
              <a:rPr lang="es-AR" sz="1400" dirty="0" smtClean="0"/>
              <a:t>Catedra: Ingeniería de Software II.</a:t>
            </a:r>
          </a:p>
          <a:p>
            <a:r>
              <a:rPr lang="es-AR" sz="1400" dirty="0" smtClean="0"/>
              <a:t>Fecha: 01/04/2020</a:t>
            </a:r>
          </a:p>
        </p:txBody>
      </p:sp>
      <p:pic>
        <p:nvPicPr>
          <p:cNvPr id="1026" name="Picture 2" descr="Universidad de la Cuenca del P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092200"/>
            <a:ext cx="11481308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Patrón de diseño Interprete</a:t>
            </a:r>
            <a:r>
              <a:rPr lang="es-AR" sz="1800" b="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(</a:t>
            </a:r>
            <a:r>
              <a:rPr lang="es-AR" sz="1800" b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Interpreter Design Pattern</a:t>
            </a:r>
            <a:r>
              <a:rPr lang="es-AR" sz="1800" b="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  <a:endParaRPr lang="es-AR" b="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98" y="2590800"/>
            <a:ext cx="8283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El patrón de diseño Interpreter busca representar un lenguaje mediante las reglas gramaticales del mismo, es decir, define las reglas y utiliza un interprete para tratar dicha gramática.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65498" y="4610101"/>
            <a:ext cx="842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mismo es un patrón de diseño de comportamiento, este tipo de patrones </a:t>
            </a:r>
            <a:r>
              <a:rPr lang="es-MX" dirty="0"/>
              <a:t>nos ayudan a definir la forma en la que los objetos interactúan entre ellos.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94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270170"/>
          </a:xfrm>
        </p:spPr>
        <p:txBody>
          <a:bodyPr/>
          <a:lstStyle/>
          <a:p>
            <a:pPr algn="ctr"/>
            <a:r>
              <a:rPr lang="es-AR" sz="2400" dirty="0" smtClean="0"/>
              <a:t>Diagrama de clases del patrón:</a:t>
            </a:r>
            <a:endParaRPr lang="es-AR" sz="2400" dirty="0"/>
          </a:p>
        </p:txBody>
      </p:sp>
      <p:pic>
        <p:nvPicPr>
          <p:cNvPr id="2050" name="Picture 2" descr="patrón de intérprete - Interpreter pattern - qwe.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400" y="2396002"/>
            <a:ext cx="7424624" cy="39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246055" y="143637"/>
            <a:ext cx="594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Georgia" panose="02040502050405020303" pitchFamily="18" charset="0"/>
              </a:rPr>
              <a:t/>
            </a:r>
            <a:br>
              <a:rPr lang="es-MX" dirty="0">
                <a:latin typeface="Georgia" panose="02040502050405020303" pitchFamily="18" charset="0"/>
              </a:rPr>
            </a:b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181695" y="334137"/>
            <a:ext cx="4965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AbstractExpression</a:t>
            </a:r>
            <a:r>
              <a:rPr lang="es-MX" dirty="0"/>
              <a:t>: interfaz o clase abstracta que se encargará de ejecutar una operación.</a:t>
            </a:r>
          </a:p>
          <a:p>
            <a:endParaRPr lang="es-MX" dirty="0"/>
          </a:p>
          <a:p>
            <a:r>
              <a:rPr lang="es-MX" u="sng" dirty="0"/>
              <a:t>TerminalExpression</a:t>
            </a:r>
            <a:r>
              <a:rPr lang="es-MX" dirty="0"/>
              <a:t>: </a:t>
            </a:r>
            <a:r>
              <a:rPr lang="es-MX" dirty="0"/>
              <a:t>implementa una operación asociada con los símbolos terminales de la gramática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  <a:p>
            <a:r>
              <a:rPr lang="es-MX" u="sng" dirty="0"/>
              <a:t>NonterminalExpression</a:t>
            </a:r>
            <a:r>
              <a:rPr lang="es-MX" dirty="0"/>
              <a:t>: Para cada regla es necesario un tipo de clase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u="sng" dirty="0"/>
              <a:t>Context</a:t>
            </a:r>
            <a:r>
              <a:rPr lang="es-MX" dirty="0"/>
              <a:t>: Representa el contexto que envuelve al lenguaje. Puede contener información específica aplicable a todas las </a:t>
            </a:r>
            <a:r>
              <a:rPr lang="es-MX" dirty="0" smtClean="0"/>
              <a:t>expresiones.</a:t>
            </a:r>
            <a:endParaRPr lang="es-MX" dirty="0"/>
          </a:p>
          <a:p>
            <a:endParaRPr lang="es-MX" dirty="0"/>
          </a:p>
          <a:p>
            <a:r>
              <a:rPr lang="es-MX" u="sng" dirty="0"/>
              <a:t>Client</a:t>
            </a:r>
            <a:r>
              <a:rPr lang="es-MX" dirty="0"/>
              <a:t>: Se encarga de representar las expresiones del lenguaje objetivo mediante objetos TerminalExpression y NonterminalExpression, construyendo el árbol sintáctico de la expresión.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76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Ventajas e inconvenientes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520505" y="3010486"/>
            <a:ext cx="8060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puede cambiar de forma cómoda el intérprete para reflejar los cambios en la </a:t>
            </a:r>
            <a:r>
              <a:rPr lang="es-MX" dirty="0" smtClean="0"/>
              <a:t>gramática.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</a:t>
            </a:r>
            <a:r>
              <a:rPr lang="es-MX" dirty="0" smtClean="0"/>
              <a:t>as </a:t>
            </a:r>
            <a:r>
              <a:rPr lang="es-MX" dirty="0"/>
              <a:t>expresiones son reutilizables para otros </a:t>
            </a:r>
            <a:r>
              <a:rPr lang="es-MX" dirty="0" smtClean="0"/>
              <a:t>fines.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pueden añadir métodos a la interfaz para ampliar la funcionalidad de las expresiones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20505" y="5008098"/>
            <a:ext cx="806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Este patrón es utilizado para lenguajes donde la gramática no es compleja.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No se utiliza este patrón cuando la eficiencia sea un factor fundamental.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31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295421" y="2976294"/>
            <a:ext cx="735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el ejemplo se utilizaron los números romanos, donde el Interpreter es el encargado de interpretar los números mediante unas reglas matemáticas y convertirlo en un numero en escala decimal.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4432300" y="4176623"/>
            <a:ext cx="775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realizo una clase Contexto que posee 2 atributos, expresión y valor.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4432300" y="5053786"/>
            <a:ext cx="715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Una clase abstracta Expresión, que contiene un método Interpretar el cual se encarga de realizar las operaciones.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432300" y="6023283"/>
            <a:ext cx="71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Y una clase Expresiones la cual hereda de Expresión.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0534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471</TotalTime>
  <Words>330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Century Gothic</vt:lpstr>
      <vt:lpstr>Georgia</vt:lpstr>
      <vt:lpstr>Wingdings 2</vt:lpstr>
      <vt:lpstr>Citable</vt:lpstr>
      <vt:lpstr>Patrón de diseño Interpreter</vt:lpstr>
      <vt:lpstr>Patrón de diseño Interprete(Interpreter Design Pattern)</vt:lpstr>
      <vt:lpstr>Diagrama de clases del patrón:</vt:lpstr>
      <vt:lpstr>Ventajas e inconvenientes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</dc:title>
  <dc:creator>Juan Billasante</dc:creator>
  <cp:lastModifiedBy>Juan Billasante</cp:lastModifiedBy>
  <cp:revision>15</cp:revision>
  <dcterms:created xsi:type="dcterms:W3CDTF">2020-03-31T23:52:59Z</dcterms:created>
  <dcterms:modified xsi:type="dcterms:W3CDTF">2020-04-01T22:44:55Z</dcterms:modified>
</cp:coreProperties>
</file>