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5199975" cy="359997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8186">
          <p15:clr>
            <a:srgbClr val="A4A3A4"/>
          </p15:clr>
        </p15:guide>
        <p15:guide id="2" pos="7642">
          <p15:clr>
            <a:srgbClr val="A4A3A4"/>
          </p15:clr>
        </p15:guide>
        <p15:guide id="3" pos="15376">
          <p15:clr>
            <a:srgbClr val="A4A3A4"/>
          </p15:clr>
        </p15:guide>
        <p15:guide id="4" pos="430">
          <p15:clr>
            <a:srgbClr val="A4A3A4"/>
          </p15:clr>
        </p15:guide>
        <p15:guide id="5" orient="horz" pos="1133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uc3d1PZI91T8uyJgAl0zPSFmd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196" y="12"/>
      </p:cViewPr>
      <p:guideLst>
        <p:guide pos="8186"/>
        <p:guide pos="7642"/>
        <p:guide pos="15376"/>
        <p:guide pos="430"/>
        <p:guide orient="horz" pos="11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35"/>
              <a:buFont typeface="Calibri"/>
              <a:buNone/>
              <a:defRPr sz="165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1pPr>
            <a:lvl2pPr lvl="1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None/>
              <a:defRPr sz="5512"/>
            </a:lvl2pPr>
            <a:lvl3pPr lvl="2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/>
            </a:lvl3pPr>
            <a:lvl4pPr lvl="3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4pPr>
            <a:lvl5pPr lvl="4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5pPr>
            <a:lvl6pPr lvl="5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6pPr>
            <a:lvl7pPr lvl="6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7pPr>
            <a:lvl8pPr lvl="7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8pPr>
            <a:lvl9pPr lvl="8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179237" y="10136527"/>
            <a:ext cx="22841503" cy="2173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96548" y="14453838"/>
            <a:ext cx="30508114" cy="543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528440" y="9177593"/>
            <a:ext cx="30508114" cy="15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35"/>
              <a:buFont typeface="Calibri"/>
              <a:buNone/>
              <a:defRPr sz="165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5512"/>
              <a:buNone/>
              <a:defRPr sz="551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961"/>
              <a:buNone/>
              <a:defRPr sz="496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732498" y="9583264"/>
            <a:ext cx="10709989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2757488" y="9583264"/>
            <a:ext cx="10709989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None/>
              <a:defRPr sz="5512" b="1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 b="1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735783" y="13149904"/>
            <a:ext cx="10660769" cy="1934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2757489" y="8824938"/>
            <a:ext cx="10713272" cy="432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None/>
              <a:defRPr sz="5512" b="1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 b="1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2757489" y="13149904"/>
            <a:ext cx="10713272" cy="1934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Calibri"/>
              <a:buNone/>
              <a:defRPr sz="88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0713272" y="5183304"/>
            <a:ext cx="12757487" cy="2558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88606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1pPr>
            <a:lvl2pPr marL="914400" lvl="1" indent="-718629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7717"/>
              <a:buChar char="•"/>
              <a:defRPr sz="7717"/>
            </a:lvl2pPr>
            <a:lvl3pPr marL="1371600" lvl="2" indent="-648589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3pPr>
            <a:lvl4pPr marL="1828800" lvl="3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4pPr>
            <a:lvl5pPr marL="2286000" lvl="4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5pPr>
            <a:lvl6pPr marL="2743200" lvl="5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6pPr>
            <a:lvl7pPr marL="3200400" lvl="6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7pPr>
            <a:lvl8pPr marL="3657600" lvl="7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8pPr>
            <a:lvl9pPr marL="4114800" lvl="8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735780" y="10799922"/>
            <a:ext cx="8127648" cy="2000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858"/>
              <a:buNone/>
              <a:defRPr sz="3858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Calibri"/>
              <a:buNone/>
              <a:defRPr sz="88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0713272" y="5183304"/>
            <a:ext cx="12757487" cy="2558314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35780" y="10799922"/>
            <a:ext cx="8127648" cy="2000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858"/>
              <a:buNone/>
              <a:defRPr sz="3858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26"/>
              <a:buFont typeface="Calibri"/>
              <a:buNone/>
              <a:defRPr sz="1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18629" algn="l" rtl="0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7717"/>
              <a:buFont typeface="Arial"/>
              <a:buChar char="•"/>
              <a:defRPr sz="77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48589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78612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Font typeface="Arial"/>
              <a:buChar char="•"/>
              <a:defRPr sz="5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Gráfico, Gráfico en cascad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1" y="0"/>
            <a:ext cx="25171513" cy="3599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19323280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047197" y="5662739"/>
            <a:ext cx="9101142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700" b="1" i="0" u="none" strike="noStrike" cap="none" dirty="0">
                <a:solidFill>
                  <a:srgbClr val="1D1D3E"/>
                </a:solidFill>
                <a:latin typeface="Calibri"/>
                <a:ea typeface="Calibri"/>
                <a:cs typeface="Calibri"/>
                <a:sym typeface="Calibri"/>
              </a:rPr>
              <a:t>Lanzador de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700" b="1" i="0" u="none" strike="noStrike" cap="none" dirty="0">
                <a:solidFill>
                  <a:srgbClr val="1D1D3E"/>
                </a:solidFill>
                <a:latin typeface="Calibri"/>
                <a:ea typeface="Calibri"/>
                <a:cs typeface="Calibri"/>
                <a:sym typeface="Calibri"/>
              </a:rPr>
              <a:t>Ping-Pong</a:t>
            </a:r>
            <a:endParaRPr sz="5700" b="1" dirty="0">
              <a:solidFill>
                <a:srgbClr val="1D1D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31375" y="19357145"/>
            <a:ext cx="570424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487356" y="6556993"/>
            <a:ext cx="70490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 /Solución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865378" y="2632997"/>
            <a:ext cx="3902857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Ingeniería y Desarrollo Sostenible</a:t>
            </a:r>
            <a:endParaRPr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1312489" y="2594438"/>
            <a:ext cx="2179321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Adriana Fernanda Sierra Alarcón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Cristian Rodrigo Bustamante Porras</a:t>
            </a:r>
            <a:endParaRPr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97259" y="4408884"/>
            <a:ext cx="269455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afsierraa@unal.edu.co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MX"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crbustamantep@unal.edu.co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4" y="8333482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131375" y="8370492"/>
            <a:ext cx="570424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3" y="26705457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131375" y="26705457"/>
            <a:ext cx="570424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Impactos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27026" y="17648458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3263792" y="17685467"/>
            <a:ext cx="832620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Materiales Usados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27026" y="24428227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3263052" y="24465236"/>
            <a:ext cx="570424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74659" y="6542486"/>
            <a:ext cx="11472841" cy="108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63052" y="6830152"/>
            <a:ext cx="2857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23924178" y="6830152"/>
            <a:ext cx="2857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3548802" y="6596279"/>
            <a:ext cx="1037537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47462" y="8583048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47462" y="19569702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47462" y="26955023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619378" y="24677793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639219" y="17898024"/>
            <a:ext cx="5905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752473" y="9794914"/>
            <a:ext cx="11420475" cy="8943226"/>
          </a:xfrm>
          <a:prstGeom prst="rect">
            <a:avLst/>
          </a:prstGeom>
          <a:solidFill>
            <a:srgbClr val="E6E2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7690369" y="3871604"/>
            <a:ext cx="2494164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Manuel Arturo Fajardo Contreras</a:t>
            </a:r>
            <a:b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mfajardoc@unal.edu.co</a:t>
            </a:r>
            <a:endParaRPr sz="17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7690369" y="4939872"/>
            <a:ext cx="2494164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Nicolás Antonio </a:t>
            </a:r>
            <a:r>
              <a:rPr lang="es-MX" sz="17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Sanchez</a:t>
            </a: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Bautista</a:t>
            </a:r>
            <a:b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nisanchezb@unal.edu.co</a:t>
            </a:r>
            <a:endParaRPr sz="17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3942817" y="4939872"/>
            <a:ext cx="2528449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Juan David García Barreto</a:t>
            </a:r>
            <a:b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juagarciaba@unal.edu.co</a:t>
            </a:r>
            <a:endParaRPr sz="17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13936596" y="3871603"/>
            <a:ext cx="2494164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Juan Esteban Buitrago Carrero</a:t>
            </a:r>
            <a:b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7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jbuitragoca@unal.edu.co</a:t>
            </a:r>
            <a:endParaRPr sz="17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52474" y="20796730"/>
            <a:ext cx="11420474" cy="5324630"/>
          </a:xfrm>
          <a:prstGeom prst="rect">
            <a:avLst/>
          </a:prstGeom>
          <a:solidFill>
            <a:srgbClr val="E6E2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3027026" y="19015824"/>
            <a:ext cx="11420475" cy="4941456"/>
          </a:xfrm>
          <a:prstGeom prst="rect">
            <a:avLst/>
          </a:prstGeom>
          <a:solidFill>
            <a:srgbClr val="E6E2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3027025" y="7981146"/>
            <a:ext cx="11420475" cy="9196365"/>
          </a:xfrm>
          <a:prstGeom prst="rect">
            <a:avLst/>
          </a:prstGeom>
          <a:solidFill>
            <a:srgbClr val="E6E2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8465440" y="25767474"/>
            <a:ext cx="5982060" cy="6114605"/>
          </a:xfrm>
          <a:prstGeom prst="rect">
            <a:avLst/>
          </a:prstGeom>
          <a:solidFill>
            <a:srgbClr val="E6E2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027025" y="25767475"/>
            <a:ext cx="5573350" cy="8248206"/>
          </a:xfrm>
          <a:prstGeom prst="rect">
            <a:avLst/>
          </a:prstGeom>
          <a:solidFill>
            <a:srgbClr val="E6E2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87</Words>
  <Application>Microsoft Office PowerPoint</Application>
  <PresentationFormat>Personalizado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catalinacruz108@outlook.com</dc:creator>
  <cp:lastModifiedBy>JUAN ESTEBAN BUITRAGO CARRERO</cp:lastModifiedBy>
  <cp:revision>3</cp:revision>
  <dcterms:created xsi:type="dcterms:W3CDTF">2022-09-15T16:14:27Z</dcterms:created>
  <dcterms:modified xsi:type="dcterms:W3CDTF">2023-10-20T00:16:37Z</dcterms:modified>
</cp:coreProperties>
</file>