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8" r:id="rId3"/>
    <p:sldId id="259" r:id="rId4"/>
    <p:sldId id="263" r:id="rId5"/>
    <p:sldId id="270" r:id="rId6"/>
    <p:sldId id="277" r:id="rId7"/>
    <p:sldId id="266" r:id="rId8"/>
    <p:sldId id="274" r:id="rId9"/>
    <p:sldId id="269" r:id="rId10"/>
    <p:sldId id="293" r:id="rId11"/>
    <p:sldId id="278"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8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12439E-60BE-45C6-97F5-BAED3D706FAE}">
  <a:tblStyle styleId="{F712439E-60BE-45C6-97F5-BAED3D706F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516612d38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516612d38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010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59d6898307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59d6898307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5540b6adc3_2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5540b6adc3_2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59d68983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59d68983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516612d386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516612d386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59d6898307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59d6898307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2618169" y="-31835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7" name="Google Shape;67;p8"/>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RCSIBR/PF_GRUPO/tree/main"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742950" y="3101467"/>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solidFill>
                  <a:srgbClr val="434343"/>
                </a:solidFill>
              </a:rPr>
              <a:t>Data </a:t>
            </a:r>
            <a:r>
              <a:rPr lang="es-PE" dirty="0" err="1">
                <a:solidFill>
                  <a:srgbClr val="434343"/>
                </a:solidFill>
              </a:rPr>
              <a:t>analysis</a:t>
            </a:r>
            <a:r>
              <a:rPr lang="es-PE" dirty="0">
                <a:solidFill>
                  <a:srgbClr val="434343"/>
                </a:solidFill>
              </a:rPr>
              <a:t> </a:t>
            </a:r>
            <a:r>
              <a:rPr lang="es-PE" dirty="0" err="1">
                <a:solidFill>
                  <a:srgbClr val="434343"/>
                </a:solidFill>
              </a:rPr>
              <a:t>project</a:t>
            </a:r>
            <a:endParaRPr dirty="0">
              <a:solidFill>
                <a:srgbClr val="434343"/>
              </a:solidFill>
            </a:endParaRPr>
          </a:p>
        </p:txBody>
      </p:sp>
      <p:sp>
        <p:nvSpPr>
          <p:cNvPr id="94" name="Google Shape;94;p14"/>
          <p:cNvSpPr txBox="1">
            <a:spLocks noGrp="1"/>
          </p:cNvSpPr>
          <p:nvPr>
            <p:ph type="ctrTitle"/>
          </p:nvPr>
        </p:nvSpPr>
        <p:spPr>
          <a:xfrm flipH="1">
            <a:off x="743020" y="1427389"/>
            <a:ext cx="4614964" cy="14643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USA REAL ESTATE</a:t>
            </a:r>
            <a:endParaRPr dirty="0">
              <a:solidFill>
                <a:srgbClr val="434343"/>
              </a:solidFill>
            </a:endParaRPr>
          </a:p>
          <a:p>
            <a:pPr marL="0" lvl="0" indent="0" algn="l" rtl="0">
              <a:spcBef>
                <a:spcPts val="0"/>
              </a:spcBef>
              <a:spcAft>
                <a:spcPts val="0"/>
              </a:spcAft>
              <a:buNone/>
            </a:pPr>
            <a:r>
              <a:rPr lang="en" sz="2800" dirty="0">
                <a:solidFill>
                  <a:srgbClr val="434343"/>
                </a:solidFill>
                <a:latin typeface="Montserrat Light"/>
                <a:ea typeface="Montserrat Light"/>
                <a:cs typeface="Montserrat Light"/>
                <a:sym typeface="Montserrat Light"/>
              </a:rPr>
              <a:t>AIRBNB &amp; Housing Market</a:t>
            </a:r>
            <a:endParaRPr sz="2800" dirty="0">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31"/>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CRONOGRAMA GENERAL</a:t>
            </a:r>
            <a:endParaRPr dirty="0"/>
          </a:p>
        </p:txBody>
      </p:sp>
    </p:spTree>
    <p:extLst>
      <p:ext uri="{BB962C8B-B14F-4D97-AF65-F5344CB8AC3E}">
        <p14:creationId xmlns:p14="http://schemas.microsoft.com/office/powerpoint/2010/main" val="113974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GRACIAS</a:t>
            </a:r>
            <a:endParaRPr dirty="0">
              <a:solidFill>
                <a:schemeClr val="lt2"/>
              </a:solidFill>
            </a:endParaRPr>
          </a:p>
        </p:txBody>
      </p:sp>
      <p:grpSp>
        <p:nvGrpSpPr>
          <p:cNvPr id="1867" name="Google Shape;1867;p36"/>
          <p:cNvGrpSpPr/>
          <p:nvPr/>
        </p:nvGrpSpPr>
        <p:grpSpPr>
          <a:xfrm>
            <a:off x="6086323" y="1653090"/>
            <a:ext cx="3481645" cy="3406550"/>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36"/>
          <p:cNvGrpSpPr/>
          <p:nvPr/>
        </p:nvGrpSpPr>
        <p:grpSpPr>
          <a:xfrm>
            <a:off x="6489414" y="2915087"/>
            <a:ext cx="2792057" cy="2314899"/>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txBox="1">
            <a:spLocks noGrp="1"/>
          </p:cNvSpPr>
          <p:nvPr>
            <p:ph type="subTitle" idx="1"/>
          </p:nvPr>
        </p:nvSpPr>
        <p:spPr>
          <a:xfrm flipH="1">
            <a:off x="1674025" y="2409550"/>
            <a:ext cx="3012300"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solidFill>
                  <a:srgbClr val="434343"/>
                </a:solidFill>
              </a:rPr>
              <a:t>¿Tienes alguna pregunta?</a:t>
            </a:r>
            <a:endParaRPr dirty="0">
              <a:solidFill>
                <a:srgbClr val="434343"/>
              </a:solidFill>
            </a:endParaRPr>
          </a:p>
          <a:p>
            <a:pPr marL="0" lvl="0" indent="0" algn="r" rtl="0">
              <a:spcBef>
                <a:spcPts val="0"/>
              </a:spcBef>
              <a:spcAft>
                <a:spcPts val="0"/>
              </a:spcAft>
              <a:buClr>
                <a:schemeClr val="dk1"/>
              </a:buClr>
              <a:buSzPts val="1100"/>
              <a:buFont typeface="Arial"/>
              <a:buNone/>
            </a:pPr>
            <a:endParaRPr dirty="0">
              <a:solidFill>
                <a:srgbClr val="434343"/>
              </a:solidFill>
            </a:endParaRPr>
          </a:p>
          <a:p>
            <a:pPr marL="0" lvl="0" indent="0" algn="r" rtl="0">
              <a:spcBef>
                <a:spcPts val="0"/>
              </a:spcBef>
              <a:spcAft>
                <a:spcPts val="0"/>
              </a:spcAft>
              <a:buClr>
                <a:schemeClr val="dk1"/>
              </a:buClr>
              <a:buSzPts val="1100"/>
              <a:buFont typeface="Arial"/>
              <a:buNone/>
            </a:pPr>
            <a:r>
              <a:rPr lang="en" dirty="0">
                <a:solidFill>
                  <a:srgbClr val="434343"/>
                </a:solidFill>
              </a:rPr>
              <a:t>contact@insightfuldata.com </a:t>
            </a:r>
            <a:endParaRPr dirty="0">
              <a:solidFill>
                <a:srgbClr val="434343"/>
              </a:solidFill>
            </a:endParaRPr>
          </a:p>
          <a:p>
            <a:pPr marL="0" lvl="0" indent="0" algn="r" rtl="0">
              <a:spcBef>
                <a:spcPts val="0"/>
              </a:spcBef>
              <a:spcAft>
                <a:spcPts val="0"/>
              </a:spcAft>
              <a:buClr>
                <a:schemeClr val="dk1"/>
              </a:buClr>
              <a:buSzPts val="1100"/>
              <a:buFont typeface="Arial"/>
              <a:buNone/>
            </a:pPr>
            <a:r>
              <a:rPr lang="en" dirty="0">
                <a:solidFill>
                  <a:srgbClr val="434343"/>
                </a:solidFill>
              </a:rPr>
              <a:t>+1  620 421 838 847 </a:t>
            </a:r>
            <a:endParaRPr dirty="0">
              <a:solidFill>
                <a:srgbClr val="434343"/>
              </a:solidFill>
            </a:endParaRPr>
          </a:p>
          <a:p>
            <a:pPr marL="0" lvl="0" indent="0" algn="r" rtl="0">
              <a:spcBef>
                <a:spcPts val="0"/>
              </a:spcBef>
              <a:spcAft>
                <a:spcPts val="0"/>
              </a:spcAft>
              <a:buClr>
                <a:schemeClr val="dk1"/>
              </a:buClr>
              <a:buSzPts val="1100"/>
              <a:buFont typeface="Arial"/>
              <a:buNone/>
            </a:pPr>
            <a:r>
              <a:rPr lang="en" dirty="0">
                <a:solidFill>
                  <a:srgbClr val="434343"/>
                </a:solidFill>
              </a:rPr>
              <a:t>insightfuldatapartners.com</a:t>
            </a:r>
            <a:endParaRPr dirty="0">
              <a:solidFill>
                <a:srgbClr val="434343"/>
              </a:solidFill>
            </a:endParaRPr>
          </a:p>
          <a:p>
            <a:pPr marL="0" lvl="0" indent="0" algn="r" rtl="0">
              <a:spcBef>
                <a:spcPts val="0"/>
              </a:spcBef>
              <a:spcAft>
                <a:spcPts val="0"/>
              </a:spcAft>
              <a:buNone/>
            </a:pPr>
            <a:endParaRPr dirty="0"/>
          </a:p>
        </p:txBody>
      </p:sp>
      <p:sp>
        <p:nvSpPr>
          <p:cNvPr id="1892" name="Google Shape;1892;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4" name="Google Shape;1894;p36"/>
          <p:cNvGrpSpPr/>
          <p:nvPr/>
        </p:nvGrpSpPr>
        <p:grpSpPr>
          <a:xfrm>
            <a:off x="3755237" y="3575651"/>
            <a:ext cx="832985" cy="231737"/>
            <a:chOff x="3739024" y="3575651"/>
            <a:chExt cx="832985" cy="231737"/>
          </a:xfrm>
        </p:grpSpPr>
        <p:sp>
          <p:nvSpPr>
            <p:cNvPr id="1895" name="Google Shape;1895;p36"/>
            <p:cNvSpPr/>
            <p:nvPr/>
          </p:nvSpPr>
          <p:spPr>
            <a:xfrm>
              <a:off x="3739024" y="3575651"/>
              <a:ext cx="231508" cy="231737"/>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6" name="Google Shape;1896;p36"/>
            <p:cNvGrpSpPr/>
            <p:nvPr/>
          </p:nvGrpSpPr>
          <p:grpSpPr>
            <a:xfrm>
              <a:off x="4039521" y="3575766"/>
              <a:ext cx="231754" cy="231498"/>
              <a:chOff x="3752358" y="3817349"/>
              <a:chExt cx="346056" cy="345674"/>
            </a:xfrm>
          </p:grpSpPr>
          <p:sp>
            <p:nvSpPr>
              <p:cNvPr id="1897" name="Google Shape;1897;p3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36"/>
            <p:cNvGrpSpPr/>
            <p:nvPr/>
          </p:nvGrpSpPr>
          <p:grpSpPr>
            <a:xfrm>
              <a:off x="4340277" y="3575766"/>
              <a:ext cx="231732" cy="231498"/>
              <a:chOff x="4201447" y="3817349"/>
              <a:chExt cx="346024" cy="345674"/>
            </a:xfrm>
          </p:grpSpPr>
          <p:sp>
            <p:nvSpPr>
              <p:cNvPr id="1902" name="Google Shape;1902;p3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ángulo 1">
            <a:extLst>
              <a:ext uri="{FF2B5EF4-FFF2-40B4-BE49-F238E27FC236}">
                <a16:creationId xmlns:a16="http://schemas.microsoft.com/office/drawing/2014/main" id="{47780BB4-FC8B-8DCA-E594-3546C584236B}"/>
              </a:ext>
            </a:extLst>
          </p:cNvPr>
          <p:cNvSpPr/>
          <p:nvPr/>
        </p:nvSpPr>
        <p:spPr>
          <a:xfrm>
            <a:off x="1533600" y="3931621"/>
            <a:ext cx="3211317" cy="704969"/>
          </a:xfrm>
          <a:prstGeom prst="rect">
            <a:avLst/>
          </a:prstGeom>
          <a:solidFill>
            <a:srgbClr val="EE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Tabla de contenido</a:t>
            </a:r>
            <a:endParaRPr dirty="0"/>
          </a:p>
        </p:txBody>
      </p:sp>
      <p:sp>
        <p:nvSpPr>
          <p:cNvPr id="153" name="Google Shape;153;p16"/>
          <p:cNvSpPr/>
          <p:nvPr/>
        </p:nvSpPr>
        <p:spPr>
          <a:xfrm>
            <a:off x="6211396"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1905000"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txBox="1">
            <a:spLocks noGrp="1"/>
          </p:cNvSpPr>
          <p:nvPr>
            <p:ph type="title" idx="2"/>
          </p:nvPr>
        </p:nvSpPr>
        <p:spPr>
          <a:xfrm>
            <a:off x="3699102"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solidFill>
                <a:srgbClr val="FFFFFF"/>
              </a:solidFill>
            </a:endParaRPr>
          </a:p>
        </p:txBody>
      </p:sp>
      <p:sp>
        <p:nvSpPr>
          <p:cNvPr id="156" name="Google Shape;156;p16"/>
          <p:cNvSpPr/>
          <p:nvPr/>
        </p:nvSpPr>
        <p:spPr>
          <a:xfrm>
            <a:off x="5145269" y="3012367"/>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txBox="1">
            <a:spLocks noGrp="1"/>
          </p:cNvSpPr>
          <p:nvPr>
            <p:ph type="title" idx="8"/>
          </p:nvPr>
        </p:nvSpPr>
        <p:spPr>
          <a:xfrm>
            <a:off x="5866256" y="1573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9" name="Google Shape;159;p16"/>
          <p:cNvSpPr txBox="1">
            <a:spLocks noGrp="1"/>
          </p:cNvSpPr>
          <p:nvPr>
            <p:ph type="title" idx="5"/>
          </p:nvPr>
        </p:nvSpPr>
        <p:spPr>
          <a:xfrm>
            <a:off x="4792127" y="3091859"/>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solidFill>
                <a:srgbClr val="FFFFFF"/>
              </a:solidFill>
            </a:endParaRPr>
          </a:p>
        </p:txBody>
      </p:sp>
      <p:sp>
        <p:nvSpPr>
          <p:cNvPr id="162" name="Google Shape;162;p16"/>
          <p:cNvSpPr txBox="1">
            <a:spLocks noGrp="1"/>
          </p:cNvSpPr>
          <p:nvPr>
            <p:ph type="ctrTitle" idx="6"/>
          </p:nvPr>
        </p:nvSpPr>
        <p:spPr>
          <a:xfrm>
            <a:off x="5582006" y="1853313"/>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ALCANCE</a:t>
            </a:r>
            <a:endParaRPr dirty="0"/>
          </a:p>
        </p:txBody>
      </p:sp>
      <p:sp>
        <p:nvSpPr>
          <p:cNvPr id="164" name="Google Shape;164;p16"/>
          <p:cNvSpPr txBox="1">
            <a:spLocks noGrp="1"/>
          </p:cNvSpPr>
          <p:nvPr>
            <p:ph type="title" idx="18"/>
          </p:nvPr>
        </p:nvSpPr>
        <p:spPr>
          <a:xfrm>
            <a:off x="1545625"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6" name="Google Shape;166;p16"/>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NOSOTROS</a:t>
            </a:r>
            <a:endParaRPr dirty="0"/>
          </a:p>
        </p:txBody>
      </p:sp>
      <p:sp>
        <p:nvSpPr>
          <p:cNvPr id="168" name="Google Shape;168;p16"/>
          <p:cNvSpPr txBox="1">
            <a:spLocks noGrp="1"/>
          </p:cNvSpPr>
          <p:nvPr>
            <p:ph type="ctrTitle" idx="19"/>
          </p:nvPr>
        </p:nvSpPr>
        <p:spPr>
          <a:xfrm>
            <a:off x="2392838" y="3359418"/>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GITHUB</a:t>
            </a:r>
            <a:endParaRPr dirty="0"/>
          </a:p>
        </p:txBody>
      </p:sp>
      <p:sp>
        <p:nvSpPr>
          <p:cNvPr id="170" name="Google Shape;170;p16"/>
          <p:cNvSpPr txBox="1">
            <a:spLocks noGrp="1"/>
          </p:cNvSpPr>
          <p:nvPr>
            <p:ph type="title" idx="21"/>
          </p:nvPr>
        </p:nvSpPr>
        <p:spPr>
          <a:xfrm>
            <a:off x="2638650" y="3091859"/>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1" name="Google Shape;171;p16"/>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OBJETIVOS</a:t>
            </a:r>
            <a:endParaRPr dirty="0"/>
          </a:p>
        </p:txBody>
      </p:sp>
      <p:sp>
        <p:nvSpPr>
          <p:cNvPr id="173" name="Google Shape;173;p16"/>
          <p:cNvSpPr txBox="1">
            <a:spLocks noGrp="1"/>
          </p:cNvSpPr>
          <p:nvPr>
            <p:ph type="ctrTitle" idx="3"/>
          </p:nvPr>
        </p:nvSpPr>
        <p:spPr>
          <a:xfrm>
            <a:off x="4507878" y="3359428"/>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SOLUCIÓN PROPUESTA</a:t>
            </a:r>
            <a:endParaRPr dirty="0"/>
          </a:p>
        </p:txBody>
      </p:sp>
      <p:grpSp>
        <p:nvGrpSpPr>
          <p:cNvPr id="174" name="Google Shape;174;p16"/>
          <p:cNvGrpSpPr/>
          <p:nvPr/>
        </p:nvGrpSpPr>
        <p:grpSpPr>
          <a:xfrm>
            <a:off x="8229646" y="3183594"/>
            <a:ext cx="1038447" cy="2176554"/>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6"/>
          <p:cNvGrpSpPr/>
          <p:nvPr/>
        </p:nvGrpSpPr>
        <p:grpSpPr>
          <a:xfrm>
            <a:off x="8084918" y="4138811"/>
            <a:ext cx="755602" cy="1299808"/>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831200" y="1605949"/>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NUESTRA COMPAÑIA</a:t>
            </a:r>
            <a:endParaRPr dirty="0">
              <a:solidFill>
                <a:srgbClr val="434343"/>
              </a:solidFill>
            </a:endParaRPr>
          </a:p>
        </p:txBody>
      </p:sp>
      <p:sp>
        <p:nvSpPr>
          <p:cNvPr id="185" name="Google Shape;185;p17"/>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a:t>Somos una consultora de data </a:t>
            </a:r>
            <a:r>
              <a:rPr lang="es-ES" dirty="0" err="1"/>
              <a:t>analysis</a:t>
            </a:r>
            <a:r>
              <a:rPr lang="es-ES" dirty="0"/>
              <a:t> que ofrece sus servicios para ofrecer un estudio sobre el mercado de alquileres de propiedades utilizando la plataforma Airbnb. Se analizarán los datos de la ciudad de New York en la ventana de tiempo de 2013 a 2023. </a:t>
            </a:r>
            <a:endParaRPr lang="en-US" dirty="0">
              <a:solidFill>
                <a:srgbClr val="434343"/>
              </a:solidFill>
            </a:endParaRPr>
          </a:p>
        </p:txBody>
      </p:sp>
      <p:sp>
        <p:nvSpPr>
          <p:cNvPr id="196" name="Google Shape;196;p17"/>
          <p:cNvSpPr txBox="1"/>
          <p:nvPr/>
        </p:nvSpPr>
        <p:spPr>
          <a:xfrm>
            <a:off x="5495224" y="3019291"/>
            <a:ext cx="2721325" cy="15495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Black"/>
                <a:ea typeface="Montserrat Black"/>
                <a:cs typeface="Montserrat Black"/>
                <a:sym typeface="Montserrat Black"/>
              </a:rPr>
              <a:t>INSIGHTFUL DATA </a:t>
            </a:r>
            <a:r>
              <a:rPr lang="en" sz="3000" dirty="0">
                <a:solidFill>
                  <a:srgbClr val="74C1B9"/>
                </a:solidFill>
                <a:latin typeface="Montserrat Light"/>
                <a:ea typeface="Montserrat Black"/>
                <a:cs typeface="Montserrat Black"/>
                <a:sym typeface="Montserrat Light"/>
              </a:rPr>
              <a:t>Partners</a:t>
            </a:r>
            <a:endParaRPr sz="3000" dirty="0">
              <a:solidFill>
                <a:srgbClr val="74C1B9"/>
              </a:solidFill>
              <a:latin typeface="Montserrat Black"/>
              <a:ea typeface="Montserrat Black"/>
              <a:cs typeface="Montserrat Black"/>
              <a:sym typeface="Montserrat Black"/>
            </a:endParaRPr>
          </a:p>
        </p:txBody>
      </p:sp>
      <p:pic>
        <p:nvPicPr>
          <p:cNvPr id="3" name="Imagen 2" descr="Logotipo&#10;&#10;Descripción generada automáticamente">
            <a:extLst>
              <a:ext uri="{FF2B5EF4-FFF2-40B4-BE49-F238E27FC236}">
                <a16:creationId xmlns:a16="http://schemas.microsoft.com/office/drawing/2014/main" id="{0B9F7FEA-F1ED-D635-D813-87F21162FC87}"/>
              </a:ext>
            </a:extLst>
          </p:cNvPr>
          <p:cNvPicPr>
            <a:picLocks noChangeAspect="1"/>
          </p:cNvPicPr>
          <p:nvPr/>
        </p:nvPicPr>
        <p:blipFill>
          <a:blip r:embed="rId3"/>
          <a:stretch>
            <a:fillRect/>
          </a:stretch>
        </p:blipFill>
        <p:spPr>
          <a:xfrm>
            <a:off x="5481135" y="456923"/>
            <a:ext cx="2749502" cy="27495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21"/>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OBJETIVOS</a:t>
            </a:r>
            <a:endParaRPr dirty="0">
              <a:solidFill>
                <a:srgbClr val="000000"/>
              </a:solidFill>
            </a:endParaRPr>
          </a:p>
        </p:txBody>
      </p:sp>
      <p:sp>
        <p:nvSpPr>
          <p:cNvPr id="634" name="Google Shape;634;p21"/>
          <p:cNvSpPr/>
          <p:nvPr/>
        </p:nvSpPr>
        <p:spPr>
          <a:xfrm>
            <a:off x="473988" y="2009900"/>
            <a:ext cx="1872300" cy="187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2054919" y="2009900"/>
            <a:ext cx="1872300" cy="1872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3635851" y="2009900"/>
            <a:ext cx="1872300" cy="187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5216783" y="2009900"/>
            <a:ext cx="1872300" cy="187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6797715" y="2009900"/>
            <a:ext cx="1872300" cy="1872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21"/>
          <p:cNvGrpSpPr/>
          <p:nvPr/>
        </p:nvGrpSpPr>
        <p:grpSpPr>
          <a:xfrm>
            <a:off x="5938301" y="2284878"/>
            <a:ext cx="429317" cy="365802"/>
            <a:chOff x="-1341636" y="2815364"/>
            <a:chExt cx="429317" cy="365802"/>
          </a:xfrm>
        </p:grpSpPr>
        <p:sp>
          <p:nvSpPr>
            <p:cNvPr id="640" name="Google Shape;640;p21"/>
            <p:cNvSpPr/>
            <p:nvPr/>
          </p:nvSpPr>
          <p:spPr>
            <a:xfrm>
              <a:off x="-1341636" y="3041498"/>
              <a:ext cx="429317" cy="113064"/>
            </a:xfrm>
            <a:custGeom>
              <a:avLst/>
              <a:gdLst/>
              <a:ahLst/>
              <a:cxnLst/>
              <a:rect l="l" t="t" r="r" b="b"/>
              <a:pathLst>
                <a:path w="73231" h="19286" extrusionOk="0">
                  <a:moveTo>
                    <a:pt x="12796" y="1"/>
                  </a:moveTo>
                  <a:cubicBezTo>
                    <a:pt x="12428" y="1"/>
                    <a:pt x="12066" y="181"/>
                    <a:pt x="11844" y="510"/>
                  </a:cubicBezTo>
                  <a:lnTo>
                    <a:pt x="500" y="17527"/>
                  </a:lnTo>
                  <a:cubicBezTo>
                    <a:pt x="0" y="18276"/>
                    <a:pt x="534" y="19286"/>
                    <a:pt x="1441" y="19286"/>
                  </a:cubicBezTo>
                  <a:lnTo>
                    <a:pt x="71779" y="19286"/>
                  </a:lnTo>
                  <a:cubicBezTo>
                    <a:pt x="72686" y="19286"/>
                    <a:pt x="73231" y="18276"/>
                    <a:pt x="72720" y="17527"/>
                  </a:cubicBezTo>
                  <a:lnTo>
                    <a:pt x="61376" y="510"/>
                  </a:lnTo>
                  <a:cubicBezTo>
                    <a:pt x="61161" y="181"/>
                    <a:pt x="60802" y="1"/>
                    <a:pt x="60435" y="1"/>
                  </a:cubicBezTo>
                  <a:cubicBezTo>
                    <a:pt x="60220" y="1"/>
                    <a:pt x="60003" y="62"/>
                    <a:pt x="59810" y="192"/>
                  </a:cubicBezTo>
                  <a:cubicBezTo>
                    <a:pt x="59288" y="544"/>
                    <a:pt x="59141" y="1247"/>
                    <a:pt x="59492" y="1769"/>
                  </a:cubicBezTo>
                  <a:lnTo>
                    <a:pt x="69657" y="17017"/>
                  </a:lnTo>
                  <a:lnTo>
                    <a:pt x="3563" y="17017"/>
                  </a:lnTo>
                  <a:lnTo>
                    <a:pt x="13728" y="1769"/>
                  </a:lnTo>
                  <a:cubicBezTo>
                    <a:pt x="14079" y="1247"/>
                    <a:pt x="13943" y="544"/>
                    <a:pt x="13421" y="192"/>
                  </a:cubicBezTo>
                  <a:cubicBezTo>
                    <a:pt x="13228" y="62"/>
                    <a:pt x="13011" y="1"/>
                    <a:pt x="127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1339842" y="3141254"/>
              <a:ext cx="425664" cy="39912"/>
            </a:xfrm>
            <a:custGeom>
              <a:avLst/>
              <a:gdLst/>
              <a:ahLst/>
              <a:cxnLst/>
              <a:rect l="l" t="t" r="r" b="b"/>
              <a:pathLst>
                <a:path w="72608" h="6808" extrusionOk="0">
                  <a:moveTo>
                    <a:pt x="70338" y="2270"/>
                  </a:moveTo>
                  <a:lnTo>
                    <a:pt x="70338" y="4539"/>
                  </a:lnTo>
                  <a:lnTo>
                    <a:pt x="2270" y="4539"/>
                  </a:lnTo>
                  <a:lnTo>
                    <a:pt x="2270" y="2270"/>
                  </a:lnTo>
                  <a:close/>
                  <a:moveTo>
                    <a:pt x="1135" y="1"/>
                  </a:moveTo>
                  <a:cubicBezTo>
                    <a:pt x="511" y="1"/>
                    <a:pt x="1" y="511"/>
                    <a:pt x="1" y="1135"/>
                  </a:cubicBezTo>
                  <a:lnTo>
                    <a:pt x="1" y="5673"/>
                  </a:lnTo>
                  <a:cubicBezTo>
                    <a:pt x="1" y="6297"/>
                    <a:pt x="511" y="6808"/>
                    <a:pt x="1135" y="6808"/>
                  </a:cubicBezTo>
                  <a:lnTo>
                    <a:pt x="71473" y="6808"/>
                  </a:lnTo>
                  <a:cubicBezTo>
                    <a:pt x="72097" y="6808"/>
                    <a:pt x="72607" y="6297"/>
                    <a:pt x="72607" y="5673"/>
                  </a:cubicBezTo>
                  <a:lnTo>
                    <a:pt x="72607" y="1135"/>
                  </a:lnTo>
                  <a:cubicBezTo>
                    <a:pt x="72607" y="511"/>
                    <a:pt x="72097" y="1"/>
                    <a:pt x="714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1281979" y="3068102"/>
              <a:ext cx="50089" cy="86507"/>
            </a:xfrm>
            <a:custGeom>
              <a:avLst/>
              <a:gdLst/>
              <a:ahLst/>
              <a:cxnLst/>
              <a:rect l="l" t="t" r="r" b="b"/>
              <a:pathLst>
                <a:path w="8544" h="14756" extrusionOk="0">
                  <a:moveTo>
                    <a:pt x="7256" y="0"/>
                  </a:moveTo>
                  <a:cubicBezTo>
                    <a:pt x="6832" y="0"/>
                    <a:pt x="6425" y="238"/>
                    <a:pt x="6229" y="646"/>
                  </a:cubicBezTo>
                  <a:lnTo>
                    <a:pt x="284" y="13125"/>
                  </a:lnTo>
                  <a:cubicBezTo>
                    <a:pt x="1" y="13693"/>
                    <a:pt x="250" y="14373"/>
                    <a:pt x="817" y="14645"/>
                  </a:cubicBezTo>
                  <a:cubicBezTo>
                    <a:pt x="974" y="14721"/>
                    <a:pt x="1139" y="14756"/>
                    <a:pt x="1301" y="14756"/>
                  </a:cubicBezTo>
                  <a:cubicBezTo>
                    <a:pt x="1728" y="14756"/>
                    <a:pt x="2137" y="14512"/>
                    <a:pt x="2326" y="14101"/>
                  </a:cubicBezTo>
                  <a:lnTo>
                    <a:pt x="8282" y="1622"/>
                  </a:lnTo>
                  <a:cubicBezTo>
                    <a:pt x="8543" y="1054"/>
                    <a:pt x="8305" y="385"/>
                    <a:pt x="7749" y="113"/>
                  </a:cubicBezTo>
                  <a:cubicBezTo>
                    <a:pt x="7590" y="36"/>
                    <a:pt x="7422" y="0"/>
                    <a:pt x="72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1213341" y="3074762"/>
              <a:ext cx="24347" cy="46548"/>
            </a:xfrm>
            <a:custGeom>
              <a:avLst/>
              <a:gdLst/>
              <a:ahLst/>
              <a:cxnLst/>
              <a:rect l="l" t="t" r="r" b="b"/>
              <a:pathLst>
                <a:path w="4153" h="7940" extrusionOk="0">
                  <a:moveTo>
                    <a:pt x="2892" y="0"/>
                  </a:moveTo>
                  <a:cubicBezTo>
                    <a:pt x="2399" y="0"/>
                    <a:pt x="1945" y="327"/>
                    <a:pt x="1804" y="826"/>
                  </a:cubicBezTo>
                  <a:lnTo>
                    <a:pt x="171" y="6498"/>
                  </a:lnTo>
                  <a:cubicBezTo>
                    <a:pt x="0" y="7100"/>
                    <a:pt x="352" y="7724"/>
                    <a:pt x="953" y="7894"/>
                  </a:cubicBezTo>
                  <a:cubicBezTo>
                    <a:pt x="1055" y="7928"/>
                    <a:pt x="1158" y="7939"/>
                    <a:pt x="1271" y="7939"/>
                  </a:cubicBezTo>
                  <a:cubicBezTo>
                    <a:pt x="1770" y="7939"/>
                    <a:pt x="2213" y="7599"/>
                    <a:pt x="2360" y="7122"/>
                  </a:cubicBezTo>
                  <a:lnTo>
                    <a:pt x="3982" y="1450"/>
                  </a:lnTo>
                  <a:cubicBezTo>
                    <a:pt x="4153" y="849"/>
                    <a:pt x="3801" y="213"/>
                    <a:pt x="3200" y="43"/>
                  </a:cubicBezTo>
                  <a:cubicBezTo>
                    <a:pt x="3097" y="14"/>
                    <a:pt x="2994" y="0"/>
                    <a:pt x="289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999847" y="3114814"/>
              <a:ext cx="27735" cy="39748"/>
            </a:xfrm>
            <a:custGeom>
              <a:avLst/>
              <a:gdLst/>
              <a:ahLst/>
              <a:cxnLst/>
              <a:rect l="l" t="t" r="r" b="b"/>
              <a:pathLst>
                <a:path w="4731" h="6780" extrusionOk="0">
                  <a:moveTo>
                    <a:pt x="1279" y="1"/>
                  </a:moveTo>
                  <a:cubicBezTo>
                    <a:pt x="1116" y="1"/>
                    <a:pt x="951" y="35"/>
                    <a:pt x="794" y="109"/>
                  </a:cubicBezTo>
                  <a:cubicBezTo>
                    <a:pt x="238" y="370"/>
                    <a:pt x="0" y="1039"/>
                    <a:pt x="250" y="1595"/>
                  </a:cubicBezTo>
                  <a:lnTo>
                    <a:pt x="2417" y="6133"/>
                  </a:lnTo>
                  <a:cubicBezTo>
                    <a:pt x="2609" y="6530"/>
                    <a:pt x="3007" y="6780"/>
                    <a:pt x="3438" y="6780"/>
                  </a:cubicBezTo>
                  <a:cubicBezTo>
                    <a:pt x="3608" y="6780"/>
                    <a:pt x="3778" y="6746"/>
                    <a:pt x="3925" y="6666"/>
                  </a:cubicBezTo>
                  <a:cubicBezTo>
                    <a:pt x="4493" y="6405"/>
                    <a:pt x="4731" y="5725"/>
                    <a:pt x="4470" y="5157"/>
                  </a:cubicBezTo>
                  <a:lnTo>
                    <a:pt x="2303" y="619"/>
                  </a:lnTo>
                  <a:cubicBezTo>
                    <a:pt x="2099" y="228"/>
                    <a:pt x="1696" y="1"/>
                    <a:pt x="12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1034764" y="3041498"/>
              <a:ext cx="37315" cy="59856"/>
            </a:xfrm>
            <a:custGeom>
              <a:avLst/>
              <a:gdLst/>
              <a:ahLst/>
              <a:cxnLst/>
              <a:rect l="l" t="t" r="r" b="b"/>
              <a:pathLst>
                <a:path w="6365" h="10210" extrusionOk="0">
                  <a:moveTo>
                    <a:pt x="1289" y="0"/>
                  </a:moveTo>
                  <a:cubicBezTo>
                    <a:pt x="1127" y="0"/>
                    <a:pt x="962" y="36"/>
                    <a:pt x="806" y="113"/>
                  </a:cubicBezTo>
                  <a:cubicBezTo>
                    <a:pt x="238" y="385"/>
                    <a:pt x="0" y="1054"/>
                    <a:pt x="261" y="1622"/>
                  </a:cubicBezTo>
                  <a:lnTo>
                    <a:pt x="4039" y="9563"/>
                  </a:lnTo>
                  <a:cubicBezTo>
                    <a:pt x="4232" y="9960"/>
                    <a:pt x="4629" y="10210"/>
                    <a:pt x="5071" y="10210"/>
                  </a:cubicBezTo>
                  <a:cubicBezTo>
                    <a:pt x="5230" y="10210"/>
                    <a:pt x="5400" y="10164"/>
                    <a:pt x="5559" y="10096"/>
                  </a:cubicBezTo>
                  <a:cubicBezTo>
                    <a:pt x="6126" y="9824"/>
                    <a:pt x="6365" y="9155"/>
                    <a:pt x="6092" y="8587"/>
                  </a:cubicBezTo>
                  <a:lnTo>
                    <a:pt x="2314" y="646"/>
                  </a:lnTo>
                  <a:cubicBezTo>
                    <a:pt x="2110" y="238"/>
                    <a:pt x="1707" y="0"/>
                    <a:pt x="12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1065161" y="3074498"/>
              <a:ext cx="24546" cy="46953"/>
            </a:xfrm>
            <a:custGeom>
              <a:avLst/>
              <a:gdLst/>
              <a:ahLst/>
              <a:cxnLst/>
              <a:rect l="l" t="t" r="r" b="b"/>
              <a:pathLst>
                <a:path w="4187" h="8009" extrusionOk="0">
                  <a:moveTo>
                    <a:pt x="1271" y="1"/>
                  </a:moveTo>
                  <a:cubicBezTo>
                    <a:pt x="1170" y="1"/>
                    <a:pt x="1067" y="15"/>
                    <a:pt x="965" y="43"/>
                  </a:cubicBezTo>
                  <a:cubicBezTo>
                    <a:pt x="341" y="224"/>
                    <a:pt x="1" y="882"/>
                    <a:pt x="193" y="1495"/>
                  </a:cubicBezTo>
                  <a:lnTo>
                    <a:pt x="1827" y="7167"/>
                  </a:lnTo>
                  <a:cubicBezTo>
                    <a:pt x="1958" y="7673"/>
                    <a:pt x="2414" y="8008"/>
                    <a:pt x="2913" y="8008"/>
                  </a:cubicBezTo>
                  <a:cubicBezTo>
                    <a:pt x="3019" y="8008"/>
                    <a:pt x="3127" y="7993"/>
                    <a:pt x="3234" y="7961"/>
                  </a:cubicBezTo>
                  <a:cubicBezTo>
                    <a:pt x="3846" y="7791"/>
                    <a:pt x="4187" y="7145"/>
                    <a:pt x="4005" y="6543"/>
                  </a:cubicBezTo>
                  <a:lnTo>
                    <a:pt x="2372" y="871"/>
                  </a:lnTo>
                  <a:cubicBezTo>
                    <a:pt x="2249" y="341"/>
                    <a:pt x="1779" y="1"/>
                    <a:pt x="12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1291025" y="3068096"/>
              <a:ext cx="58203" cy="13308"/>
            </a:xfrm>
            <a:custGeom>
              <a:avLst/>
              <a:gdLst/>
              <a:ahLst/>
              <a:cxnLst/>
              <a:rect l="l" t="t" r="r" b="b"/>
              <a:pathLst>
                <a:path w="9928" h="2270" extrusionOk="0">
                  <a:moveTo>
                    <a:pt x="1135" y="0"/>
                  </a:moveTo>
                  <a:cubicBezTo>
                    <a:pt x="500" y="0"/>
                    <a:pt x="1" y="511"/>
                    <a:pt x="1" y="1135"/>
                  </a:cubicBezTo>
                  <a:cubicBezTo>
                    <a:pt x="1" y="1759"/>
                    <a:pt x="500" y="2269"/>
                    <a:pt x="1135" y="2269"/>
                  </a:cubicBezTo>
                  <a:lnTo>
                    <a:pt x="8804" y="2269"/>
                  </a:lnTo>
                  <a:cubicBezTo>
                    <a:pt x="9428" y="2269"/>
                    <a:pt x="9927" y="1759"/>
                    <a:pt x="9927" y="1135"/>
                  </a:cubicBezTo>
                  <a:cubicBezTo>
                    <a:pt x="9927" y="511"/>
                    <a:pt x="9428" y="0"/>
                    <a:pt x="880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998985" y="3114650"/>
              <a:ext cx="67049" cy="13308"/>
            </a:xfrm>
            <a:custGeom>
              <a:avLst/>
              <a:gdLst/>
              <a:ahLst/>
              <a:cxnLst/>
              <a:rect l="l" t="t" r="r" b="b"/>
              <a:pathLst>
                <a:path w="11437" h="2270" extrusionOk="0">
                  <a:moveTo>
                    <a:pt x="1135" y="1"/>
                  </a:moveTo>
                  <a:cubicBezTo>
                    <a:pt x="500" y="1"/>
                    <a:pt x="1" y="511"/>
                    <a:pt x="1" y="1135"/>
                  </a:cubicBezTo>
                  <a:cubicBezTo>
                    <a:pt x="1" y="1759"/>
                    <a:pt x="500" y="2270"/>
                    <a:pt x="1135" y="2270"/>
                  </a:cubicBezTo>
                  <a:lnTo>
                    <a:pt x="10313" y="2270"/>
                  </a:lnTo>
                  <a:cubicBezTo>
                    <a:pt x="10937" y="2270"/>
                    <a:pt x="11436" y="1759"/>
                    <a:pt x="11436" y="1135"/>
                  </a:cubicBezTo>
                  <a:cubicBezTo>
                    <a:pt x="11436" y="511"/>
                    <a:pt x="10937" y="1"/>
                    <a:pt x="10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1011689" y="3088046"/>
              <a:ext cx="62060" cy="13308"/>
            </a:xfrm>
            <a:custGeom>
              <a:avLst/>
              <a:gdLst/>
              <a:ahLst/>
              <a:cxnLst/>
              <a:rect l="l" t="t" r="r" b="b"/>
              <a:pathLst>
                <a:path w="10586" h="2270" extrusionOk="0">
                  <a:moveTo>
                    <a:pt x="1135" y="1"/>
                  </a:moveTo>
                  <a:cubicBezTo>
                    <a:pt x="511" y="1"/>
                    <a:pt x="1" y="511"/>
                    <a:pt x="1" y="1135"/>
                  </a:cubicBezTo>
                  <a:cubicBezTo>
                    <a:pt x="1" y="1759"/>
                    <a:pt x="511" y="2270"/>
                    <a:pt x="1135" y="2270"/>
                  </a:cubicBezTo>
                  <a:lnTo>
                    <a:pt x="9451" y="2270"/>
                  </a:lnTo>
                  <a:cubicBezTo>
                    <a:pt x="10075" y="2270"/>
                    <a:pt x="10585" y="1759"/>
                    <a:pt x="10585" y="1135"/>
                  </a:cubicBezTo>
                  <a:cubicBezTo>
                    <a:pt x="10585" y="511"/>
                    <a:pt x="10075" y="1"/>
                    <a:pt x="94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1203035" y="3074744"/>
              <a:ext cx="69377" cy="13308"/>
            </a:xfrm>
            <a:custGeom>
              <a:avLst/>
              <a:gdLst/>
              <a:ahLst/>
              <a:cxnLst/>
              <a:rect l="l" t="t" r="r" b="b"/>
              <a:pathLst>
                <a:path w="11834" h="2270" extrusionOk="0">
                  <a:moveTo>
                    <a:pt x="1135" y="1"/>
                  </a:moveTo>
                  <a:cubicBezTo>
                    <a:pt x="500" y="1"/>
                    <a:pt x="1" y="511"/>
                    <a:pt x="1" y="1135"/>
                  </a:cubicBezTo>
                  <a:cubicBezTo>
                    <a:pt x="1" y="1759"/>
                    <a:pt x="500" y="2270"/>
                    <a:pt x="1135" y="2270"/>
                  </a:cubicBezTo>
                  <a:lnTo>
                    <a:pt x="10699" y="2270"/>
                  </a:lnTo>
                  <a:cubicBezTo>
                    <a:pt x="11323" y="2270"/>
                    <a:pt x="11833" y="1759"/>
                    <a:pt x="11833" y="1135"/>
                  </a:cubicBezTo>
                  <a:cubicBezTo>
                    <a:pt x="11833" y="511"/>
                    <a:pt x="11323" y="1"/>
                    <a:pt x="106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1119700" y="3074744"/>
              <a:ext cx="68779" cy="13308"/>
            </a:xfrm>
            <a:custGeom>
              <a:avLst/>
              <a:gdLst/>
              <a:ahLst/>
              <a:cxnLst/>
              <a:rect l="l" t="t" r="r" b="b"/>
              <a:pathLst>
                <a:path w="11732" h="2270" extrusionOk="0">
                  <a:moveTo>
                    <a:pt x="1135" y="1"/>
                  </a:moveTo>
                  <a:cubicBezTo>
                    <a:pt x="511" y="1"/>
                    <a:pt x="1" y="511"/>
                    <a:pt x="1" y="1135"/>
                  </a:cubicBezTo>
                  <a:cubicBezTo>
                    <a:pt x="1" y="1759"/>
                    <a:pt x="511" y="2270"/>
                    <a:pt x="1135" y="2270"/>
                  </a:cubicBezTo>
                  <a:lnTo>
                    <a:pt x="10597" y="2270"/>
                  </a:lnTo>
                  <a:cubicBezTo>
                    <a:pt x="11221" y="2270"/>
                    <a:pt x="11731" y="1759"/>
                    <a:pt x="11731" y="1135"/>
                  </a:cubicBezTo>
                  <a:cubicBezTo>
                    <a:pt x="11731" y="511"/>
                    <a:pt x="11221" y="1"/>
                    <a:pt x="105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1212544" y="3108002"/>
              <a:ext cx="171132" cy="13308"/>
            </a:xfrm>
            <a:custGeom>
              <a:avLst/>
              <a:gdLst/>
              <a:ahLst/>
              <a:cxnLst/>
              <a:rect l="l" t="t" r="r" b="b"/>
              <a:pathLst>
                <a:path w="29191" h="2270" extrusionOk="0">
                  <a:moveTo>
                    <a:pt x="1135" y="0"/>
                  </a:moveTo>
                  <a:cubicBezTo>
                    <a:pt x="500" y="0"/>
                    <a:pt x="1" y="511"/>
                    <a:pt x="1" y="1135"/>
                  </a:cubicBezTo>
                  <a:cubicBezTo>
                    <a:pt x="1" y="1759"/>
                    <a:pt x="500" y="2269"/>
                    <a:pt x="1135" y="2269"/>
                  </a:cubicBezTo>
                  <a:lnTo>
                    <a:pt x="28056" y="2269"/>
                  </a:lnTo>
                  <a:cubicBezTo>
                    <a:pt x="28680" y="2269"/>
                    <a:pt x="29191" y="1759"/>
                    <a:pt x="29191" y="1135"/>
                  </a:cubicBezTo>
                  <a:cubicBezTo>
                    <a:pt x="29191" y="511"/>
                    <a:pt x="28680" y="0"/>
                    <a:pt x="280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1233426" y="2815364"/>
              <a:ext cx="212832" cy="285973"/>
            </a:xfrm>
            <a:custGeom>
              <a:avLst/>
              <a:gdLst/>
              <a:ahLst/>
              <a:cxnLst/>
              <a:rect l="l" t="t" r="r" b="b"/>
              <a:pathLst>
                <a:path w="36304" h="48780" extrusionOk="0">
                  <a:moveTo>
                    <a:pt x="18152" y="2269"/>
                  </a:moveTo>
                  <a:cubicBezTo>
                    <a:pt x="26921" y="2269"/>
                    <a:pt x="34035" y="9382"/>
                    <a:pt x="34035" y="18152"/>
                  </a:cubicBezTo>
                  <a:cubicBezTo>
                    <a:pt x="34035" y="30336"/>
                    <a:pt x="21397" y="43054"/>
                    <a:pt x="18152" y="46105"/>
                  </a:cubicBezTo>
                  <a:cubicBezTo>
                    <a:pt x="14919" y="43042"/>
                    <a:pt x="2269" y="30336"/>
                    <a:pt x="2269" y="18152"/>
                  </a:cubicBezTo>
                  <a:cubicBezTo>
                    <a:pt x="2269" y="9382"/>
                    <a:pt x="9382" y="2269"/>
                    <a:pt x="18152" y="2269"/>
                  </a:cubicBezTo>
                  <a:close/>
                  <a:moveTo>
                    <a:pt x="18152" y="0"/>
                  </a:moveTo>
                  <a:cubicBezTo>
                    <a:pt x="8146" y="0"/>
                    <a:pt x="0" y="8146"/>
                    <a:pt x="0" y="18152"/>
                  </a:cubicBezTo>
                  <a:cubicBezTo>
                    <a:pt x="0" y="33082"/>
                    <a:pt x="16700" y="47886"/>
                    <a:pt x="17403" y="48499"/>
                  </a:cubicBezTo>
                  <a:cubicBezTo>
                    <a:pt x="17619" y="48686"/>
                    <a:pt x="17885" y="48780"/>
                    <a:pt x="18152" y="48780"/>
                  </a:cubicBezTo>
                  <a:cubicBezTo>
                    <a:pt x="18419" y="48780"/>
                    <a:pt x="18685" y="48686"/>
                    <a:pt x="18901" y="48499"/>
                  </a:cubicBezTo>
                  <a:cubicBezTo>
                    <a:pt x="19615" y="47875"/>
                    <a:pt x="36304" y="33082"/>
                    <a:pt x="36304" y="18152"/>
                  </a:cubicBezTo>
                  <a:cubicBezTo>
                    <a:pt x="36292" y="8134"/>
                    <a:pt x="28169" y="11"/>
                    <a:pt x="181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1273332" y="3041492"/>
              <a:ext cx="109277" cy="13308"/>
            </a:xfrm>
            <a:custGeom>
              <a:avLst/>
              <a:gdLst/>
              <a:ahLst/>
              <a:cxnLst/>
              <a:rect l="l" t="t" r="r" b="b"/>
              <a:pathLst>
                <a:path w="18640" h="2270" extrusionOk="0">
                  <a:moveTo>
                    <a:pt x="1135" y="0"/>
                  </a:moveTo>
                  <a:cubicBezTo>
                    <a:pt x="511" y="0"/>
                    <a:pt x="0" y="511"/>
                    <a:pt x="0" y="1135"/>
                  </a:cubicBezTo>
                  <a:cubicBezTo>
                    <a:pt x="0" y="1759"/>
                    <a:pt x="511" y="2269"/>
                    <a:pt x="1135" y="2269"/>
                  </a:cubicBezTo>
                  <a:lnTo>
                    <a:pt x="17505" y="2269"/>
                  </a:lnTo>
                  <a:cubicBezTo>
                    <a:pt x="18129" y="2269"/>
                    <a:pt x="18640" y="1759"/>
                    <a:pt x="18640" y="1135"/>
                  </a:cubicBezTo>
                  <a:cubicBezTo>
                    <a:pt x="18640" y="511"/>
                    <a:pt x="18129" y="0"/>
                    <a:pt x="1750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1089971" y="3041492"/>
              <a:ext cx="109283" cy="13308"/>
            </a:xfrm>
            <a:custGeom>
              <a:avLst/>
              <a:gdLst/>
              <a:ahLst/>
              <a:cxnLst/>
              <a:rect l="l" t="t" r="r" b="b"/>
              <a:pathLst>
                <a:path w="18641" h="2270" extrusionOk="0">
                  <a:moveTo>
                    <a:pt x="1135" y="0"/>
                  </a:moveTo>
                  <a:cubicBezTo>
                    <a:pt x="511" y="0"/>
                    <a:pt x="1" y="511"/>
                    <a:pt x="1" y="1135"/>
                  </a:cubicBezTo>
                  <a:cubicBezTo>
                    <a:pt x="1" y="1759"/>
                    <a:pt x="511" y="2269"/>
                    <a:pt x="1135" y="2269"/>
                  </a:cubicBezTo>
                  <a:lnTo>
                    <a:pt x="17506" y="2269"/>
                  </a:lnTo>
                  <a:cubicBezTo>
                    <a:pt x="18130" y="2269"/>
                    <a:pt x="18640" y="1759"/>
                    <a:pt x="18640" y="1135"/>
                  </a:cubicBezTo>
                  <a:cubicBezTo>
                    <a:pt x="18640" y="511"/>
                    <a:pt x="18130" y="0"/>
                    <a:pt x="175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1173570" y="2961680"/>
              <a:ext cx="93120" cy="13308"/>
            </a:xfrm>
            <a:custGeom>
              <a:avLst/>
              <a:gdLst/>
              <a:ahLst/>
              <a:cxnLst/>
              <a:rect l="l" t="t" r="r" b="b"/>
              <a:pathLst>
                <a:path w="15884" h="2270" extrusionOk="0">
                  <a:moveTo>
                    <a:pt x="1135" y="1"/>
                  </a:moveTo>
                  <a:cubicBezTo>
                    <a:pt x="511" y="1"/>
                    <a:pt x="1" y="511"/>
                    <a:pt x="1" y="1135"/>
                  </a:cubicBezTo>
                  <a:cubicBezTo>
                    <a:pt x="1" y="1759"/>
                    <a:pt x="511" y="2270"/>
                    <a:pt x="1135" y="2270"/>
                  </a:cubicBezTo>
                  <a:lnTo>
                    <a:pt x="14749" y="2270"/>
                  </a:lnTo>
                  <a:cubicBezTo>
                    <a:pt x="15373" y="2270"/>
                    <a:pt x="15883" y="1759"/>
                    <a:pt x="15883" y="1135"/>
                  </a:cubicBezTo>
                  <a:cubicBezTo>
                    <a:pt x="15883" y="511"/>
                    <a:pt x="15373" y="1"/>
                    <a:pt x="147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1166916" y="2881868"/>
              <a:ext cx="13308" cy="93120"/>
            </a:xfrm>
            <a:custGeom>
              <a:avLst/>
              <a:gdLst/>
              <a:ahLst/>
              <a:cxnLst/>
              <a:rect l="l" t="t" r="r" b="b"/>
              <a:pathLst>
                <a:path w="2270" h="15884" extrusionOk="0">
                  <a:moveTo>
                    <a:pt x="1135" y="1"/>
                  </a:moveTo>
                  <a:cubicBezTo>
                    <a:pt x="511" y="1"/>
                    <a:pt x="0" y="511"/>
                    <a:pt x="0" y="1135"/>
                  </a:cubicBezTo>
                  <a:lnTo>
                    <a:pt x="0" y="14749"/>
                  </a:lnTo>
                  <a:cubicBezTo>
                    <a:pt x="0" y="15373"/>
                    <a:pt x="511" y="15884"/>
                    <a:pt x="1135" y="15884"/>
                  </a:cubicBezTo>
                  <a:cubicBezTo>
                    <a:pt x="1759" y="15884"/>
                    <a:pt x="2269" y="15373"/>
                    <a:pt x="2269" y="14749"/>
                  </a:cubicBezTo>
                  <a:lnTo>
                    <a:pt x="2269" y="1135"/>
                  </a:lnTo>
                  <a:cubicBezTo>
                    <a:pt x="2269"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1100412" y="2905611"/>
              <a:ext cx="13308" cy="69377"/>
            </a:xfrm>
            <a:custGeom>
              <a:avLst/>
              <a:gdLst/>
              <a:ahLst/>
              <a:cxnLst/>
              <a:rect l="l" t="t" r="r" b="b"/>
              <a:pathLst>
                <a:path w="2270" h="11834" extrusionOk="0">
                  <a:moveTo>
                    <a:pt x="1135" y="1"/>
                  </a:moveTo>
                  <a:cubicBezTo>
                    <a:pt x="511" y="1"/>
                    <a:pt x="1" y="511"/>
                    <a:pt x="1" y="1135"/>
                  </a:cubicBezTo>
                  <a:lnTo>
                    <a:pt x="1" y="10699"/>
                  </a:lnTo>
                  <a:cubicBezTo>
                    <a:pt x="1" y="11323"/>
                    <a:pt x="511" y="11834"/>
                    <a:pt x="1135" y="11834"/>
                  </a:cubicBezTo>
                  <a:cubicBezTo>
                    <a:pt x="1759" y="11834"/>
                    <a:pt x="2270" y="11323"/>
                    <a:pt x="2270" y="10699"/>
                  </a:cubicBezTo>
                  <a:lnTo>
                    <a:pt x="2270" y="1135"/>
                  </a:lnTo>
                  <a:cubicBezTo>
                    <a:pt x="2270"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1180886" y="2881891"/>
              <a:ext cx="61392" cy="46402"/>
            </a:xfrm>
            <a:custGeom>
              <a:avLst/>
              <a:gdLst/>
              <a:ahLst/>
              <a:cxnLst/>
              <a:rect l="l" t="t" r="r" b="b"/>
              <a:pathLst>
                <a:path w="10472" h="7915" extrusionOk="0">
                  <a:moveTo>
                    <a:pt x="9193" y="0"/>
                  </a:moveTo>
                  <a:cubicBezTo>
                    <a:pt x="8964" y="0"/>
                    <a:pt x="8733" y="69"/>
                    <a:pt x="8532" y="212"/>
                  </a:cubicBezTo>
                  <a:lnTo>
                    <a:pt x="591" y="5885"/>
                  </a:lnTo>
                  <a:cubicBezTo>
                    <a:pt x="103" y="6259"/>
                    <a:pt x="1" y="6940"/>
                    <a:pt x="364" y="7439"/>
                  </a:cubicBezTo>
                  <a:cubicBezTo>
                    <a:pt x="582" y="7749"/>
                    <a:pt x="931" y="7914"/>
                    <a:pt x="1283" y="7914"/>
                  </a:cubicBezTo>
                  <a:cubicBezTo>
                    <a:pt x="1499" y="7914"/>
                    <a:pt x="1717" y="7852"/>
                    <a:pt x="1907" y="7723"/>
                  </a:cubicBezTo>
                  <a:lnTo>
                    <a:pt x="9848" y="2050"/>
                  </a:lnTo>
                  <a:cubicBezTo>
                    <a:pt x="10358" y="1687"/>
                    <a:pt x="10472" y="984"/>
                    <a:pt x="10120" y="473"/>
                  </a:cubicBezTo>
                  <a:cubicBezTo>
                    <a:pt x="9893" y="164"/>
                    <a:pt x="9546" y="0"/>
                    <a:pt x="91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1134327" y="2882009"/>
              <a:ext cx="61193" cy="46284"/>
            </a:xfrm>
            <a:custGeom>
              <a:avLst/>
              <a:gdLst/>
              <a:ahLst/>
              <a:cxnLst/>
              <a:rect l="l" t="t" r="r" b="b"/>
              <a:pathLst>
                <a:path w="10438" h="7895" extrusionOk="0">
                  <a:moveTo>
                    <a:pt x="1283" y="1"/>
                  </a:moveTo>
                  <a:cubicBezTo>
                    <a:pt x="930" y="1"/>
                    <a:pt x="581" y="167"/>
                    <a:pt x="363" y="476"/>
                  </a:cubicBezTo>
                  <a:cubicBezTo>
                    <a:pt x="0" y="975"/>
                    <a:pt x="102" y="1656"/>
                    <a:pt x="590" y="2030"/>
                  </a:cubicBezTo>
                  <a:lnTo>
                    <a:pt x="8531" y="7703"/>
                  </a:lnTo>
                  <a:cubicBezTo>
                    <a:pt x="8725" y="7832"/>
                    <a:pt x="8944" y="7894"/>
                    <a:pt x="9160" y="7894"/>
                  </a:cubicBezTo>
                  <a:cubicBezTo>
                    <a:pt x="9513" y="7894"/>
                    <a:pt x="9860" y="7729"/>
                    <a:pt x="10086" y="7419"/>
                  </a:cubicBezTo>
                  <a:cubicBezTo>
                    <a:pt x="10437" y="6920"/>
                    <a:pt x="10335" y="6239"/>
                    <a:pt x="9847" y="5865"/>
                  </a:cubicBezTo>
                  <a:lnTo>
                    <a:pt x="1906" y="192"/>
                  </a:lnTo>
                  <a:cubicBezTo>
                    <a:pt x="1716" y="63"/>
                    <a:pt x="1499" y="1"/>
                    <a:pt x="12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1133664" y="2941730"/>
              <a:ext cx="13308" cy="33258"/>
            </a:xfrm>
            <a:custGeom>
              <a:avLst/>
              <a:gdLst/>
              <a:ahLst/>
              <a:cxnLst/>
              <a:rect l="l" t="t" r="r" b="b"/>
              <a:pathLst>
                <a:path w="2270" h="5673" extrusionOk="0">
                  <a:moveTo>
                    <a:pt x="1135" y="0"/>
                  </a:moveTo>
                  <a:cubicBezTo>
                    <a:pt x="511" y="0"/>
                    <a:pt x="0" y="511"/>
                    <a:pt x="0" y="1135"/>
                  </a:cubicBezTo>
                  <a:lnTo>
                    <a:pt x="0" y="4538"/>
                  </a:lnTo>
                  <a:cubicBezTo>
                    <a:pt x="0" y="5162"/>
                    <a:pt x="511" y="5673"/>
                    <a:pt x="1135" y="5673"/>
                  </a:cubicBezTo>
                  <a:cubicBezTo>
                    <a:pt x="1759" y="5673"/>
                    <a:pt x="2269" y="5162"/>
                    <a:pt x="2269" y="4538"/>
                  </a:cubicBezTo>
                  <a:lnTo>
                    <a:pt x="2269" y="1135"/>
                  </a:lnTo>
                  <a:cubicBezTo>
                    <a:pt x="2269" y="511"/>
                    <a:pt x="1759" y="0"/>
                    <a:pt x="11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21"/>
          <p:cNvSpPr txBox="1"/>
          <p:nvPr/>
        </p:nvSpPr>
        <p:spPr>
          <a:xfrm>
            <a:off x="5604700"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ANALIZAR EN QUE ZONAS ES CONVENIENTE REALIZAR INVERSIONES</a:t>
            </a:r>
            <a:endParaRPr sz="900" dirty="0">
              <a:solidFill>
                <a:srgbClr val="434343"/>
              </a:solidFill>
              <a:latin typeface="Montserrat ExtraBold"/>
              <a:ea typeface="Montserrat ExtraBold"/>
              <a:cs typeface="Montserrat ExtraBold"/>
              <a:sym typeface="Montserrat ExtraBold"/>
            </a:endParaRPr>
          </a:p>
        </p:txBody>
      </p:sp>
      <p:sp>
        <p:nvSpPr>
          <p:cNvPr id="663" name="Google Shape;663;p21"/>
          <p:cNvSpPr txBox="1"/>
          <p:nvPr/>
        </p:nvSpPr>
        <p:spPr>
          <a:xfrm>
            <a:off x="7185625"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SECURE</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PURCHASE</a:t>
            </a:r>
            <a:endParaRPr sz="1000" dirty="0">
              <a:solidFill>
                <a:srgbClr val="434343"/>
              </a:solidFill>
              <a:latin typeface="EB Garamond"/>
              <a:ea typeface="EB Garamond"/>
              <a:cs typeface="EB Garamond"/>
              <a:sym typeface="EB Garamond"/>
            </a:endParaRPr>
          </a:p>
        </p:txBody>
      </p:sp>
      <p:grpSp>
        <p:nvGrpSpPr>
          <p:cNvPr id="664" name="Google Shape;664;p21"/>
          <p:cNvGrpSpPr/>
          <p:nvPr/>
        </p:nvGrpSpPr>
        <p:grpSpPr>
          <a:xfrm>
            <a:off x="7559576" y="2255363"/>
            <a:ext cx="348578" cy="424832"/>
            <a:chOff x="-758687" y="3096512"/>
            <a:chExt cx="348578" cy="424832"/>
          </a:xfrm>
        </p:grpSpPr>
        <p:sp>
          <p:nvSpPr>
            <p:cNvPr id="665" name="Google Shape;665;p21"/>
            <p:cNvSpPr/>
            <p:nvPr/>
          </p:nvSpPr>
          <p:spPr>
            <a:xfrm>
              <a:off x="-758687" y="3096512"/>
              <a:ext cx="348578" cy="424832"/>
            </a:xfrm>
            <a:custGeom>
              <a:avLst/>
              <a:gdLst/>
              <a:ahLst/>
              <a:cxnLst/>
              <a:rect l="l" t="t" r="r" b="b"/>
              <a:pathLst>
                <a:path w="59459" h="72466" extrusionOk="0">
                  <a:moveTo>
                    <a:pt x="29735" y="3174"/>
                  </a:moveTo>
                  <a:cubicBezTo>
                    <a:pt x="37177" y="8540"/>
                    <a:pt x="45742" y="12114"/>
                    <a:pt x="54784" y="13634"/>
                  </a:cubicBezTo>
                  <a:lnTo>
                    <a:pt x="56633" y="13940"/>
                  </a:lnTo>
                  <a:lnTo>
                    <a:pt x="56622" y="23493"/>
                  </a:lnTo>
                  <a:cubicBezTo>
                    <a:pt x="56622" y="38820"/>
                    <a:pt x="52039" y="51253"/>
                    <a:pt x="42986" y="60443"/>
                  </a:cubicBezTo>
                  <a:cubicBezTo>
                    <a:pt x="37211" y="66285"/>
                    <a:pt x="31369" y="68883"/>
                    <a:pt x="29735" y="69541"/>
                  </a:cubicBezTo>
                  <a:cubicBezTo>
                    <a:pt x="28090" y="68883"/>
                    <a:pt x="22247" y="66285"/>
                    <a:pt x="16484" y="60443"/>
                  </a:cubicBezTo>
                  <a:cubicBezTo>
                    <a:pt x="7431" y="51253"/>
                    <a:pt x="2837" y="38820"/>
                    <a:pt x="2837" y="23493"/>
                  </a:cubicBezTo>
                  <a:lnTo>
                    <a:pt x="2837" y="13940"/>
                  </a:lnTo>
                  <a:lnTo>
                    <a:pt x="4686" y="13634"/>
                  </a:lnTo>
                  <a:cubicBezTo>
                    <a:pt x="13727" y="12114"/>
                    <a:pt x="22293" y="8540"/>
                    <a:pt x="29735" y="3174"/>
                  </a:cubicBezTo>
                  <a:close/>
                  <a:moveTo>
                    <a:pt x="29731" y="0"/>
                  </a:moveTo>
                  <a:cubicBezTo>
                    <a:pt x="29431" y="0"/>
                    <a:pt x="29134" y="94"/>
                    <a:pt x="28884" y="281"/>
                  </a:cubicBezTo>
                  <a:cubicBezTo>
                    <a:pt x="21612" y="5715"/>
                    <a:pt x="13149" y="9334"/>
                    <a:pt x="4209" y="10843"/>
                  </a:cubicBezTo>
                  <a:lnTo>
                    <a:pt x="1180" y="11342"/>
                  </a:lnTo>
                  <a:cubicBezTo>
                    <a:pt x="499" y="11456"/>
                    <a:pt x="0" y="12046"/>
                    <a:pt x="0" y="12738"/>
                  </a:cubicBezTo>
                  <a:lnTo>
                    <a:pt x="0" y="23493"/>
                  </a:lnTo>
                  <a:cubicBezTo>
                    <a:pt x="0" y="38150"/>
                    <a:pt x="4198" y="52082"/>
                    <a:pt x="14567" y="62530"/>
                  </a:cubicBezTo>
                  <a:cubicBezTo>
                    <a:pt x="21794" y="69825"/>
                    <a:pt x="28964" y="72287"/>
                    <a:pt x="29270" y="72389"/>
                  </a:cubicBezTo>
                  <a:cubicBezTo>
                    <a:pt x="29417" y="72440"/>
                    <a:pt x="29570" y="72465"/>
                    <a:pt x="29724" y="72465"/>
                  </a:cubicBezTo>
                  <a:cubicBezTo>
                    <a:pt x="29877" y="72465"/>
                    <a:pt x="30030" y="72440"/>
                    <a:pt x="30177" y="72389"/>
                  </a:cubicBezTo>
                  <a:cubicBezTo>
                    <a:pt x="30472" y="72287"/>
                    <a:pt x="37654" y="69825"/>
                    <a:pt x="44880" y="62530"/>
                  </a:cubicBezTo>
                  <a:cubicBezTo>
                    <a:pt x="55238" y="52082"/>
                    <a:pt x="59447" y="38150"/>
                    <a:pt x="59447" y="23493"/>
                  </a:cubicBezTo>
                  <a:lnTo>
                    <a:pt x="59458" y="12738"/>
                  </a:lnTo>
                  <a:cubicBezTo>
                    <a:pt x="59458" y="12046"/>
                    <a:pt x="58959" y="11456"/>
                    <a:pt x="58278" y="11342"/>
                  </a:cubicBezTo>
                  <a:lnTo>
                    <a:pt x="55261" y="10843"/>
                  </a:lnTo>
                  <a:cubicBezTo>
                    <a:pt x="46310" y="9334"/>
                    <a:pt x="37846" y="5715"/>
                    <a:pt x="30586" y="281"/>
                  </a:cubicBezTo>
                  <a:cubicBezTo>
                    <a:pt x="30331" y="94"/>
                    <a:pt x="30030" y="0"/>
                    <a:pt x="297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725435" y="3267421"/>
              <a:ext cx="19159" cy="16632"/>
            </a:xfrm>
            <a:custGeom>
              <a:avLst/>
              <a:gdLst/>
              <a:ahLst/>
              <a:cxnLst/>
              <a:rect l="l" t="t" r="r" b="b"/>
              <a:pathLst>
                <a:path w="3268" h="2837" extrusionOk="0">
                  <a:moveTo>
                    <a:pt x="1419" y="1"/>
                  </a:moveTo>
                  <a:cubicBezTo>
                    <a:pt x="636" y="1"/>
                    <a:pt x="1" y="636"/>
                    <a:pt x="1" y="1419"/>
                  </a:cubicBezTo>
                  <a:cubicBezTo>
                    <a:pt x="1" y="2202"/>
                    <a:pt x="636" y="2837"/>
                    <a:pt x="1419" y="2837"/>
                  </a:cubicBezTo>
                  <a:cubicBezTo>
                    <a:pt x="1612" y="2837"/>
                    <a:pt x="1793" y="2803"/>
                    <a:pt x="1963" y="2735"/>
                  </a:cubicBezTo>
                  <a:cubicBezTo>
                    <a:pt x="3268" y="2179"/>
                    <a:pt x="3052" y="273"/>
                    <a:pt x="1657" y="23"/>
                  </a:cubicBezTo>
                  <a:cubicBezTo>
                    <a:pt x="1578" y="12"/>
                    <a:pt x="1498" y="1"/>
                    <a:pt x="14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725364" y="3136980"/>
              <a:ext cx="282068" cy="348795"/>
            </a:xfrm>
            <a:custGeom>
              <a:avLst/>
              <a:gdLst/>
              <a:ahLst/>
              <a:cxnLst/>
              <a:rect l="l" t="t" r="r" b="b"/>
              <a:pathLst>
                <a:path w="48114" h="59496" extrusionOk="0">
                  <a:moveTo>
                    <a:pt x="24055" y="1"/>
                  </a:moveTo>
                  <a:cubicBezTo>
                    <a:pt x="23787" y="1"/>
                    <a:pt x="23518" y="77"/>
                    <a:pt x="23280" y="230"/>
                  </a:cubicBezTo>
                  <a:cubicBezTo>
                    <a:pt x="16552" y="4632"/>
                    <a:pt x="9030" y="7684"/>
                    <a:pt x="1135" y="9216"/>
                  </a:cubicBezTo>
                  <a:cubicBezTo>
                    <a:pt x="477" y="9352"/>
                    <a:pt x="0" y="9930"/>
                    <a:pt x="0" y="10611"/>
                  </a:cubicBezTo>
                  <a:cubicBezTo>
                    <a:pt x="0" y="10611"/>
                    <a:pt x="0" y="17577"/>
                    <a:pt x="11" y="18042"/>
                  </a:cubicBezTo>
                  <a:cubicBezTo>
                    <a:pt x="34" y="18813"/>
                    <a:pt x="658" y="19426"/>
                    <a:pt x="1429" y="19426"/>
                  </a:cubicBezTo>
                  <a:lnTo>
                    <a:pt x="1464" y="19426"/>
                  </a:lnTo>
                  <a:cubicBezTo>
                    <a:pt x="2246" y="19403"/>
                    <a:pt x="2859" y="18757"/>
                    <a:pt x="2848" y="17974"/>
                  </a:cubicBezTo>
                  <a:cubicBezTo>
                    <a:pt x="2836" y="17543"/>
                    <a:pt x="2836" y="11757"/>
                    <a:pt x="2836" y="11757"/>
                  </a:cubicBezTo>
                  <a:cubicBezTo>
                    <a:pt x="10369" y="10157"/>
                    <a:pt x="17550" y="7219"/>
                    <a:pt x="24051" y="3101"/>
                  </a:cubicBezTo>
                  <a:cubicBezTo>
                    <a:pt x="30574" y="7208"/>
                    <a:pt x="37755" y="10134"/>
                    <a:pt x="45288" y="11757"/>
                  </a:cubicBezTo>
                  <a:lnTo>
                    <a:pt x="45288" y="16590"/>
                  </a:lnTo>
                  <a:cubicBezTo>
                    <a:pt x="45288" y="37804"/>
                    <a:pt x="34840" y="51362"/>
                    <a:pt x="24051" y="56523"/>
                  </a:cubicBezTo>
                  <a:cubicBezTo>
                    <a:pt x="15191" y="52280"/>
                    <a:pt x="6966" y="42297"/>
                    <a:pt x="4061" y="28887"/>
                  </a:cubicBezTo>
                  <a:cubicBezTo>
                    <a:pt x="3952" y="28183"/>
                    <a:pt x="3349" y="27687"/>
                    <a:pt x="2669" y="27687"/>
                  </a:cubicBezTo>
                  <a:cubicBezTo>
                    <a:pt x="2571" y="27687"/>
                    <a:pt x="2471" y="27698"/>
                    <a:pt x="2371" y="27719"/>
                  </a:cubicBezTo>
                  <a:cubicBezTo>
                    <a:pt x="1566" y="27900"/>
                    <a:pt x="1078" y="28695"/>
                    <a:pt x="1293" y="29489"/>
                  </a:cubicBezTo>
                  <a:cubicBezTo>
                    <a:pt x="4504" y="44294"/>
                    <a:pt x="13863" y="55128"/>
                    <a:pt x="23472" y="59371"/>
                  </a:cubicBezTo>
                  <a:cubicBezTo>
                    <a:pt x="23654" y="59450"/>
                    <a:pt x="23847" y="59496"/>
                    <a:pt x="24040" y="59496"/>
                  </a:cubicBezTo>
                  <a:cubicBezTo>
                    <a:pt x="24244" y="59496"/>
                    <a:pt x="24437" y="59450"/>
                    <a:pt x="24618" y="59371"/>
                  </a:cubicBezTo>
                  <a:cubicBezTo>
                    <a:pt x="36859" y="53903"/>
                    <a:pt x="48113" y="39007"/>
                    <a:pt x="48113" y="16590"/>
                  </a:cubicBezTo>
                  <a:lnTo>
                    <a:pt x="48113" y="10600"/>
                  </a:lnTo>
                  <a:cubicBezTo>
                    <a:pt x="48113" y="9930"/>
                    <a:pt x="47637" y="9352"/>
                    <a:pt x="46967" y="9216"/>
                  </a:cubicBezTo>
                  <a:cubicBezTo>
                    <a:pt x="39083" y="7661"/>
                    <a:pt x="31573" y="4610"/>
                    <a:pt x="24822" y="230"/>
                  </a:cubicBezTo>
                  <a:cubicBezTo>
                    <a:pt x="24590" y="77"/>
                    <a:pt x="24323" y="1"/>
                    <a:pt x="240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617559" y="3300679"/>
              <a:ext cx="58138" cy="49737"/>
            </a:xfrm>
            <a:custGeom>
              <a:avLst/>
              <a:gdLst/>
              <a:ahLst/>
              <a:cxnLst/>
              <a:rect l="l" t="t" r="r" b="b"/>
              <a:pathLst>
                <a:path w="9917" h="8484" extrusionOk="0">
                  <a:moveTo>
                    <a:pt x="5656" y="2814"/>
                  </a:moveTo>
                  <a:cubicBezTo>
                    <a:pt x="6384" y="2814"/>
                    <a:pt x="7080" y="3383"/>
                    <a:pt x="7080" y="4243"/>
                  </a:cubicBezTo>
                  <a:cubicBezTo>
                    <a:pt x="7080" y="5015"/>
                    <a:pt x="6445" y="5650"/>
                    <a:pt x="5662" y="5650"/>
                  </a:cubicBezTo>
                  <a:lnTo>
                    <a:pt x="5662" y="5661"/>
                  </a:lnTo>
                  <a:cubicBezTo>
                    <a:pt x="4403" y="5661"/>
                    <a:pt x="3767" y="4130"/>
                    <a:pt x="4664" y="3233"/>
                  </a:cubicBezTo>
                  <a:cubicBezTo>
                    <a:pt x="4953" y="2944"/>
                    <a:pt x="5308" y="2814"/>
                    <a:pt x="5656" y="2814"/>
                  </a:cubicBezTo>
                  <a:close/>
                  <a:moveTo>
                    <a:pt x="5683" y="0"/>
                  </a:moveTo>
                  <a:cubicBezTo>
                    <a:pt x="5676" y="0"/>
                    <a:pt x="5669" y="0"/>
                    <a:pt x="5662" y="0"/>
                  </a:cubicBezTo>
                  <a:cubicBezTo>
                    <a:pt x="1884" y="0"/>
                    <a:pt x="1" y="4572"/>
                    <a:pt x="2678" y="7249"/>
                  </a:cubicBezTo>
                  <a:cubicBezTo>
                    <a:pt x="3487" y="8058"/>
                    <a:pt x="4567" y="8484"/>
                    <a:pt x="5664" y="8484"/>
                  </a:cubicBezTo>
                  <a:cubicBezTo>
                    <a:pt x="6214" y="8484"/>
                    <a:pt x="6769" y="8377"/>
                    <a:pt x="7296" y="8157"/>
                  </a:cubicBezTo>
                  <a:cubicBezTo>
                    <a:pt x="8884" y="7499"/>
                    <a:pt x="9916" y="5956"/>
                    <a:pt x="9916" y="4243"/>
                  </a:cubicBezTo>
                  <a:cubicBezTo>
                    <a:pt x="9916" y="1902"/>
                    <a:pt x="8022" y="0"/>
                    <a:pt x="568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642433" y="3217672"/>
              <a:ext cx="116201" cy="166014"/>
            </a:xfrm>
            <a:custGeom>
              <a:avLst/>
              <a:gdLst/>
              <a:ahLst/>
              <a:cxnLst/>
              <a:rect l="l" t="t" r="r" b="b"/>
              <a:pathLst>
                <a:path w="19821" h="28318" extrusionOk="0">
                  <a:moveTo>
                    <a:pt x="9905" y="2905"/>
                  </a:moveTo>
                  <a:cubicBezTo>
                    <a:pt x="12219" y="2905"/>
                    <a:pt x="14114" y="4754"/>
                    <a:pt x="14159" y="7080"/>
                  </a:cubicBezTo>
                  <a:lnTo>
                    <a:pt x="14159" y="8498"/>
                  </a:lnTo>
                  <a:lnTo>
                    <a:pt x="5662" y="8498"/>
                  </a:lnTo>
                  <a:lnTo>
                    <a:pt x="5662" y="7080"/>
                  </a:lnTo>
                  <a:cubicBezTo>
                    <a:pt x="5707" y="4754"/>
                    <a:pt x="7591" y="2905"/>
                    <a:pt x="9905" y="2905"/>
                  </a:cubicBezTo>
                  <a:close/>
                  <a:moveTo>
                    <a:pt x="16984" y="11323"/>
                  </a:moveTo>
                  <a:lnTo>
                    <a:pt x="16984" y="25470"/>
                  </a:lnTo>
                  <a:lnTo>
                    <a:pt x="2837" y="25470"/>
                  </a:lnTo>
                  <a:lnTo>
                    <a:pt x="2837" y="11323"/>
                  </a:lnTo>
                  <a:close/>
                  <a:moveTo>
                    <a:pt x="9905" y="1"/>
                  </a:moveTo>
                  <a:cubicBezTo>
                    <a:pt x="6002" y="1"/>
                    <a:pt x="2837" y="3166"/>
                    <a:pt x="2837" y="7080"/>
                  </a:cubicBezTo>
                  <a:lnTo>
                    <a:pt x="2837" y="8498"/>
                  </a:lnTo>
                  <a:lnTo>
                    <a:pt x="1419" y="8498"/>
                  </a:lnTo>
                  <a:cubicBezTo>
                    <a:pt x="625" y="8498"/>
                    <a:pt x="1" y="9122"/>
                    <a:pt x="1" y="9916"/>
                  </a:cubicBezTo>
                  <a:lnTo>
                    <a:pt x="1" y="26899"/>
                  </a:lnTo>
                  <a:cubicBezTo>
                    <a:pt x="1" y="27682"/>
                    <a:pt x="625" y="28317"/>
                    <a:pt x="1419" y="28317"/>
                  </a:cubicBezTo>
                  <a:lnTo>
                    <a:pt x="18402" y="28317"/>
                  </a:lnTo>
                  <a:cubicBezTo>
                    <a:pt x="19185" y="28317"/>
                    <a:pt x="19820" y="27682"/>
                    <a:pt x="19820" y="26899"/>
                  </a:cubicBezTo>
                  <a:lnTo>
                    <a:pt x="19820" y="9905"/>
                  </a:lnTo>
                  <a:cubicBezTo>
                    <a:pt x="19820" y="9111"/>
                    <a:pt x="19185" y="8487"/>
                    <a:pt x="18402" y="8487"/>
                  </a:cubicBezTo>
                  <a:lnTo>
                    <a:pt x="16984" y="8487"/>
                  </a:lnTo>
                  <a:lnTo>
                    <a:pt x="16984" y="7069"/>
                  </a:lnTo>
                  <a:cubicBezTo>
                    <a:pt x="16961" y="3166"/>
                    <a:pt x="13808" y="12"/>
                    <a:pt x="99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1"/>
          <p:cNvSpPr txBox="1"/>
          <p:nvPr/>
        </p:nvSpPr>
        <p:spPr>
          <a:xfrm>
            <a:off x="2442850"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s-ES" sz="900" dirty="0">
                <a:solidFill>
                  <a:srgbClr val="434343"/>
                </a:solidFill>
                <a:latin typeface="Montserrat ExtraBold"/>
                <a:ea typeface="Montserrat ExtraBold"/>
                <a:cs typeface="Montserrat ExtraBold"/>
                <a:sym typeface="Montserrat ExtraBold"/>
              </a:rPr>
              <a:t>OBSERVAR LA EVOLUCIÓN DE LOS VALORES DE PROPIEDAD EN EL TIEMPO</a:t>
            </a:r>
            <a:endParaRPr sz="1000" dirty="0">
              <a:solidFill>
                <a:srgbClr val="434343"/>
              </a:solidFill>
              <a:latin typeface="EB Garamond"/>
              <a:ea typeface="EB Garamond"/>
              <a:cs typeface="EB Garamond"/>
              <a:sym typeface="EB Garamond"/>
            </a:endParaRPr>
          </a:p>
        </p:txBody>
      </p:sp>
      <p:grpSp>
        <p:nvGrpSpPr>
          <p:cNvPr id="671" name="Google Shape;671;p21"/>
          <p:cNvGrpSpPr/>
          <p:nvPr/>
        </p:nvGrpSpPr>
        <p:grpSpPr>
          <a:xfrm>
            <a:off x="2778006" y="2270181"/>
            <a:ext cx="426192" cy="395197"/>
            <a:chOff x="-1953781" y="2930362"/>
            <a:chExt cx="426192" cy="395197"/>
          </a:xfrm>
        </p:grpSpPr>
        <p:sp>
          <p:nvSpPr>
            <p:cNvPr id="672" name="Google Shape;672;p21"/>
            <p:cNvSpPr/>
            <p:nvPr/>
          </p:nvSpPr>
          <p:spPr>
            <a:xfrm>
              <a:off x="-1806333" y="2930362"/>
              <a:ext cx="113469" cy="98097"/>
            </a:xfrm>
            <a:custGeom>
              <a:avLst/>
              <a:gdLst/>
              <a:ahLst/>
              <a:cxnLst/>
              <a:rect l="l" t="t" r="r" b="b"/>
              <a:pathLst>
                <a:path w="19355" h="16733" extrusionOk="0">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1824360" y="3180545"/>
              <a:ext cx="16638" cy="16649"/>
            </a:xfrm>
            <a:custGeom>
              <a:avLst/>
              <a:gdLst/>
              <a:ahLst/>
              <a:cxnLst/>
              <a:rect l="l" t="t" r="r" b="b"/>
              <a:pathLst>
                <a:path w="2838" h="2840" extrusionOk="0">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1953781" y="3020410"/>
              <a:ext cx="426192" cy="305149"/>
            </a:xfrm>
            <a:custGeom>
              <a:avLst/>
              <a:gdLst/>
              <a:ahLst/>
              <a:cxnLst/>
              <a:rect l="l" t="t" r="r" b="b"/>
              <a:pathLst>
                <a:path w="72698" h="52051" extrusionOk="0">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1"/>
          <p:cNvSpPr txBox="1"/>
          <p:nvPr/>
        </p:nvSpPr>
        <p:spPr>
          <a:xfrm>
            <a:off x="4023775"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s-ES" sz="900" dirty="0">
                <a:solidFill>
                  <a:srgbClr val="434343"/>
                </a:solidFill>
                <a:latin typeface="Montserrat ExtraBold"/>
                <a:ea typeface="Montserrat ExtraBold"/>
                <a:cs typeface="Montserrat ExtraBold"/>
                <a:sym typeface="Montserrat ExtraBold"/>
              </a:rPr>
              <a:t>ESTUDIAR LA DEMANDA DE ALQUILERES</a:t>
            </a:r>
            <a:br>
              <a:rPr lang="en" sz="1000" dirty="0">
                <a:solidFill>
                  <a:srgbClr val="434343"/>
                </a:solidFill>
                <a:latin typeface="EB Garamond"/>
                <a:ea typeface="EB Garamond"/>
                <a:cs typeface="EB Garamond"/>
                <a:sym typeface="EB Garamond"/>
              </a:rPr>
            </a:br>
            <a:endParaRPr sz="1000" dirty="0">
              <a:solidFill>
                <a:srgbClr val="434343"/>
              </a:solidFill>
              <a:latin typeface="EB Garamond"/>
              <a:ea typeface="EB Garamond"/>
              <a:cs typeface="EB Garamond"/>
              <a:sym typeface="EB Garamond"/>
            </a:endParaRPr>
          </a:p>
        </p:txBody>
      </p:sp>
      <p:grpSp>
        <p:nvGrpSpPr>
          <p:cNvPr id="676" name="Google Shape;676;p21"/>
          <p:cNvGrpSpPr/>
          <p:nvPr/>
        </p:nvGrpSpPr>
        <p:grpSpPr>
          <a:xfrm>
            <a:off x="4382467" y="2254979"/>
            <a:ext cx="379104" cy="425600"/>
            <a:chOff x="-1073808" y="2303972"/>
            <a:chExt cx="379104" cy="425600"/>
          </a:xfrm>
        </p:grpSpPr>
        <p:sp>
          <p:nvSpPr>
            <p:cNvPr id="677" name="Google Shape;677;p21"/>
            <p:cNvSpPr/>
            <p:nvPr/>
          </p:nvSpPr>
          <p:spPr>
            <a:xfrm>
              <a:off x="-1073808" y="2303972"/>
              <a:ext cx="139744" cy="232788"/>
            </a:xfrm>
            <a:custGeom>
              <a:avLst/>
              <a:gdLst/>
              <a:ahLst/>
              <a:cxnLst/>
              <a:rect l="l" t="t" r="r" b="b"/>
              <a:pathLst>
                <a:path w="23837" h="39708" extrusionOk="0">
                  <a:moveTo>
                    <a:pt x="19298" y="2270"/>
                  </a:moveTo>
                  <a:cubicBezTo>
                    <a:pt x="20557" y="2270"/>
                    <a:pt x="21567" y="3279"/>
                    <a:pt x="21567" y="4539"/>
                  </a:cubicBezTo>
                  <a:lnTo>
                    <a:pt x="21567" y="29497"/>
                  </a:lnTo>
                  <a:lnTo>
                    <a:pt x="2270" y="29497"/>
                  </a:lnTo>
                  <a:lnTo>
                    <a:pt x="2270" y="4539"/>
                  </a:lnTo>
                  <a:cubicBezTo>
                    <a:pt x="2270" y="3279"/>
                    <a:pt x="3291" y="2270"/>
                    <a:pt x="4539" y="2270"/>
                  </a:cubicBezTo>
                  <a:close/>
                  <a:moveTo>
                    <a:pt x="12503" y="31766"/>
                  </a:moveTo>
                  <a:cubicBezTo>
                    <a:pt x="11867" y="31766"/>
                    <a:pt x="11368" y="32288"/>
                    <a:pt x="11380" y="32912"/>
                  </a:cubicBezTo>
                  <a:cubicBezTo>
                    <a:pt x="11380" y="33536"/>
                    <a:pt x="11890" y="34035"/>
                    <a:pt x="12525" y="34035"/>
                  </a:cubicBezTo>
                  <a:lnTo>
                    <a:pt x="4539" y="34035"/>
                  </a:lnTo>
                  <a:cubicBezTo>
                    <a:pt x="3291" y="34035"/>
                    <a:pt x="2270" y="33014"/>
                    <a:pt x="2270" y="31766"/>
                  </a:cubicBezTo>
                  <a:close/>
                  <a:moveTo>
                    <a:pt x="21567" y="31766"/>
                  </a:moveTo>
                  <a:cubicBezTo>
                    <a:pt x="21567" y="33014"/>
                    <a:pt x="20557" y="34035"/>
                    <a:pt x="19298" y="34035"/>
                  </a:cubicBezTo>
                  <a:lnTo>
                    <a:pt x="12525" y="34035"/>
                  </a:lnTo>
                  <a:cubicBezTo>
                    <a:pt x="13149" y="34035"/>
                    <a:pt x="13660" y="33536"/>
                    <a:pt x="13660" y="32901"/>
                  </a:cubicBezTo>
                  <a:cubicBezTo>
                    <a:pt x="13660" y="32277"/>
                    <a:pt x="13161" y="31766"/>
                    <a:pt x="12537" y="31766"/>
                  </a:cubicBezTo>
                  <a:close/>
                  <a:moveTo>
                    <a:pt x="2349" y="35714"/>
                  </a:moveTo>
                  <a:cubicBezTo>
                    <a:pt x="3007" y="36100"/>
                    <a:pt x="3767" y="36304"/>
                    <a:pt x="4539" y="36304"/>
                  </a:cubicBezTo>
                  <a:lnTo>
                    <a:pt x="19298" y="36304"/>
                  </a:lnTo>
                  <a:cubicBezTo>
                    <a:pt x="20070" y="36304"/>
                    <a:pt x="20830" y="36100"/>
                    <a:pt x="21499" y="35714"/>
                  </a:cubicBezTo>
                  <a:lnTo>
                    <a:pt x="21499" y="35714"/>
                  </a:lnTo>
                  <a:cubicBezTo>
                    <a:pt x="21250" y="36724"/>
                    <a:pt x="20342" y="37439"/>
                    <a:pt x="19298" y="37439"/>
                  </a:cubicBezTo>
                  <a:lnTo>
                    <a:pt x="4539" y="37439"/>
                  </a:lnTo>
                  <a:cubicBezTo>
                    <a:pt x="3495" y="37439"/>
                    <a:pt x="2599" y="36724"/>
                    <a:pt x="2349" y="35714"/>
                  </a:cubicBezTo>
                  <a:close/>
                  <a:moveTo>
                    <a:pt x="4539" y="1"/>
                  </a:moveTo>
                  <a:cubicBezTo>
                    <a:pt x="2031" y="1"/>
                    <a:pt x="1" y="2032"/>
                    <a:pt x="1" y="4539"/>
                  </a:cubicBezTo>
                  <a:lnTo>
                    <a:pt x="1" y="35170"/>
                  </a:lnTo>
                  <a:cubicBezTo>
                    <a:pt x="1" y="37677"/>
                    <a:pt x="2031" y="39708"/>
                    <a:pt x="4539" y="39708"/>
                  </a:cubicBezTo>
                  <a:lnTo>
                    <a:pt x="19298" y="39708"/>
                  </a:lnTo>
                  <a:cubicBezTo>
                    <a:pt x="21805" y="39708"/>
                    <a:pt x="23836" y="37677"/>
                    <a:pt x="23836" y="35170"/>
                  </a:cubicBezTo>
                  <a:lnTo>
                    <a:pt x="23836" y="4539"/>
                  </a:lnTo>
                  <a:cubicBezTo>
                    <a:pt x="23836" y="2032"/>
                    <a:pt x="21805" y="1"/>
                    <a:pt x="19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894234" y="2536754"/>
              <a:ext cx="199530" cy="192818"/>
            </a:xfrm>
            <a:custGeom>
              <a:avLst/>
              <a:gdLst/>
              <a:ahLst/>
              <a:cxnLst/>
              <a:rect l="l" t="t" r="r" b="b"/>
              <a:pathLst>
                <a:path w="34035" h="32890" extrusionOk="0">
                  <a:moveTo>
                    <a:pt x="17029" y="2462"/>
                  </a:moveTo>
                  <a:lnTo>
                    <a:pt x="31777" y="11947"/>
                  </a:lnTo>
                  <a:lnTo>
                    <a:pt x="31777" y="13785"/>
                  </a:lnTo>
                  <a:lnTo>
                    <a:pt x="17664" y="4720"/>
                  </a:lnTo>
                  <a:lnTo>
                    <a:pt x="17630" y="4697"/>
                  </a:lnTo>
                  <a:cubicBezTo>
                    <a:pt x="17585" y="4675"/>
                    <a:pt x="17540" y="4663"/>
                    <a:pt x="17494" y="4641"/>
                  </a:cubicBezTo>
                  <a:cubicBezTo>
                    <a:pt x="17404" y="4595"/>
                    <a:pt x="17324" y="4573"/>
                    <a:pt x="17233" y="4550"/>
                  </a:cubicBezTo>
                  <a:cubicBezTo>
                    <a:pt x="17160" y="4544"/>
                    <a:pt x="17089" y="4541"/>
                    <a:pt x="17018" y="4541"/>
                  </a:cubicBezTo>
                  <a:cubicBezTo>
                    <a:pt x="16947" y="4541"/>
                    <a:pt x="16876" y="4544"/>
                    <a:pt x="16802" y="4550"/>
                  </a:cubicBezTo>
                  <a:cubicBezTo>
                    <a:pt x="16723" y="4573"/>
                    <a:pt x="16632" y="4595"/>
                    <a:pt x="16553" y="4641"/>
                  </a:cubicBezTo>
                  <a:cubicBezTo>
                    <a:pt x="16507" y="4663"/>
                    <a:pt x="16451" y="4675"/>
                    <a:pt x="16405" y="4697"/>
                  </a:cubicBezTo>
                  <a:lnTo>
                    <a:pt x="2281" y="13785"/>
                  </a:lnTo>
                  <a:lnTo>
                    <a:pt x="2281" y="11947"/>
                  </a:lnTo>
                  <a:lnTo>
                    <a:pt x="17029" y="2462"/>
                  </a:lnTo>
                  <a:close/>
                  <a:moveTo>
                    <a:pt x="17018" y="7000"/>
                  </a:moveTo>
                  <a:lnTo>
                    <a:pt x="29497" y="15033"/>
                  </a:lnTo>
                  <a:lnTo>
                    <a:pt x="29497" y="30620"/>
                  </a:lnTo>
                  <a:lnTo>
                    <a:pt x="21556" y="30620"/>
                  </a:lnTo>
                  <a:lnTo>
                    <a:pt x="21556" y="21544"/>
                  </a:lnTo>
                  <a:cubicBezTo>
                    <a:pt x="21556" y="20920"/>
                    <a:pt x="21045" y="20410"/>
                    <a:pt x="20421" y="20410"/>
                  </a:cubicBezTo>
                  <a:lnTo>
                    <a:pt x="13614" y="20410"/>
                  </a:lnTo>
                  <a:cubicBezTo>
                    <a:pt x="12990" y="20410"/>
                    <a:pt x="12480" y="20920"/>
                    <a:pt x="12480" y="21544"/>
                  </a:cubicBezTo>
                  <a:lnTo>
                    <a:pt x="12480" y="30632"/>
                  </a:lnTo>
                  <a:lnTo>
                    <a:pt x="4539" y="30632"/>
                  </a:lnTo>
                  <a:lnTo>
                    <a:pt x="4539" y="15033"/>
                  </a:lnTo>
                  <a:lnTo>
                    <a:pt x="17018" y="7000"/>
                  </a:lnTo>
                  <a:close/>
                  <a:moveTo>
                    <a:pt x="19287" y="22679"/>
                  </a:moveTo>
                  <a:lnTo>
                    <a:pt x="19287" y="30632"/>
                  </a:lnTo>
                  <a:lnTo>
                    <a:pt x="14749" y="30620"/>
                  </a:lnTo>
                  <a:lnTo>
                    <a:pt x="14749" y="22679"/>
                  </a:lnTo>
                  <a:close/>
                  <a:moveTo>
                    <a:pt x="16802" y="1"/>
                  </a:moveTo>
                  <a:cubicBezTo>
                    <a:pt x="16712" y="23"/>
                    <a:pt x="16621" y="69"/>
                    <a:pt x="16530" y="114"/>
                  </a:cubicBezTo>
                  <a:cubicBezTo>
                    <a:pt x="16485" y="125"/>
                    <a:pt x="16451" y="137"/>
                    <a:pt x="16405" y="159"/>
                  </a:cubicBezTo>
                  <a:lnTo>
                    <a:pt x="16383" y="182"/>
                  </a:lnTo>
                  <a:lnTo>
                    <a:pt x="523" y="10370"/>
                  </a:lnTo>
                  <a:cubicBezTo>
                    <a:pt x="500" y="10404"/>
                    <a:pt x="466" y="10427"/>
                    <a:pt x="443" y="10449"/>
                  </a:cubicBezTo>
                  <a:cubicBezTo>
                    <a:pt x="375" y="10506"/>
                    <a:pt x="330" y="10551"/>
                    <a:pt x="273" y="10619"/>
                  </a:cubicBezTo>
                  <a:cubicBezTo>
                    <a:pt x="228" y="10676"/>
                    <a:pt x="194" y="10733"/>
                    <a:pt x="159" y="10790"/>
                  </a:cubicBezTo>
                  <a:cubicBezTo>
                    <a:pt x="125" y="10858"/>
                    <a:pt x="91" y="10926"/>
                    <a:pt x="69" y="10994"/>
                  </a:cubicBezTo>
                  <a:cubicBezTo>
                    <a:pt x="46" y="11062"/>
                    <a:pt x="35" y="11141"/>
                    <a:pt x="23" y="11209"/>
                  </a:cubicBezTo>
                  <a:cubicBezTo>
                    <a:pt x="12" y="11255"/>
                    <a:pt x="12" y="11289"/>
                    <a:pt x="1" y="11334"/>
                  </a:cubicBezTo>
                  <a:lnTo>
                    <a:pt x="1" y="15872"/>
                  </a:lnTo>
                  <a:cubicBezTo>
                    <a:pt x="1" y="15895"/>
                    <a:pt x="23" y="15929"/>
                    <a:pt x="23" y="15963"/>
                  </a:cubicBezTo>
                  <a:cubicBezTo>
                    <a:pt x="35" y="16031"/>
                    <a:pt x="46" y="16110"/>
                    <a:pt x="69" y="16178"/>
                  </a:cubicBezTo>
                  <a:cubicBezTo>
                    <a:pt x="91" y="16258"/>
                    <a:pt x="114" y="16326"/>
                    <a:pt x="148" y="16394"/>
                  </a:cubicBezTo>
                  <a:cubicBezTo>
                    <a:pt x="159" y="16417"/>
                    <a:pt x="171" y="16451"/>
                    <a:pt x="182" y="16485"/>
                  </a:cubicBezTo>
                  <a:cubicBezTo>
                    <a:pt x="216" y="16530"/>
                    <a:pt x="262" y="16575"/>
                    <a:pt x="307" y="16621"/>
                  </a:cubicBezTo>
                  <a:cubicBezTo>
                    <a:pt x="318" y="16643"/>
                    <a:pt x="330" y="16655"/>
                    <a:pt x="352" y="16678"/>
                  </a:cubicBezTo>
                  <a:cubicBezTo>
                    <a:pt x="443" y="16757"/>
                    <a:pt x="545" y="16836"/>
                    <a:pt x="659" y="16882"/>
                  </a:cubicBezTo>
                  <a:cubicBezTo>
                    <a:pt x="693" y="16904"/>
                    <a:pt x="715" y="16904"/>
                    <a:pt x="738" y="16916"/>
                  </a:cubicBezTo>
                  <a:cubicBezTo>
                    <a:pt x="863" y="16961"/>
                    <a:pt x="999" y="16995"/>
                    <a:pt x="1135" y="16995"/>
                  </a:cubicBezTo>
                  <a:cubicBezTo>
                    <a:pt x="1271" y="16995"/>
                    <a:pt x="1396" y="16961"/>
                    <a:pt x="1521" y="16916"/>
                  </a:cubicBezTo>
                  <a:cubicBezTo>
                    <a:pt x="1566" y="16904"/>
                    <a:pt x="1600" y="16882"/>
                    <a:pt x="1634" y="16870"/>
                  </a:cubicBezTo>
                  <a:cubicBezTo>
                    <a:pt x="1668" y="16848"/>
                    <a:pt x="1714" y="16836"/>
                    <a:pt x="1748" y="16814"/>
                  </a:cubicBezTo>
                  <a:lnTo>
                    <a:pt x="2270" y="16485"/>
                  </a:lnTo>
                  <a:lnTo>
                    <a:pt x="2270" y="30620"/>
                  </a:lnTo>
                  <a:lnTo>
                    <a:pt x="1135" y="30620"/>
                  </a:lnTo>
                  <a:cubicBezTo>
                    <a:pt x="511" y="30620"/>
                    <a:pt x="1" y="31131"/>
                    <a:pt x="1" y="31755"/>
                  </a:cubicBezTo>
                  <a:cubicBezTo>
                    <a:pt x="1" y="32379"/>
                    <a:pt x="511" y="32889"/>
                    <a:pt x="1135" y="32889"/>
                  </a:cubicBezTo>
                  <a:lnTo>
                    <a:pt x="32901" y="32889"/>
                  </a:lnTo>
                  <a:cubicBezTo>
                    <a:pt x="33524" y="32889"/>
                    <a:pt x="34035" y="32379"/>
                    <a:pt x="34035" y="31755"/>
                  </a:cubicBezTo>
                  <a:cubicBezTo>
                    <a:pt x="34035" y="31131"/>
                    <a:pt x="33524" y="30620"/>
                    <a:pt x="32901" y="30620"/>
                  </a:cubicBezTo>
                  <a:lnTo>
                    <a:pt x="31766" y="30620"/>
                  </a:lnTo>
                  <a:lnTo>
                    <a:pt x="31766" y="16485"/>
                  </a:lnTo>
                  <a:lnTo>
                    <a:pt x="32288" y="16814"/>
                  </a:lnTo>
                  <a:cubicBezTo>
                    <a:pt x="32322" y="16836"/>
                    <a:pt x="32356" y="16848"/>
                    <a:pt x="32401" y="16870"/>
                  </a:cubicBezTo>
                  <a:cubicBezTo>
                    <a:pt x="32435" y="16882"/>
                    <a:pt x="32469" y="16904"/>
                    <a:pt x="32503" y="16916"/>
                  </a:cubicBezTo>
                  <a:cubicBezTo>
                    <a:pt x="32628" y="16961"/>
                    <a:pt x="32764" y="16995"/>
                    <a:pt x="32901" y="16995"/>
                  </a:cubicBezTo>
                  <a:cubicBezTo>
                    <a:pt x="33037" y="16995"/>
                    <a:pt x="33161" y="16961"/>
                    <a:pt x="33286" y="16916"/>
                  </a:cubicBezTo>
                  <a:cubicBezTo>
                    <a:pt x="33320" y="16904"/>
                    <a:pt x="33343" y="16904"/>
                    <a:pt x="33366" y="16893"/>
                  </a:cubicBezTo>
                  <a:cubicBezTo>
                    <a:pt x="33490" y="16836"/>
                    <a:pt x="33593" y="16768"/>
                    <a:pt x="33683" y="16678"/>
                  </a:cubicBezTo>
                  <a:cubicBezTo>
                    <a:pt x="33695" y="16655"/>
                    <a:pt x="33706" y="16643"/>
                    <a:pt x="33729" y="16621"/>
                  </a:cubicBezTo>
                  <a:cubicBezTo>
                    <a:pt x="33774" y="16575"/>
                    <a:pt x="33808" y="16530"/>
                    <a:pt x="33853" y="16485"/>
                  </a:cubicBezTo>
                  <a:cubicBezTo>
                    <a:pt x="33865" y="16451"/>
                    <a:pt x="33876" y="16428"/>
                    <a:pt x="33888" y="16394"/>
                  </a:cubicBezTo>
                  <a:cubicBezTo>
                    <a:pt x="33922" y="16326"/>
                    <a:pt x="33944" y="16258"/>
                    <a:pt x="33967" y="16178"/>
                  </a:cubicBezTo>
                  <a:cubicBezTo>
                    <a:pt x="33990" y="16110"/>
                    <a:pt x="34001" y="16031"/>
                    <a:pt x="34012" y="15963"/>
                  </a:cubicBezTo>
                  <a:cubicBezTo>
                    <a:pt x="34024" y="15929"/>
                    <a:pt x="34024" y="15895"/>
                    <a:pt x="34035" y="15872"/>
                  </a:cubicBezTo>
                  <a:lnTo>
                    <a:pt x="34035" y="11323"/>
                  </a:lnTo>
                  <a:cubicBezTo>
                    <a:pt x="34024" y="11289"/>
                    <a:pt x="34012" y="11243"/>
                    <a:pt x="34001" y="11209"/>
                  </a:cubicBezTo>
                  <a:cubicBezTo>
                    <a:pt x="33990" y="11062"/>
                    <a:pt x="33944" y="10914"/>
                    <a:pt x="33876" y="10778"/>
                  </a:cubicBezTo>
                  <a:cubicBezTo>
                    <a:pt x="33842" y="10721"/>
                    <a:pt x="33808" y="10665"/>
                    <a:pt x="33763" y="10608"/>
                  </a:cubicBezTo>
                  <a:cubicBezTo>
                    <a:pt x="33706" y="10551"/>
                    <a:pt x="33649" y="10495"/>
                    <a:pt x="33593" y="10449"/>
                  </a:cubicBezTo>
                  <a:cubicBezTo>
                    <a:pt x="33559" y="10415"/>
                    <a:pt x="33547" y="10381"/>
                    <a:pt x="33513" y="10370"/>
                  </a:cubicBezTo>
                  <a:lnTo>
                    <a:pt x="17664" y="182"/>
                  </a:lnTo>
                  <a:lnTo>
                    <a:pt x="17630" y="159"/>
                  </a:lnTo>
                  <a:cubicBezTo>
                    <a:pt x="17585" y="137"/>
                    <a:pt x="17540" y="114"/>
                    <a:pt x="17494" y="103"/>
                  </a:cubicBezTo>
                  <a:cubicBezTo>
                    <a:pt x="17404" y="57"/>
                    <a:pt x="17324" y="23"/>
                    <a:pt x="1723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1007233" y="2550056"/>
              <a:ext cx="113205" cy="146275"/>
            </a:xfrm>
            <a:custGeom>
              <a:avLst/>
              <a:gdLst/>
              <a:ahLst/>
              <a:cxnLst/>
              <a:rect l="l" t="t" r="r" b="b"/>
              <a:pathLst>
                <a:path w="19310" h="24951" extrusionOk="0">
                  <a:moveTo>
                    <a:pt x="1135" y="1"/>
                  </a:moveTo>
                  <a:cubicBezTo>
                    <a:pt x="500" y="1"/>
                    <a:pt x="1" y="500"/>
                    <a:pt x="1" y="1135"/>
                  </a:cubicBezTo>
                  <a:lnTo>
                    <a:pt x="1" y="20421"/>
                  </a:lnTo>
                  <a:cubicBezTo>
                    <a:pt x="1" y="21045"/>
                    <a:pt x="500" y="21556"/>
                    <a:pt x="1135" y="21556"/>
                  </a:cubicBezTo>
                  <a:lnTo>
                    <a:pt x="15407" y="21556"/>
                  </a:lnTo>
                  <a:lnTo>
                    <a:pt x="13932" y="23019"/>
                  </a:lnTo>
                  <a:cubicBezTo>
                    <a:pt x="13490" y="23462"/>
                    <a:pt x="13490" y="24176"/>
                    <a:pt x="13932" y="24619"/>
                  </a:cubicBezTo>
                  <a:cubicBezTo>
                    <a:pt x="14153" y="24840"/>
                    <a:pt x="14446" y="24951"/>
                    <a:pt x="14738" y="24951"/>
                  </a:cubicBezTo>
                  <a:cubicBezTo>
                    <a:pt x="15030" y="24951"/>
                    <a:pt x="15322" y="24840"/>
                    <a:pt x="15543" y="24619"/>
                  </a:cubicBezTo>
                  <a:lnTo>
                    <a:pt x="18947" y="21215"/>
                  </a:lnTo>
                  <a:cubicBezTo>
                    <a:pt x="19049" y="21113"/>
                    <a:pt x="19140" y="20988"/>
                    <a:pt x="19196" y="20852"/>
                  </a:cubicBezTo>
                  <a:cubicBezTo>
                    <a:pt x="19310" y="20569"/>
                    <a:pt x="19310" y="20262"/>
                    <a:pt x="19196" y="19979"/>
                  </a:cubicBezTo>
                  <a:cubicBezTo>
                    <a:pt x="19140" y="19843"/>
                    <a:pt x="19049" y="19718"/>
                    <a:pt x="18947" y="19616"/>
                  </a:cubicBezTo>
                  <a:lnTo>
                    <a:pt x="15543" y="16212"/>
                  </a:lnTo>
                  <a:cubicBezTo>
                    <a:pt x="15322" y="15991"/>
                    <a:pt x="15030" y="15880"/>
                    <a:pt x="14738" y="15880"/>
                  </a:cubicBezTo>
                  <a:cubicBezTo>
                    <a:pt x="14446" y="15880"/>
                    <a:pt x="14153" y="15991"/>
                    <a:pt x="13932" y="16212"/>
                  </a:cubicBezTo>
                  <a:cubicBezTo>
                    <a:pt x="13490" y="16655"/>
                    <a:pt x="13490" y="17370"/>
                    <a:pt x="13932" y="17812"/>
                  </a:cubicBezTo>
                  <a:lnTo>
                    <a:pt x="15407" y="19287"/>
                  </a:lnTo>
                  <a:lnTo>
                    <a:pt x="2270" y="19287"/>
                  </a:lnTo>
                  <a:lnTo>
                    <a:pt x="2270" y="1135"/>
                  </a:lnTo>
                  <a:cubicBezTo>
                    <a:pt x="2270" y="500"/>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921371" y="2383766"/>
              <a:ext cx="133559" cy="139627"/>
            </a:xfrm>
            <a:custGeom>
              <a:avLst/>
              <a:gdLst/>
              <a:ahLst/>
              <a:cxnLst/>
              <a:rect l="l" t="t" r="r" b="b"/>
              <a:pathLst>
                <a:path w="22782" h="23817" extrusionOk="0">
                  <a:moveTo>
                    <a:pt x="4624" y="1"/>
                  </a:moveTo>
                  <a:cubicBezTo>
                    <a:pt x="4335" y="1"/>
                    <a:pt x="4045" y="111"/>
                    <a:pt x="3824" y="333"/>
                  </a:cubicBezTo>
                  <a:lnTo>
                    <a:pt x="421" y="3736"/>
                  </a:lnTo>
                  <a:cubicBezTo>
                    <a:pt x="92" y="4054"/>
                    <a:pt x="1" y="4541"/>
                    <a:pt x="171" y="4973"/>
                  </a:cubicBezTo>
                  <a:cubicBezTo>
                    <a:pt x="228" y="5109"/>
                    <a:pt x="319" y="5234"/>
                    <a:pt x="421" y="5336"/>
                  </a:cubicBezTo>
                  <a:lnTo>
                    <a:pt x="3824" y="8739"/>
                  </a:lnTo>
                  <a:cubicBezTo>
                    <a:pt x="4045" y="8960"/>
                    <a:pt x="4335" y="9071"/>
                    <a:pt x="4624" y="9071"/>
                  </a:cubicBezTo>
                  <a:cubicBezTo>
                    <a:pt x="4913" y="9071"/>
                    <a:pt x="5203" y="8960"/>
                    <a:pt x="5424" y="8739"/>
                  </a:cubicBezTo>
                  <a:cubicBezTo>
                    <a:pt x="5878" y="8297"/>
                    <a:pt x="5878" y="7582"/>
                    <a:pt x="5424" y="7139"/>
                  </a:cubicBezTo>
                  <a:lnTo>
                    <a:pt x="3960" y="5676"/>
                  </a:lnTo>
                  <a:lnTo>
                    <a:pt x="20512" y="5676"/>
                  </a:lnTo>
                  <a:lnTo>
                    <a:pt x="20512" y="22693"/>
                  </a:lnTo>
                  <a:cubicBezTo>
                    <a:pt x="20512" y="23317"/>
                    <a:pt x="21012" y="23816"/>
                    <a:pt x="21647" y="23816"/>
                  </a:cubicBezTo>
                  <a:cubicBezTo>
                    <a:pt x="22271" y="23816"/>
                    <a:pt x="22781" y="23317"/>
                    <a:pt x="22781" y="22693"/>
                  </a:cubicBezTo>
                  <a:lnTo>
                    <a:pt x="22781" y="4541"/>
                  </a:lnTo>
                  <a:cubicBezTo>
                    <a:pt x="22781" y="3906"/>
                    <a:pt x="22271" y="3407"/>
                    <a:pt x="21647" y="3407"/>
                  </a:cubicBezTo>
                  <a:lnTo>
                    <a:pt x="3960" y="3407"/>
                  </a:lnTo>
                  <a:lnTo>
                    <a:pt x="5424" y="1932"/>
                  </a:lnTo>
                  <a:cubicBezTo>
                    <a:pt x="5866" y="1490"/>
                    <a:pt x="5866" y="775"/>
                    <a:pt x="5424" y="333"/>
                  </a:cubicBezTo>
                  <a:cubicBezTo>
                    <a:pt x="5203" y="111"/>
                    <a:pt x="4913" y="1"/>
                    <a:pt x="46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21"/>
          <p:cNvSpPr txBox="1"/>
          <p:nvPr/>
        </p:nvSpPr>
        <p:spPr>
          <a:xfrm>
            <a:off x="861925"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s-ES" sz="900" dirty="0">
                <a:solidFill>
                  <a:srgbClr val="434343"/>
                </a:solidFill>
                <a:latin typeface="Montserrat ExtraBold"/>
                <a:ea typeface="Montserrat ExtraBold"/>
                <a:cs typeface="Montserrat ExtraBold"/>
                <a:sym typeface="Montserrat ExtraBold"/>
              </a:rPr>
              <a:t>IDENTIFICAR LOS IMPACTOS DE LA CRISIS EN EL MERCADO INMOBILIARIO</a:t>
            </a:r>
            <a:endParaRPr sz="1000" dirty="0">
              <a:solidFill>
                <a:srgbClr val="434343"/>
              </a:solidFill>
              <a:latin typeface="EB Garamond"/>
              <a:ea typeface="EB Garamond"/>
              <a:cs typeface="EB Garamond"/>
              <a:sym typeface="EB Garamond"/>
            </a:endParaRPr>
          </a:p>
        </p:txBody>
      </p:sp>
      <p:grpSp>
        <p:nvGrpSpPr>
          <p:cNvPr id="682" name="Google Shape;682;p21"/>
          <p:cNvGrpSpPr/>
          <p:nvPr/>
        </p:nvGrpSpPr>
        <p:grpSpPr>
          <a:xfrm>
            <a:off x="1197347" y="2273138"/>
            <a:ext cx="425664" cy="389282"/>
            <a:chOff x="-1710628" y="2295530"/>
            <a:chExt cx="425664" cy="389282"/>
          </a:xfrm>
        </p:grpSpPr>
        <p:sp>
          <p:nvSpPr>
            <p:cNvPr id="683" name="Google Shape;683;p21"/>
            <p:cNvSpPr/>
            <p:nvPr/>
          </p:nvSpPr>
          <p:spPr>
            <a:xfrm>
              <a:off x="-1590910" y="2565152"/>
              <a:ext cx="53208" cy="53214"/>
            </a:xfrm>
            <a:custGeom>
              <a:avLst/>
              <a:gdLst/>
              <a:ahLst/>
              <a:cxnLst/>
              <a:rect l="l" t="t" r="r" b="b"/>
              <a:pathLst>
                <a:path w="9076" h="9077" extrusionOk="0">
                  <a:moveTo>
                    <a:pt x="6807" y="2270"/>
                  </a:moveTo>
                  <a:lnTo>
                    <a:pt x="6807" y="6808"/>
                  </a:lnTo>
                  <a:lnTo>
                    <a:pt x="2269" y="6808"/>
                  </a:lnTo>
                  <a:lnTo>
                    <a:pt x="2269" y="2270"/>
                  </a:lnTo>
                  <a:close/>
                  <a:moveTo>
                    <a:pt x="1135" y="1"/>
                  </a:moveTo>
                  <a:cubicBezTo>
                    <a:pt x="511" y="1"/>
                    <a:pt x="0" y="511"/>
                    <a:pt x="0" y="1135"/>
                  </a:cubicBezTo>
                  <a:lnTo>
                    <a:pt x="0" y="7942"/>
                  </a:lnTo>
                  <a:cubicBezTo>
                    <a:pt x="0" y="8566"/>
                    <a:pt x="511" y="9077"/>
                    <a:pt x="1135" y="9077"/>
                  </a:cubicBezTo>
                  <a:lnTo>
                    <a:pt x="7941" y="9077"/>
                  </a:lnTo>
                  <a:cubicBezTo>
                    <a:pt x="8565" y="9077"/>
                    <a:pt x="9076" y="8566"/>
                    <a:pt x="9076" y="7942"/>
                  </a:cubicBezTo>
                  <a:lnTo>
                    <a:pt x="9076" y="1135"/>
                  </a:lnTo>
                  <a:cubicBezTo>
                    <a:pt x="9076" y="511"/>
                    <a:pt x="8565" y="1"/>
                    <a:pt x="79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1457895" y="2565152"/>
              <a:ext cx="53214" cy="53214"/>
            </a:xfrm>
            <a:custGeom>
              <a:avLst/>
              <a:gdLst/>
              <a:ahLst/>
              <a:cxnLst/>
              <a:rect l="l" t="t" r="r" b="b"/>
              <a:pathLst>
                <a:path w="9077" h="9077" extrusionOk="0">
                  <a:moveTo>
                    <a:pt x="6808" y="2270"/>
                  </a:moveTo>
                  <a:lnTo>
                    <a:pt x="6808" y="6808"/>
                  </a:lnTo>
                  <a:lnTo>
                    <a:pt x="2270" y="6808"/>
                  </a:lnTo>
                  <a:lnTo>
                    <a:pt x="2270" y="2270"/>
                  </a:lnTo>
                  <a:close/>
                  <a:moveTo>
                    <a:pt x="1135" y="1"/>
                  </a:moveTo>
                  <a:cubicBezTo>
                    <a:pt x="511" y="1"/>
                    <a:pt x="1" y="511"/>
                    <a:pt x="1" y="1135"/>
                  </a:cubicBezTo>
                  <a:lnTo>
                    <a:pt x="1" y="7942"/>
                  </a:lnTo>
                  <a:cubicBezTo>
                    <a:pt x="1" y="8566"/>
                    <a:pt x="511" y="9077"/>
                    <a:pt x="1135" y="9077"/>
                  </a:cubicBezTo>
                  <a:lnTo>
                    <a:pt x="7942" y="9077"/>
                  </a:lnTo>
                  <a:cubicBezTo>
                    <a:pt x="8566" y="9077"/>
                    <a:pt x="9076" y="8566"/>
                    <a:pt x="9076" y="7942"/>
                  </a:cubicBezTo>
                  <a:lnTo>
                    <a:pt x="9076" y="1135"/>
                  </a:lnTo>
                  <a:cubicBezTo>
                    <a:pt x="9076" y="511"/>
                    <a:pt x="8566" y="1"/>
                    <a:pt x="7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1524406" y="2505273"/>
              <a:ext cx="55342" cy="53237"/>
            </a:xfrm>
            <a:custGeom>
              <a:avLst/>
              <a:gdLst/>
              <a:ahLst/>
              <a:cxnLst/>
              <a:rect l="l" t="t" r="r" b="b"/>
              <a:pathLst>
                <a:path w="9440" h="9081" extrusionOk="0">
                  <a:moveTo>
                    <a:pt x="4539" y="2273"/>
                  </a:moveTo>
                  <a:cubicBezTo>
                    <a:pt x="6558" y="2273"/>
                    <a:pt x="7579" y="4713"/>
                    <a:pt x="6150" y="6142"/>
                  </a:cubicBezTo>
                  <a:cubicBezTo>
                    <a:pt x="5687" y="6605"/>
                    <a:pt x="5117" y="6812"/>
                    <a:pt x="4558" y="6812"/>
                  </a:cubicBezTo>
                  <a:cubicBezTo>
                    <a:pt x="3391" y="6812"/>
                    <a:pt x="2270" y="5908"/>
                    <a:pt x="2270" y="4542"/>
                  </a:cubicBezTo>
                  <a:cubicBezTo>
                    <a:pt x="2270" y="3283"/>
                    <a:pt x="3291" y="2273"/>
                    <a:pt x="4539" y="2273"/>
                  </a:cubicBezTo>
                  <a:close/>
                  <a:moveTo>
                    <a:pt x="4535" y="1"/>
                  </a:moveTo>
                  <a:cubicBezTo>
                    <a:pt x="3952" y="1"/>
                    <a:pt x="3364" y="113"/>
                    <a:pt x="2803" y="345"/>
                  </a:cubicBezTo>
                  <a:cubicBezTo>
                    <a:pt x="1113" y="1048"/>
                    <a:pt x="1" y="2705"/>
                    <a:pt x="1" y="4542"/>
                  </a:cubicBezTo>
                  <a:cubicBezTo>
                    <a:pt x="1" y="7050"/>
                    <a:pt x="2032" y="9080"/>
                    <a:pt x="4539" y="9080"/>
                  </a:cubicBezTo>
                  <a:cubicBezTo>
                    <a:pt x="6377" y="9080"/>
                    <a:pt x="8033" y="7969"/>
                    <a:pt x="8736" y="6278"/>
                  </a:cubicBezTo>
                  <a:cubicBezTo>
                    <a:pt x="9440" y="4576"/>
                    <a:pt x="9043" y="2625"/>
                    <a:pt x="7749" y="1332"/>
                  </a:cubicBezTo>
                  <a:cubicBezTo>
                    <a:pt x="6882" y="465"/>
                    <a:pt x="5720" y="1"/>
                    <a:pt x="45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1710628" y="2432085"/>
              <a:ext cx="425664" cy="252727"/>
            </a:xfrm>
            <a:custGeom>
              <a:avLst/>
              <a:gdLst/>
              <a:ahLst/>
              <a:cxnLst/>
              <a:rect l="l" t="t" r="r" b="b"/>
              <a:pathLst>
                <a:path w="72608" h="43109" extrusionOk="0">
                  <a:moveTo>
                    <a:pt x="36304" y="2494"/>
                  </a:moveTo>
                  <a:lnTo>
                    <a:pt x="57859" y="16505"/>
                  </a:lnTo>
                  <a:lnTo>
                    <a:pt x="57859" y="18331"/>
                  </a:lnTo>
                  <a:lnTo>
                    <a:pt x="36928" y="4717"/>
                  </a:lnTo>
                  <a:cubicBezTo>
                    <a:pt x="36741" y="4598"/>
                    <a:pt x="36525" y="4539"/>
                    <a:pt x="36309" y="4539"/>
                  </a:cubicBezTo>
                  <a:cubicBezTo>
                    <a:pt x="36094" y="4539"/>
                    <a:pt x="35878" y="4598"/>
                    <a:pt x="35691" y="4717"/>
                  </a:cubicBezTo>
                  <a:lnTo>
                    <a:pt x="14749" y="18331"/>
                  </a:lnTo>
                  <a:lnTo>
                    <a:pt x="14749" y="16505"/>
                  </a:lnTo>
                  <a:lnTo>
                    <a:pt x="36304" y="2494"/>
                  </a:lnTo>
                  <a:close/>
                  <a:moveTo>
                    <a:pt x="10211" y="36313"/>
                  </a:moveTo>
                  <a:cubicBezTo>
                    <a:pt x="10835" y="36313"/>
                    <a:pt x="11345" y="36823"/>
                    <a:pt x="11345" y="37447"/>
                  </a:cubicBezTo>
                  <a:lnTo>
                    <a:pt x="11345" y="38582"/>
                  </a:lnTo>
                  <a:cubicBezTo>
                    <a:pt x="11345" y="39206"/>
                    <a:pt x="11856" y="39716"/>
                    <a:pt x="12480" y="39716"/>
                  </a:cubicBezTo>
                  <a:cubicBezTo>
                    <a:pt x="13104" y="39716"/>
                    <a:pt x="13614" y="39206"/>
                    <a:pt x="13614" y="38582"/>
                  </a:cubicBezTo>
                  <a:cubicBezTo>
                    <a:pt x="13614" y="37958"/>
                    <a:pt x="14125" y="37447"/>
                    <a:pt x="14749" y="37447"/>
                  </a:cubicBezTo>
                  <a:cubicBezTo>
                    <a:pt x="15690" y="37447"/>
                    <a:pt x="15883" y="37901"/>
                    <a:pt x="15883" y="38582"/>
                  </a:cubicBezTo>
                  <a:lnTo>
                    <a:pt x="15883" y="40851"/>
                  </a:lnTo>
                  <a:lnTo>
                    <a:pt x="4538" y="40851"/>
                  </a:lnTo>
                  <a:lnTo>
                    <a:pt x="4538" y="38582"/>
                  </a:lnTo>
                  <a:cubicBezTo>
                    <a:pt x="4538" y="37958"/>
                    <a:pt x="5049" y="37447"/>
                    <a:pt x="5673" y="37447"/>
                  </a:cubicBezTo>
                  <a:cubicBezTo>
                    <a:pt x="6297" y="37447"/>
                    <a:pt x="6807" y="37958"/>
                    <a:pt x="6807" y="38582"/>
                  </a:cubicBezTo>
                  <a:cubicBezTo>
                    <a:pt x="6807" y="39206"/>
                    <a:pt x="7318" y="39716"/>
                    <a:pt x="7942" y="39716"/>
                  </a:cubicBezTo>
                  <a:cubicBezTo>
                    <a:pt x="8566" y="39716"/>
                    <a:pt x="9076" y="39206"/>
                    <a:pt x="9076" y="38582"/>
                  </a:cubicBezTo>
                  <a:lnTo>
                    <a:pt x="9076" y="37447"/>
                  </a:lnTo>
                  <a:cubicBezTo>
                    <a:pt x="9076" y="36823"/>
                    <a:pt x="9587" y="36313"/>
                    <a:pt x="10211" y="36313"/>
                  </a:cubicBezTo>
                  <a:close/>
                  <a:moveTo>
                    <a:pt x="38573" y="29506"/>
                  </a:moveTo>
                  <a:lnTo>
                    <a:pt x="38573" y="40851"/>
                  </a:lnTo>
                  <a:lnTo>
                    <a:pt x="34035" y="40851"/>
                  </a:lnTo>
                  <a:lnTo>
                    <a:pt x="34035" y="29506"/>
                  </a:lnTo>
                  <a:close/>
                  <a:moveTo>
                    <a:pt x="36304" y="7032"/>
                  </a:moveTo>
                  <a:lnTo>
                    <a:pt x="54455" y="18830"/>
                  </a:lnTo>
                  <a:lnTo>
                    <a:pt x="54455" y="40851"/>
                  </a:lnTo>
                  <a:lnTo>
                    <a:pt x="40842" y="40851"/>
                  </a:lnTo>
                  <a:lnTo>
                    <a:pt x="40842" y="28371"/>
                  </a:lnTo>
                  <a:cubicBezTo>
                    <a:pt x="40842" y="27747"/>
                    <a:pt x="40331" y="27237"/>
                    <a:pt x="39707" y="27237"/>
                  </a:cubicBezTo>
                  <a:lnTo>
                    <a:pt x="32900" y="27237"/>
                  </a:lnTo>
                  <a:cubicBezTo>
                    <a:pt x="32276" y="27237"/>
                    <a:pt x="31766" y="27747"/>
                    <a:pt x="31766" y="28371"/>
                  </a:cubicBezTo>
                  <a:lnTo>
                    <a:pt x="31766" y="40851"/>
                  </a:lnTo>
                  <a:lnTo>
                    <a:pt x="18152" y="40851"/>
                  </a:lnTo>
                  <a:lnTo>
                    <a:pt x="18152" y="18830"/>
                  </a:lnTo>
                  <a:lnTo>
                    <a:pt x="36304" y="7032"/>
                  </a:lnTo>
                  <a:close/>
                  <a:moveTo>
                    <a:pt x="62397" y="36313"/>
                  </a:moveTo>
                  <a:cubicBezTo>
                    <a:pt x="63021" y="36313"/>
                    <a:pt x="63531" y="36823"/>
                    <a:pt x="63531" y="37447"/>
                  </a:cubicBezTo>
                  <a:lnTo>
                    <a:pt x="63531" y="38582"/>
                  </a:lnTo>
                  <a:cubicBezTo>
                    <a:pt x="63531" y="39206"/>
                    <a:pt x="64042" y="39716"/>
                    <a:pt x="64666" y="39716"/>
                  </a:cubicBezTo>
                  <a:cubicBezTo>
                    <a:pt x="65290" y="39716"/>
                    <a:pt x="65800" y="39206"/>
                    <a:pt x="65800" y="38582"/>
                  </a:cubicBezTo>
                  <a:cubicBezTo>
                    <a:pt x="65800" y="37958"/>
                    <a:pt x="66311" y="37447"/>
                    <a:pt x="66935" y="37447"/>
                  </a:cubicBezTo>
                  <a:cubicBezTo>
                    <a:pt x="67876" y="37447"/>
                    <a:pt x="68069" y="37901"/>
                    <a:pt x="68069" y="38582"/>
                  </a:cubicBezTo>
                  <a:lnTo>
                    <a:pt x="68069" y="40851"/>
                  </a:lnTo>
                  <a:lnTo>
                    <a:pt x="56724" y="40851"/>
                  </a:lnTo>
                  <a:lnTo>
                    <a:pt x="56724" y="38582"/>
                  </a:lnTo>
                  <a:cubicBezTo>
                    <a:pt x="56724" y="37958"/>
                    <a:pt x="57235" y="37447"/>
                    <a:pt x="57859" y="37447"/>
                  </a:cubicBezTo>
                  <a:cubicBezTo>
                    <a:pt x="58483" y="37447"/>
                    <a:pt x="58993" y="37958"/>
                    <a:pt x="58993" y="38582"/>
                  </a:cubicBezTo>
                  <a:cubicBezTo>
                    <a:pt x="58993" y="39206"/>
                    <a:pt x="59504" y="39716"/>
                    <a:pt x="60128" y="39716"/>
                  </a:cubicBezTo>
                  <a:cubicBezTo>
                    <a:pt x="60752" y="39716"/>
                    <a:pt x="61262" y="39206"/>
                    <a:pt x="61262" y="38582"/>
                  </a:cubicBezTo>
                  <a:lnTo>
                    <a:pt x="61262" y="37447"/>
                  </a:lnTo>
                  <a:cubicBezTo>
                    <a:pt x="61262" y="36823"/>
                    <a:pt x="61773" y="36313"/>
                    <a:pt x="62397" y="36313"/>
                  </a:cubicBezTo>
                  <a:close/>
                  <a:moveTo>
                    <a:pt x="36298" y="1"/>
                  </a:moveTo>
                  <a:cubicBezTo>
                    <a:pt x="36083" y="1"/>
                    <a:pt x="35867" y="60"/>
                    <a:pt x="35680" y="179"/>
                  </a:cubicBezTo>
                  <a:lnTo>
                    <a:pt x="12990" y="14928"/>
                  </a:lnTo>
                  <a:cubicBezTo>
                    <a:pt x="12956" y="14950"/>
                    <a:pt x="12945" y="14984"/>
                    <a:pt x="12911" y="15007"/>
                  </a:cubicBezTo>
                  <a:cubicBezTo>
                    <a:pt x="12854" y="15064"/>
                    <a:pt x="12797" y="15109"/>
                    <a:pt x="12741" y="15177"/>
                  </a:cubicBezTo>
                  <a:cubicBezTo>
                    <a:pt x="12695" y="15234"/>
                    <a:pt x="12661" y="15291"/>
                    <a:pt x="12627" y="15347"/>
                  </a:cubicBezTo>
                  <a:cubicBezTo>
                    <a:pt x="12593" y="15415"/>
                    <a:pt x="12571" y="15472"/>
                    <a:pt x="12548" y="15552"/>
                  </a:cubicBezTo>
                  <a:cubicBezTo>
                    <a:pt x="12525" y="15620"/>
                    <a:pt x="12502" y="15699"/>
                    <a:pt x="12502" y="15767"/>
                  </a:cubicBezTo>
                  <a:cubicBezTo>
                    <a:pt x="12502" y="15813"/>
                    <a:pt x="12480" y="15847"/>
                    <a:pt x="12480" y="15881"/>
                  </a:cubicBezTo>
                  <a:lnTo>
                    <a:pt x="12480" y="20419"/>
                  </a:lnTo>
                  <a:cubicBezTo>
                    <a:pt x="12480" y="20453"/>
                    <a:pt x="12491" y="20487"/>
                    <a:pt x="12502" y="20521"/>
                  </a:cubicBezTo>
                  <a:cubicBezTo>
                    <a:pt x="12502" y="20589"/>
                    <a:pt x="12525" y="20668"/>
                    <a:pt x="12548" y="20736"/>
                  </a:cubicBezTo>
                  <a:cubicBezTo>
                    <a:pt x="12559" y="20816"/>
                    <a:pt x="12593" y="20884"/>
                    <a:pt x="12627" y="20952"/>
                  </a:cubicBezTo>
                  <a:cubicBezTo>
                    <a:pt x="12639" y="20974"/>
                    <a:pt x="12639" y="21008"/>
                    <a:pt x="12661" y="21043"/>
                  </a:cubicBezTo>
                  <a:cubicBezTo>
                    <a:pt x="12673" y="21065"/>
                    <a:pt x="12718" y="21088"/>
                    <a:pt x="12741" y="21122"/>
                  </a:cubicBezTo>
                  <a:cubicBezTo>
                    <a:pt x="12786" y="21179"/>
                    <a:pt x="12843" y="21235"/>
                    <a:pt x="12900" y="21292"/>
                  </a:cubicBezTo>
                  <a:cubicBezTo>
                    <a:pt x="12956" y="21326"/>
                    <a:pt x="13013" y="21372"/>
                    <a:pt x="13081" y="21406"/>
                  </a:cubicBezTo>
                  <a:cubicBezTo>
                    <a:pt x="13138" y="21440"/>
                    <a:pt x="13206" y="21462"/>
                    <a:pt x="13274" y="21485"/>
                  </a:cubicBezTo>
                  <a:cubicBezTo>
                    <a:pt x="13353" y="21508"/>
                    <a:pt x="13421" y="21530"/>
                    <a:pt x="13501" y="21530"/>
                  </a:cubicBezTo>
                  <a:cubicBezTo>
                    <a:pt x="13535" y="21542"/>
                    <a:pt x="13580" y="21553"/>
                    <a:pt x="13614" y="21553"/>
                  </a:cubicBezTo>
                  <a:cubicBezTo>
                    <a:pt x="13648" y="21553"/>
                    <a:pt x="13671" y="21542"/>
                    <a:pt x="13705" y="21542"/>
                  </a:cubicBezTo>
                  <a:cubicBezTo>
                    <a:pt x="13784" y="21530"/>
                    <a:pt x="13864" y="21519"/>
                    <a:pt x="13932" y="21496"/>
                  </a:cubicBezTo>
                  <a:cubicBezTo>
                    <a:pt x="14000" y="21474"/>
                    <a:pt x="14079" y="21440"/>
                    <a:pt x="14136" y="21406"/>
                  </a:cubicBezTo>
                  <a:cubicBezTo>
                    <a:pt x="14170" y="21394"/>
                    <a:pt x="14204" y="21394"/>
                    <a:pt x="14227" y="21372"/>
                  </a:cubicBezTo>
                  <a:lnTo>
                    <a:pt x="15883" y="20305"/>
                  </a:lnTo>
                  <a:lnTo>
                    <a:pt x="15883" y="35337"/>
                  </a:lnTo>
                  <a:cubicBezTo>
                    <a:pt x="15509" y="35224"/>
                    <a:pt x="15134" y="35167"/>
                    <a:pt x="14749" y="35167"/>
                  </a:cubicBezTo>
                  <a:cubicBezTo>
                    <a:pt x="14159" y="35167"/>
                    <a:pt x="13580" y="35314"/>
                    <a:pt x="13081" y="35609"/>
                  </a:cubicBezTo>
                  <a:cubicBezTo>
                    <a:pt x="12406" y="34560"/>
                    <a:pt x="11306" y="34035"/>
                    <a:pt x="10207" y="34035"/>
                  </a:cubicBezTo>
                  <a:cubicBezTo>
                    <a:pt x="9108" y="34035"/>
                    <a:pt x="8010" y="34560"/>
                    <a:pt x="7341" y="35609"/>
                  </a:cubicBezTo>
                  <a:cubicBezTo>
                    <a:pt x="6799" y="35303"/>
                    <a:pt x="6226" y="35163"/>
                    <a:pt x="5669" y="35163"/>
                  </a:cubicBezTo>
                  <a:cubicBezTo>
                    <a:pt x="3893" y="35163"/>
                    <a:pt x="2269" y="36584"/>
                    <a:pt x="2269" y="38570"/>
                  </a:cubicBezTo>
                  <a:lnTo>
                    <a:pt x="2269" y="40839"/>
                  </a:lnTo>
                  <a:lnTo>
                    <a:pt x="1135" y="40839"/>
                  </a:lnTo>
                  <a:cubicBezTo>
                    <a:pt x="511" y="40839"/>
                    <a:pt x="1" y="41350"/>
                    <a:pt x="1" y="41974"/>
                  </a:cubicBezTo>
                  <a:cubicBezTo>
                    <a:pt x="1" y="42598"/>
                    <a:pt x="511" y="43108"/>
                    <a:pt x="1135" y="43108"/>
                  </a:cubicBezTo>
                  <a:lnTo>
                    <a:pt x="71473" y="43108"/>
                  </a:lnTo>
                  <a:cubicBezTo>
                    <a:pt x="72097" y="43108"/>
                    <a:pt x="72607" y="42598"/>
                    <a:pt x="72607" y="41974"/>
                  </a:cubicBezTo>
                  <a:cubicBezTo>
                    <a:pt x="72607" y="41350"/>
                    <a:pt x="72097" y="40839"/>
                    <a:pt x="71473" y="40839"/>
                  </a:cubicBezTo>
                  <a:lnTo>
                    <a:pt x="71473" y="40851"/>
                  </a:lnTo>
                  <a:lnTo>
                    <a:pt x="70338" y="40851"/>
                  </a:lnTo>
                  <a:lnTo>
                    <a:pt x="70338" y="38582"/>
                  </a:lnTo>
                  <a:cubicBezTo>
                    <a:pt x="70338" y="36517"/>
                    <a:pt x="69011" y="35178"/>
                    <a:pt x="66935" y="35178"/>
                  </a:cubicBezTo>
                  <a:cubicBezTo>
                    <a:pt x="66356" y="35178"/>
                    <a:pt x="65778" y="35326"/>
                    <a:pt x="65267" y="35621"/>
                  </a:cubicBezTo>
                  <a:cubicBezTo>
                    <a:pt x="64598" y="34571"/>
                    <a:pt x="63500" y="34047"/>
                    <a:pt x="62402" y="34047"/>
                  </a:cubicBezTo>
                  <a:cubicBezTo>
                    <a:pt x="61305" y="34047"/>
                    <a:pt x="60207" y="34571"/>
                    <a:pt x="59538" y="35621"/>
                  </a:cubicBezTo>
                  <a:cubicBezTo>
                    <a:pt x="59027" y="35326"/>
                    <a:pt x="58449" y="35178"/>
                    <a:pt x="57859" y="35178"/>
                  </a:cubicBezTo>
                  <a:cubicBezTo>
                    <a:pt x="57473" y="35178"/>
                    <a:pt x="57087" y="35246"/>
                    <a:pt x="56724" y="35382"/>
                  </a:cubicBezTo>
                  <a:lnTo>
                    <a:pt x="56724" y="20305"/>
                  </a:lnTo>
                  <a:lnTo>
                    <a:pt x="58381" y="21383"/>
                  </a:lnTo>
                  <a:cubicBezTo>
                    <a:pt x="58415" y="21394"/>
                    <a:pt x="58460" y="21417"/>
                    <a:pt x="58494" y="21428"/>
                  </a:cubicBezTo>
                  <a:cubicBezTo>
                    <a:pt x="58528" y="21451"/>
                    <a:pt x="58562" y="21462"/>
                    <a:pt x="58608" y="21485"/>
                  </a:cubicBezTo>
                  <a:cubicBezTo>
                    <a:pt x="58732" y="21530"/>
                    <a:pt x="58857" y="21553"/>
                    <a:pt x="58993" y="21564"/>
                  </a:cubicBezTo>
                  <a:cubicBezTo>
                    <a:pt x="59129" y="21553"/>
                    <a:pt x="59266" y="21530"/>
                    <a:pt x="59390" y="21485"/>
                  </a:cubicBezTo>
                  <a:cubicBezTo>
                    <a:pt x="59413" y="21474"/>
                    <a:pt x="59447" y="21462"/>
                    <a:pt x="59470" y="21451"/>
                  </a:cubicBezTo>
                  <a:cubicBezTo>
                    <a:pt x="59583" y="21394"/>
                    <a:pt x="59685" y="21326"/>
                    <a:pt x="59776" y="21235"/>
                  </a:cubicBezTo>
                  <a:cubicBezTo>
                    <a:pt x="59799" y="21224"/>
                    <a:pt x="59810" y="21201"/>
                    <a:pt x="59822" y="21179"/>
                  </a:cubicBezTo>
                  <a:cubicBezTo>
                    <a:pt x="59867" y="21133"/>
                    <a:pt x="59912" y="21088"/>
                    <a:pt x="59946" y="21043"/>
                  </a:cubicBezTo>
                  <a:cubicBezTo>
                    <a:pt x="59958" y="21008"/>
                    <a:pt x="59969" y="20974"/>
                    <a:pt x="59980" y="20952"/>
                  </a:cubicBezTo>
                  <a:cubicBezTo>
                    <a:pt x="60014" y="20884"/>
                    <a:pt x="60037" y="20816"/>
                    <a:pt x="60060" y="20736"/>
                  </a:cubicBezTo>
                  <a:cubicBezTo>
                    <a:pt x="60082" y="20668"/>
                    <a:pt x="60094" y="20589"/>
                    <a:pt x="60105" y="20521"/>
                  </a:cubicBezTo>
                  <a:cubicBezTo>
                    <a:pt x="60105" y="20487"/>
                    <a:pt x="60128" y="20453"/>
                    <a:pt x="60128" y="20419"/>
                  </a:cubicBezTo>
                  <a:lnTo>
                    <a:pt x="60128" y="15881"/>
                  </a:lnTo>
                  <a:cubicBezTo>
                    <a:pt x="60128" y="15847"/>
                    <a:pt x="60105" y="15813"/>
                    <a:pt x="60105" y="15767"/>
                  </a:cubicBezTo>
                  <a:cubicBezTo>
                    <a:pt x="60094" y="15699"/>
                    <a:pt x="60082" y="15620"/>
                    <a:pt x="60060" y="15552"/>
                  </a:cubicBezTo>
                  <a:cubicBezTo>
                    <a:pt x="60037" y="15472"/>
                    <a:pt x="60003" y="15415"/>
                    <a:pt x="59969" y="15347"/>
                  </a:cubicBezTo>
                  <a:cubicBezTo>
                    <a:pt x="59935" y="15291"/>
                    <a:pt x="59901" y="15234"/>
                    <a:pt x="59856" y="15177"/>
                  </a:cubicBezTo>
                  <a:cubicBezTo>
                    <a:pt x="59810" y="15109"/>
                    <a:pt x="59753" y="15064"/>
                    <a:pt x="59685" y="15007"/>
                  </a:cubicBezTo>
                  <a:cubicBezTo>
                    <a:pt x="59663" y="14984"/>
                    <a:pt x="59640" y="14950"/>
                    <a:pt x="59606" y="14928"/>
                  </a:cubicBezTo>
                  <a:lnTo>
                    <a:pt x="36916" y="179"/>
                  </a:lnTo>
                  <a:cubicBezTo>
                    <a:pt x="36729" y="60"/>
                    <a:pt x="36514" y="1"/>
                    <a:pt x="36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1522805" y="2401940"/>
              <a:ext cx="50154" cy="23538"/>
            </a:xfrm>
            <a:custGeom>
              <a:avLst/>
              <a:gdLst/>
              <a:ahLst/>
              <a:cxnLst/>
              <a:rect l="l" t="t" r="r" b="b"/>
              <a:pathLst>
                <a:path w="8555" h="4015" extrusionOk="0">
                  <a:moveTo>
                    <a:pt x="4266" y="1"/>
                  </a:moveTo>
                  <a:cubicBezTo>
                    <a:pt x="2621" y="1"/>
                    <a:pt x="1112" y="886"/>
                    <a:pt x="306" y="2326"/>
                  </a:cubicBezTo>
                  <a:cubicBezTo>
                    <a:pt x="0" y="2871"/>
                    <a:pt x="193" y="3563"/>
                    <a:pt x="749" y="3869"/>
                  </a:cubicBezTo>
                  <a:cubicBezTo>
                    <a:pt x="924" y="3968"/>
                    <a:pt x="1114" y="4014"/>
                    <a:pt x="1301" y="4014"/>
                  </a:cubicBezTo>
                  <a:cubicBezTo>
                    <a:pt x="1698" y="4014"/>
                    <a:pt x="2084" y="3804"/>
                    <a:pt x="2292" y="3427"/>
                  </a:cubicBezTo>
                  <a:cubicBezTo>
                    <a:pt x="2723" y="2650"/>
                    <a:pt x="3500" y="2261"/>
                    <a:pt x="4277" y="2261"/>
                  </a:cubicBezTo>
                  <a:cubicBezTo>
                    <a:pt x="5054" y="2261"/>
                    <a:pt x="5831" y="2650"/>
                    <a:pt x="6262" y="3427"/>
                  </a:cubicBezTo>
                  <a:cubicBezTo>
                    <a:pt x="6471" y="3804"/>
                    <a:pt x="6856" y="4014"/>
                    <a:pt x="7253" y="4014"/>
                  </a:cubicBezTo>
                  <a:cubicBezTo>
                    <a:pt x="7441" y="4014"/>
                    <a:pt x="7631" y="3968"/>
                    <a:pt x="7805" y="3869"/>
                  </a:cubicBezTo>
                  <a:cubicBezTo>
                    <a:pt x="8361" y="3563"/>
                    <a:pt x="8554" y="2871"/>
                    <a:pt x="8248" y="2326"/>
                  </a:cubicBezTo>
                  <a:cubicBezTo>
                    <a:pt x="7442" y="886"/>
                    <a:pt x="5922" y="1"/>
                    <a:pt x="42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1545950" y="2375272"/>
              <a:ext cx="96444" cy="37174"/>
            </a:xfrm>
            <a:custGeom>
              <a:avLst/>
              <a:gdLst/>
              <a:ahLst/>
              <a:cxnLst/>
              <a:rect l="l" t="t" r="r" b="b"/>
              <a:pathLst>
                <a:path w="16451" h="6341" extrusionOk="0">
                  <a:moveTo>
                    <a:pt x="8225" y="0"/>
                  </a:moveTo>
                  <a:cubicBezTo>
                    <a:pt x="4935" y="0"/>
                    <a:pt x="1906" y="1782"/>
                    <a:pt x="306" y="4652"/>
                  </a:cubicBezTo>
                  <a:cubicBezTo>
                    <a:pt x="0" y="5196"/>
                    <a:pt x="193" y="5888"/>
                    <a:pt x="738" y="6195"/>
                  </a:cubicBezTo>
                  <a:cubicBezTo>
                    <a:pt x="913" y="6293"/>
                    <a:pt x="1104" y="6340"/>
                    <a:pt x="1292" y="6340"/>
                  </a:cubicBezTo>
                  <a:cubicBezTo>
                    <a:pt x="1688" y="6340"/>
                    <a:pt x="2073" y="6133"/>
                    <a:pt x="2280" y="5764"/>
                  </a:cubicBezTo>
                  <a:cubicBezTo>
                    <a:pt x="3579" y="3438"/>
                    <a:pt x="5902" y="2275"/>
                    <a:pt x="8225" y="2275"/>
                  </a:cubicBezTo>
                  <a:cubicBezTo>
                    <a:pt x="10548" y="2275"/>
                    <a:pt x="12871" y="3438"/>
                    <a:pt x="14170" y="5764"/>
                  </a:cubicBezTo>
                  <a:lnTo>
                    <a:pt x="14158" y="5764"/>
                  </a:lnTo>
                  <a:cubicBezTo>
                    <a:pt x="14366" y="6133"/>
                    <a:pt x="14751" y="6340"/>
                    <a:pt x="15147" y="6340"/>
                  </a:cubicBezTo>
                  <a:cubicBezTo>
                    <a:pt x="15335" y="6340"/>
                    <a:pt x="15526" y="6293"/>
                    <a:pt x="15701" y="6195"/>
                  </a:cubicBezTo>
                  <a:cubicBezTo>
                    <a:pt x="16257" y="5888"/>
                    <a:pt x="16450" y="5196"/>
                    <a:pt x="16144" y="4652"/>
                  </a:cubicBezTo>
                  <a:cubicBezTo>
                    <a:pt x="14533" y="1782"/>
                    <a:pt x="11504" y="0"/>
                    <a:pt x="82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1569295" y="2348732"/>
              <a:ext cx="143133" cy="50887"/>
            </a:xfrm>
            <a:custGeom>
              <a:avLst/>
              <a:gdLst/>
              <a:ahLst/>
              <a:cxnLst/>
              <a:rect l="l" t="t" r="r" b="b"/>
              <a:pathLst>
                <a:path w="24415" h="8680" extrusionOk="0">
                  <a:moveTo>
                    <a:pt x="12196" y="1"/>
                  </a:moveTo>
                  <a:cubicBezTo>
                    <a:pt x="7272" y="1"/>
                    <a:pt x="2723" y="2667"/>
                    <a:pt x="318" y="6967"/>
                  </a:cubicBezTo>
                  <a:cubicBezTo>
                    <a:pt x="0" y="7511"/>
                    <a:pt x="204" y="8203"/>
                    <a:pt x="749" y="8509"/>
                  </a:cubicBezTo>
                  <a:cubicBezTo>
                    <a:pt x="919" y="8600"/>
                    <a:pt x="1112" y="8657"/>
                    <a:pt x="1305" y="8657"/>
                  </a:cubicBezTo>
                  <a:cubicBezTo>
                    <a:pt x="1713" y="8657"/>
                    <a:pt x="2099" y="8430"/>
                    <a:pt x="2292" y="8067"/>
                  </a:cubicBezTo>
                  <a:cubicBezTo>
                    <a:pt x="4300" y="4482"/>
                    <a:pt x="8089" y="2270"/>
                    <a:pt x="12196" y="2270"/>
                  </a:cubicBezTo>
                  <a:cubicBezTo>
                    <a:pt x="16303" y="2270"/>
                    <a:pt x="20092" y="4482"/>
                    <a:pt x="22100" y="8067"/>
                  </a:cubicBezTo>
                  <a:cubicBezTo>
                    <a:pt x="22302" y="8456"/>
                    <a:pt x="22696" y="8679"/>
                    <a:pt x="23106" y="8679"/>
                  </a:cubicBezTo>
                  <a:cubicBezTo>
                    <a:pt x="23295" y="8679"/>
                    <a:pt x="23487" y="8632"/>
                    <a:pt x="23665" y="8532"/>
                  </a:cubicBezTo>
                  <a:cubicBezTo>
                    <a:pt x="24221" y="8226"/>
                    <a:pt x="24414" y="7511"/>
                    <a:pt x="24085" y="6967"/>
                  </a:cubicBezTo>
                  <a:cubicBezTo>
                    <a:pt x="21669" y="2667"/>
                    <a:pt x="17131" y="1"/>
                    <a:pt x="121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1592440" y="2322128"/>
              <a:ext cx="190086" cy="64388"/>
            </a:xfrm>
            <a:custGeom>
              <a:avLst/>
              <a:gdLst/>
              <a:ahLst/>
              <a:cxnLst/>
              <a:rect l="l" t="t" r="r" b="b"/>
              <a:pathLst>
                <a:path w="32424" h="10983" extrusionOk="0">
                  <a:moveTo>
                    <a:pt x="16155" y="1"/>
                  </a:moveTo>
                  <a:cubicBezTo>
                    <a:pt x="9575" y="1"/>
                    <a:pt x="3517" y="3552"/>
                    <a:pt x="306" y="9292"/>
                  </a:cubicBezTo>
                  <a:cubicBezTo>
                    <a:pt x="0" y="9837"/>
                    <a:pt x="193" y="10529"/>
                    <a:pt x="738" y="10835"/>
                  </a:cubicBezTo>
                  <a:cubicBezTo>
                    <a:pt x="916" y="10934"/>
                    <a:pt x="1108" y="10980"/>
                    <a:pt x="1297" y="10980"/>
                  </a:cubicBezTo>
                  <a:cubicBezTo>
                    <a:pt x="1698" y="10980"/>
                    <a:pt x="2084" y="10770"/>
                    <a:pt x="2292" y="10393"/>
                  </a:cubicBezTo>
                  <a:cubicBezTo>
                    <a:pt x="5094" y="5378"/>
                    <a:pt x="10403" y="2270"/>
                    <a:pt x="16155" y="2270"/>
                  </a:cubicBezTo>
                  <a:cubicBezTo>
                    <a:pt x="21907" y="2270"/>
                    <a:pt x="27216" y="5378"/>
                    <a:pt x="30030" y="10393"/>
                  </a:cubicBezTo>
                  <a:cubicBezTo>
                    <a:pt x="30223" y="10756"/>
                    <a:pt x="30597" y="10971"/>
                    <a:pt x="31005" y="10983"/>
                  </a:cubicBezTo>
                  <a:cubicBezTo>
                    <a:pt x="31868" y="10983"/>
                    <a:pt x="32424" y="10052"/>
                    <a:pt x="31992" y="9292"/>
                  </a:cubicBezTo>
                  <a:cubicBezTo>
                    <a:pt x="28782" y="3552"/>
                    <a:pt x="22724" y="1"/>
                    <a:pt x="161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1615720" y="2295530"/>
              <a:ext cx="235913" cy="78006"/>
            </a:xfrm>
            <a:custGeom>
              <a:avLst/>
              <a:gdLst/>
              <a:ahLst/>
              <a:cxnLst/>
              <a:rect l="l" t="t" r="r" b="b"/>
              <a:pathLst>
                <a:path w="40241" h="13306" extrusionOk="0">
                  <a:moveTo>
                    <a:pt x="20126" y="0"/>
                  </a:moveTo>
                  <a:cubicBezTo>
                    <a:pt x="11901" y="0"/>
                    <a:pt x="4323" y="4447"/>
                    <a:pt x="318" y="11617"/>
                  </a:cubicBezTo>
                  <a:cubicBezTo>
                    <a:pt x="1" y="12162"/>
                    <a:pt x="205" y="12854"/>
                    <a:pt x="749" y="13160"/>
                  </a:cubicBezTo>
                  <a:cubicBezTo>
                    <a:pt x="922" y="13257"/>
                    <a:pt x="1109" y="13303"/>
                    <a:pt x="1294" y="13303"/>
                  </a:cubicBezTo>
                  <a:cubicBezTo>
                    <a:pt x="1693" y="13303"/>
                    <a:pt x="2083" y="13090"/>
                    <a:pt x="2292" y="12718"/>
                  </a:cubicBezTo>
                  <a:cubicBezTo>
                    <a:pt x="5900" y="6262"/>
                    <a:pt x="12718" y="2269"/>
                    <a:pt x="20115" y="2269"/>
                  </a:cubicBezTo>
                  <a:cubicBezTo>
                    <a:pt x="27512" y="2269"/>
                    <a:pt x="34330" y="6262"/>
                    <a:pt x="37949" y="12718"/>
                  </a:cubicBezTo>
                  <a:cubicBezTo>
                    <a:pt x="38157" y="13095"/>
                    <a:pt x="38543" y="13305"/>
                    <a:pt x="38940" y="13305"/>
                  </a:cubicBezTo>
                  <a:cubicBezTo>
                    <a:pt x="39127" y="13305"/>
                    <a:pt x="39317" y="13258"/>
                    <a:pt x="39492" y="13160"/>
                  </a:cubicBezTo>
                  <a:cubicBezTo>
                    <a:pt x="40048" y="12854"/>
                    <a:pt x="40240" y="12162"/>
                    <a:pt x="39934" y="11617"/>
                  </a:cubicBezTo>
                  <a:cubicBezTo>
                    <a:pt x="35918" y="4447"/>
                    <a:pt x="28340" y="0"/>
                    <a:pt x="201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2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ALCANCES</a:t>
            </a:r>
            <a:endParaRPr dirty="0"/>
          </a:p>
        </p:txBody>
      </p:sp>
      <p:sp>
        <p:nvSpPr>
          <p:cNvPr id="1088" name="Google Shape;1088;p28"/>
          <p:cNvSpPr txBox="1"/>
          <p:nvPr/>
        </p:nvSpPr>
        <p:spPr>
          <a:xfrm>
            <a:off x="5520503" y="2204632"/>
            <a:ext cx="1667803" cy="2072168"/>
          </a:xfrm>
          <a:prstGeom prst="rect">
            <a:avLst/>
          </a:prstGeom>
          <a:noFill/>
          <a:ln>
            <a:noFill/>
          </a:ln>
        </p:spPr>
        <p:txBody>
          <a:bodyPr spcFirstLastPara="1" wrap="square" lIns="0" tIns="6350" rIns="0" bIns="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 sz="1100" dirty="0">
                <a:solidFill>
                  <a:srgbClr val="434343"/>
                </a:solidFill>
                <a:latin typeface="EB Garamond"/>
                <a:ea typeface="EB Garamond"/>
                <a:cs typeface="EB Garamond"/>
                <a:sym typeface="EB Garamond"/>
              </a:rPr>
              <a:t>Limitaciones: Datos de Airbnb en el transcurso del tiempo.</a:t>
            </a:r>
          </a:p>
          <a:p>
            <a:pPr marL="171450" marR="0" lvl="0" indent="-171450" algn="l" rtl="0">
              <a:lnSpc>
                <a:spcPct val="100000"/>
              </a:lnSpc>
              <a:spcBef>
                <a:spcPts val="0"/>
              </a:spcBef>
              <a:spcAft>
                <a:spcPts val="0"/>
              </a:spcAft>
              <a:buFont typeface="Arial" panose="020B0604020202020204" pitchFamily="34" charset="0"/>
              <a:buChar char="•"/>
            </a:pPr>
            <a:r>
              <a:rPr lang="en" sz="1100" dirty="0">
                <a:solidFill>
                  <a:srgbClr val="434343"/>
                </a:solidFill>
                <a:latin typeface="EB Garamond"/>
                <a:ea typeface="EB Garamond"/>
                <a:cs typeface="EB Garamond"/>
                <a:sym typeface="EB Garamond"/>
              </a:rPr>
              <a:t>Usos futuros: comparación de rendimientos para distintos tipo de inmuebles, análisis de contratos de alquiler y venta.</a:t>
            </a:r>
            <a:endParaRPr sz="1100" dirty="0">
              <a:solidFill>
                <a:srgbClr val="434343"/>
              </a:solidFill>
              <a:latin typeface="EB Garamond"/>
              <a:ea typeface="EB Garamond"/>
              <a:cs typeface="EB Garamond"/>
              <a:sym typeface="EB Garamond"/>
            </a:endParaRPr>
          </a:p>
        </p:txBody>
      </p:sp>
      <p:sp>
        <p:nvSpPr>
          <p:cNvPr id="1089" name="Google Shape;1089;p28"/>
          <p:cNvSpPr txBox="1"/>
          <p:nvPr/>
        </p:nvSpPr>
        <p:spPr>
          <a:xfrm>
            <a:off x="1955685" y="2204632"/>
            <a:ext cx="1848201" cy="2460967"/>
          </a:xfrm>
          <a:prstGeom prst="rect">
            <a:avLst/>
          </a:prstGeom>
          <a:noFill/>
          <a:ln>
            <a:noFill/>
          </a:ln>
        </p:spPr>
        <p:txBody>
          <a:bodyPr spcFirstLastPara="1" wrap="square" lIns="0" tIns="6350" rIns="0" bIns="0" anchor="t" anchorCtr="0">
            <a:noAutofit/>
          </a:bodyPr>
          <a:lstStyle/>
          <a:p>
            <a:pPr marL="171450" marR="0" lvl="0" indent="-171450" algn="r" rtl="0">
              <a:lnSpc>
                <a:spcPct val="100000"/>
              </a:lnSpc>
              <a:spcBef>
                <a:spcPts val="0"/>
              </a:spcBef>
              <a:spcAft>
                <a:spcPts val="0"/>
              </a:spcAft>
              <a:buFont typeface="Arial" panose="020B0604020202020204" pitchFamily="34" charset="0"/>
              <a:buChar char="•"/>
            </a:pPr>
            <a:r>
              <a:rPr lang="es-ES" sz="1100" dirty="0">
                <a:solidFill>
                  <a:srgbClr val="434343"/>
                </a:solidFill>
                <a:latin typeface="EB Garamond"/>
                <a:ea typeface="EB Garamond"/>
                <a:cs typeface="EB Garamond"/>
                <a:sym typeface="EB Garamond"/>
              </a:rPr>
              <a:t>Área objetiva: Ciudad de New York</a:t>
            </a:r>
          </a:p>
          <a:p>
            <a:pPr marL="171450" marR="0" lvl="0" indent="-171450" algn="r" rtl="0">
              <a:lnSpc>
                <a:spcPct val="100000"/>
              </a:lnSpc>
              <a:spcBef>
                <a:spcPts val="0"/>
              </a:spcBef>
              <a:spcAft>
                <a:spcPts val="0"/>
              </a:spcAft>
              <a:buFont typeface="Arial" panose="020B0604020202020204" pitchFamily="34" charset="0"/>
              <a:buChar char="•"/>
            </a:pPr>
            <a:r>
              <a:rPr lang="es-ES" sz="1100" dirty="0">
                <a:solidFill>
                  <a:srgbClr val="434343"/>
                </a:solidFill>
                <a:latin typeface="EB Garamond"/>
                <a:ea typeface="EB Garamond"/>
                <a:cs typeface="EB Garamond"/>
                <a:sym typeface="EB Garamond"/>
              </a:rPr>
              <a:t>Datos: Airbnb, macroeconomía de EEUU</a:t>
            </a:r>
          </a:p>
          <a:p>
            <a:pPr marL="171450" marR="0" lvl="0" indent="-171450" algn="r" rtl="0">
              <a:lnSpc>
                <a:spcPct val="100000"/>
              </a:lnSpc>
              <a:spcBef>
                <a:spcPts val="0"/>
              </a:spcBef>
              <a:spcAft>
                <a:spcPts val="0"/>
              </a:spcAft>
              <a:buFont typeface="Arial" panose="020B0604020202020204" pitchFamily="34" charset="0"/>
              <a:buChar char="•"/>
            </a:pPr>
            <a:r>
              <a:rPr lang="es-ES" sz="1100" dirty="0">
                <a:solidFill>
                  <a:srgbClr val="434343"/>
                </a:solidFill>
                <a:latin typeface="EB Garamond"/>
                <a:ea typeface="EB Garamond"/>
                <a:cs typeface="EB Garamond"/>
                <a:sym typeface="EB Garamond"/>
              </a:rPr>
              <a:t>Tiempo de desarrollo: 3 semanas</a:t>
            </a:r>
          </a:p>
          <a:p>
            <a:pPr marL="171450" marR="0" lvl="0" indent="-171450" algn="r" rtl="0">
              <a:lnSpc>
                <a:spcPct val="100000"/>
              </a:lnSpc>
              <a:spcBef>
                <a:spcPts val="0"/>
              </a:spcBef>
              <a:spcAft>
                <a:spcPts val="0"/>
              </a:spcAft>
              <a:buFont typeface="Arial" panose="020B0604020202020204" pitchFamily="34" charset="0"/>
              <a:buChar char="•"/>
            </a:pPr>
            <a:r>
              <a:rPr lang="es-ES" sz="1100" dirty="0">
                <a:solidFill>
                  <a:srgbClr val="434343"/>
                </a:solidFill>
                <a:latin typeface="EB Garamond"/>
                <a:ea typeface="EB Garamond"/>
                <a:cs typeface="EB Garamond"/>
                <a:sym typeface="EB Garamond"/>
              </a:rPr>
              <a:t>Entregables: Reconocimiento del ciclo económico actual, identificar momento adecuado para comprar inmuebles, análisis geográfico del sector inmobiliario, </a:t>
            </a:r>
            <a:r>
              <a:rPr lang="es-ES" sz="1100" dirty="0" err="1">
                <a:solidFill>
                  <a:srgbClr val="434343"/>
                </a:solidFill>
                <a:latin typeface="EB Garamond"/>
                <a:ea typeface="EB Garamond"/>
                <a:cs typeface="EB Garamond"/>
                <a:sym typeface="EB Garamond"/>
              </a:rPr>
              <a:t>KPI’s</a:t>
            </a:r>
            <a:r>
              <a:rPr lang="es-ES" sz="1100" dirty="0">
                <a:solidFill>
                  <a:srgbClr val="434343"/>
                </a:solidFill>
                <a:latin typeface="EB Garamond"/>
                <a:ea typeface="EB Garamond"/>
                <a:cs typeface="EB Garamond"/>
                <a:sym typeface="EB Garamond"/>
              </a:rPr>
              <a:t>.</a:t>
            </a:r>
          </a:p>
          <a:p>
            <a:pPr marL="171450" marR="0" lvl="0" indent="-171450" algn="r" rtl="0">
              <a:lnSpc>
                <a:spcPct val="100000"/>
              </a:lnSpc>
              <a:spcBef>
                <a:spcPts val="0"/>
              </a:spcBef>
              <a:spcAft>
                <a:spcPts val="0"/>
              </a:spcAft>
              <a:buFont typeface="Arial" panose="020B0604020202020204" pitchFamily="34" charset="0"/>
              <a:buChar char="•"/>
            </a:pPr>
            <a:endParaRPr lang="es-ES" sz="1100" dirty="0">
              <a:solidFill>
                <a:srgbClr val="434343"/>
              </a:solidFill>
              <a:latin typeface="EB Garamond"/>
              <a:ea typeface="EB Garamond"/>
              <a:cs typeface="EB Garamond"/>
              <a:sym typeface="EB Garamond"/>
            </a:endParaRPr>
          </a:p>
          <a:p>
            <a:pPr marL="171450" marR="0" lvl="0" indent="-171450" algn="r" rtl="0">
              <a:lnSpc>
                <a:spcPct val="100000"/>
              </a:lnSpc>
              <a:spcBef>
                <a:spcPts val="0"/>
              </a:spcBef>
              <a:spcAft>
                <a:spcPts val="0"/>
              </a:spcAft>
              <a:buFont typeface="Arial" panose="020B0604020202020204" pitchFamily="34" charset="0"/>
              <a:buChar char="•"/>
            </a:pPr>
            <a:endParaRPr sz="1100" dirty="0">
              <a:solidFill>
                <a:srgbClr val="434343"/>
              </a:solidFill>
              <a:latin typeface="EB Garamond"/>
              <a:ea typeface="EB Garamond"/>
              <a:cs typeface="EB Garamond"/>
              <a:sym typeface="EB Garamond"/>
            </a:endParaRPr>
          </a:p>
        </p:txBody>
      </p:sp>
      <p:grpSp>
        <p:nvGrpSpPr>
          <p:cNvPr id="1092" name="Google Shape;1092;p28"/>
          <p:cNvGrpSpPr/>
          <p:nvPr/>
        </p:nvGrpSpPr>
        <p:grpSpPr>
          <a:xfrm>
            <a:off x="5110160" y="1113554"/>
            <a:ext cx="2300291" cy="478373"/>
            <a:chOff x="3515000" y="3112625"/>
            <a:chExt cx="282025" cy="67650"/>
          </a:xfrm>
        </p:grpSpPr>
        <p:sp>
          <p:nvSpPr>
            <p:cNvPr id="1093" name="Google Shape;1093;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8"/>
          <p:cNvGrpSpPr/>
          <p:nvPr/>
        </p:nvGrpSpPr>
        <p:grpSpPr>
          <a:xfrm rot="10800000">
            <a:off x="1809751" y="1113554"/>
            <a:ext cx="1994142" cy="478373"/>
            <a:chOff x="3515000" y="3112625"/>
            <a:chExt cx="282025" cy="67650"/>
          </a:xfrm>
        </p:grpSpPr>
        <p:sp>
          <p:nvSpPr>
            <p:cNvPr id="1102" name="Google Shape;1102;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4" name="Google Shape;1104;p28"/>
          <p:cNvSpPr txBox="1"/>
          <p:nvPr/>
        </p:nvSpPr>
        <p:spPr>
          <a:xfrm>
            <a:off x="5647442" y="1189865"/>
            <a:ext cx="1763009"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FFFFFF"/>
                </a:solidFill>
                <a:latin typeface="Montserrat ExtraBold"/>
                <a:ea typeface="Montserrat ExtraBold"/>
                <a:cs typeface="Montserrat ExtraBold"/>
                <a:sym typeface="Montserrat ExtraBold"/>
              </a:rPr>
              <a:t>FUERA DE ALCANCE</a:t>
            </a:r>
            <a:endParaRPr sz="1100" dirty="0">
              <a:solidFill>
                <a:srgbClr val="FFFFFF"/>
              </a:solidFill>
              <a:latin typeface="Montserrat ExtraBold"/>
              <a:ea typeface="Montserrat ExtraBold"/>
              <a:cs typeface="Montserrat ExtraBold"/>
              <a:sym typeface="Montserrat ExtraBold"/>
            </a:endParaRPr>
          </a:p>
        </p:txBody>
      </p:sp>
      <p:sp>
        <p:nvSpPr>
          <p:cNvPr id="1105" name="Google Shape;1105;p28"/>
          <p:cNvSpPr txBox="1"/>
          <p:nvPr/>
        </p:nvSpPr>
        <p:spPr>
          <a:xfrm>
            <a:off x="2035299" y="1186165"/>
            <a:ext cx="1314300" cy="31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FFFFFF"/>
                </a:solidFill>
                <a:latin typeface="Montserrat ExtraBold"/>
                <a:ea typeface="Montserrat ExtraBold"/>
                <a:cs typeface="Montserrat ExtraBold"/>
                <a:sym typeface="Montserrat ExtraBold"/>
              </a:rPr>
              <a:t>ALCANCES</a:t>
            </a:r>
            <a:endParaRPr sz="1100" dirty="0">
              <a:solidFill>
                <a:srgbClr val="FFFFFF"/>
              </a:solidFill>
              <a:latin typeface="Montserrat ExtraBold"/>
              <a:ea typeface="Montserrat ExtraBold"/>
              <a:cs typeface="Montserrat ExtraBold"/>
              <a:sym typeface="Montserrat ExtraBold"/>
            </a:endParaRPr>
          </a:p>
        </p:txBody>
      </p:sp>
      <p:cxnSp>
        <p:nvCxnSpPr>
          <p:cNvPr id="1109" name="Google Shape;1109;p28"/>
          <p:cNvCxnSpPr/>
          <p:nvPr/>
        </p:nvCxnSpPr>
        <p:spPr>
          <a:xfrm>
            <a:off x="4562475" y="1587625"/>
            <a:ext cx="0" cy="3181500"/>
          </a:xfrm>
          <a:prstGeom prst="straightConnector1">
            <a:avLst/>
          </a:prstGeom>
          <a:noFill/>
          <a:ln w="38100" cap="flat" cmpd="sng">
            <a:solidFill>
              <a:srgbClr val="FFCB64"/>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sp>
        <p:nvSpPr>
          <p:cNvPr id="1817" name="Google Shape;1817;p3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GITHUB</a:t>
            </a:r>
            <a:endParaRPr dirty="0"/>
          </a:p>
        </p:txBody>
      </p:sp>
      <p:grpSp>
        <p:nvGrpSpPr>
          <p:cNvPr id="1819" name="Google Shape;1819;p35"/>
          <p:cNvGrpSpPr/>
          <p:nvPr/>
        </p:nvGrpSpPr>
        <p:grpSpPr>
          <a:xfrm>
            <a:off x="4572000" y="1507874"/>
            <a:ext cx="4423237" cy="3635626"/>
            <a:chOff x="634050" y="238100"/>
            <a:chExt cx="6351575" cy="5220600"/>
          </a:xfrm>
        </p:grpSpPr>
        <p:sp>
          <p:nvSpPr>
            <p:cNvPr id="1820" name="Google Shape;1820;p35"/>
            <p:cNvSpPr/>
            <p:nvPr/>
          </p:nvSpPr>
          <p:spPr>
            <a:xfrm>
              <a:off x="734250" y="4976375"/>
              <a:ext cx="5868000" cy="482325"/>
            </a:xfrm>
            <a:custGeom>
              <a:avLst/>
              <a:gdLst/>
              <a:ahLst/>
              <a:cxnLst/>
              <a:rect l="l" t="t" r="r" b="b"/>
              <a:pathLst>
                <a:path w="234720" h="19293" extrusionOk="0">
                  <a:moveTo>
                    <a:pt x="117360" y="1"/>
                  </a:moveTo>
                  <a:cubicBezTo>
                    <a:pt x="86234" y="1"/>
                    <a:pt x="56383" y="1018"/>
                    <a:pt x="34374" y="2828"/>
                  </a:cubicBezTo>
                  <a:cubicBezTo>
                    <a:pt x="12365" y="4635"/>
                    <a:pt x="1" y="7088"/>
                    <a:pt x="1" y="9648"/>
                  </a:cubicBezTo>
                  <a:cubicBezTo>
                    <a:pt x="1" y="12205"/>
                    <a:pt x="12365" y="14658"/>
                    <a:pt x="34374" y="16467"/>
                  </a:cubicBezTo>
                  <a:cubicBezTo>
                    <a:pt x="56383" y="18277"/>
                    <a:pt x="86234" y="19292"/>
                    <a:pt x="117360" y="19292"/>
                  </a:cubicBezTo>
                  <a:cubicBezTo>
                    <a:pt x="148486" y="19292"/>
                    <a:pt x="178337" y="18277"/>
                    <a:pt x="200346" y="16467"/>
                  </a:cubicBezTo>
                  <a:cubicBezTo>
                    <a:pt x="222355" y="14658"/>
                    <a:pt x="234719" y="12205"/>
                    <a:pt x="234719" y="9648"/>
                  </a:cubicBezTo>
                  <a:cubicBezTo>
                    <a:pt x="234719" y="7088"/>
                    <a:pt x="222355" y="4635"/>
                    <a:pt x="200346" y="2828"/>
                  </a:cubicBezTo>
                  <a:cubicBezTo>
                    <a:pt x="178337" y="1018"/>
                    <a:pt x="148486" y="1"/>
                    <a:pt x="117360" y="1"/>
                  </a:cubicBezTo>
                  <a:close/>
                </a:path>
              </a:pathLst>
            </a:custGeom>
            <a:solidFill>
              <a:srgbClr val="434343">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2641600" y="3881175"/>
              <a:ext cx="392075" cy="1362800"/>
            </a:xfrm>
            <a:custGeom>
              <a:avLst/>
              <a:gdLst/>
              <a:ahLst/>
              <a:cxnLst/>
              <a:rect l="l" t="t" r="r" b="b"/>
              <a:pathLst>
                <a:path w="15683" h="54512" extrusionOk="0">
                  <a:moveTo>
                    <a:pt x="10455" y="1"/>
                  </a:moveTo>
                  <a:lnTo>
                    <a:pt x="1" y="54512"/>
                  </a:lnTo>
                  <a:lnTo>
                    <a:pt x="2241" y="54512"/>
                  </a:lnTo>
                  <a:lnTo>
                    <a:pt x="156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369675" y="3881175"/>
              <a:ext cx="392075" cy="1362800"/>
            </a:xfrm>
            <a:custGeom>
              <a:avLst/>
              <a:gdLst/>
              <a:ahLst/>
              <a:cxnLst/>
              <a:rect l="l" t="t" r="r" b="b"/>
              <a:pathLst>
                <a:path w="15683" h="54512" extrusionOk="0">
                  <a:moveTo>
                    <a:pt x="1" y="1"/>
                  </a:moveTo>
                  <a:lnTo>
                    <a:pt x="13442" y="54512"/>
                  </a:lnTo>
                  <a:lnTo>
                    <a:pt x="15683" y="54512"/>
                  </a:lnTo>
                  <a:lnTo>
                    <a:pt x="5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2449650" y="2576575"/>
              <a:ext cx="1696550" cy="1306075"/>
            </a:xfrm>
            <a:custGeom>
              <a:avLst/>
              <a:gdLst/>
              <a:ahLst/>
              <a:cxnLst/>
              <a:rect l="l" t="t" r="r" b="b"/>
              <a:pathLst>
                <a:path w="67862" h="52243" extrusionOk="0">
                  <a:moveTo>
                    <a:pt x="64591" y="1"/>
                  </a:moveTo>
                  <a:cubicBezTo>
                    <a:pt x="62743" y="1"/>
                    <a:pt x="60281" y="1186"/>
                    <a:pt x="59203" y="5139"/>
                  </a:cubicBezTo>
                  <a:cubicBezTo>
                    <a:pt x="56965" y="13353"/>
                    <a:pt x="53976" y="43222"/>
                    <a:pt x="44270" y="43971"/>
                  </a:cubicBezTo>
                  <a:cubicBezTo>
                    <a:pt x="34561" y="44717"/>
                    <a:pt x="4692" y="46209"/>
                    <a:pt x="4692" y="46209"/>
                  </a:cubicBezTo>
                  <a:cubicBezTo>
                    <a:pt x="4692" y="46209"/>
                    <a:pt x="0" y="52243"/>
                    <a:pt x="19828" y="52243"/>
                  </a:cubicBezTo>
                  <a:cubicBezTo>
                    <a:pt x="20928" y="52243"/>
                    <a:pt x="22104" y="52224"/>
                    <a:pt x="23361" y="52185"/>
                  </a:cubicBezTo>
                  <a:cubicBezTo>
                    <a:pt x="47256" y="51436"/>
                    <a:pt x="53230" y="51436"/>
                    <a:pt x="55470" y="45463"/>
                  </a:cubicBezTo>
                  <a:cubicBezTo>
                    <a:pt x="57711" y="39490"/>
                    <a:pt x="62190" y="3647"/>
                    <a:pt x="65925" y="2153"/>
                  </a:cubicBezTo>
                  <a:cubicBezTo>
                    <a:pt x="67861" y="1378"/>
                    <a:pt x="66583" y="1"/>
                    <a:pt x="64591" y="1"/>
                  </a:cubicBezTo>
                  <a:close/>
                </a:path>
              </a:pathLst>
            </a:custGeom>
            <a:solidFill>
              <a:srgbClr val="EFD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1685075" y="2498000"/>
              <a:ext cx="254675" cy="352175"/>
            </a:xfrm>
            <a:custGeom>
              <a:avLst/>
              <a:gdLst/>
              <a:ahLst/>
              <a:cxnLst/>
              <a:rect l="l" t="t" r="r" b="b"/>
              <a:pathLst>
                <a:path w="10187" h="14087" extrusionOk="0">
                  <a:moveTo>
                    <a:pt x="3364" y="1"/>
                  </a:moveTo>
                  <a:cubicBezTo>
                    <a:pt x="2948" y="1"/>
                    <a:pt x="2443" y="269"/>
                    <a:pt x="1869" y="1008"/>
                  </a:cubicBezTo>
                  <a:cubicBezTo>
                    <a:pt x="1" y="3418"/>
                    <a:pt x="2292" y="1971"/>
                    <a:pt x="4160" y="5286"/>
                  </a:cubicBezTo>
                  <a:cubicBezTo>
                    <a:pt x="6027" y="8602"/>
                    <a:pt x="2953" y="7817"/>
                    <a:pt x="1507" y="10288"/>
                  </a:cubicBezTo>
                  <a:cubicBezTo>
                    <a:pt x="60" y="12759"/>
                    <a:pt x="2652" y="13964"/>
                    <a:pt x="2652" y="13964"/>
                  </a:cubicBezTo>
                  <a:lnTo>
                    <a:pt x="3617" y="14087"/>
                  </a:lnTo>
                  <a:cubicBezTo>
                    <a:pt x="3617" y="14087"/>
                    <a:pt x="6510" y="12818"/>
                    <a:pt x="5666" y="11976"/>
                  </a:cubicBezTo>
                  <a:cubicBezTo>
                    <a:pt x="4822" y="11132"/>
                    <a:pt x="5728" y="9806"/>
                    <a:pt x="7957" y="7999"/>
                  </a:cubicBezTo>
                  <a:cubicBezTo>
                    <a:pt x="10186" y="6190"/>
                    <a:pt x="1808" y="2936"/>
                    <a:pt x="2109" y="1791"/>
                  </a:cubicBezTo>
                  <a:cubicBezTo>
                    <a:pt x="2295" y="1091"/>
                    <a:pt x="2999" y="706"/>
                    <a:pt x="3545" y="706"/>
                  </a:cubicBezTo>
                  <a:cubicBezTo>
                    <a:pt x="3891" y="706"/>
                    <a:pt x="4174" y="861"/>
                    <a:pt x="4220" y="1189"/>
                  </a:cubicBezTo>
                  <a:cubicBezTo>
                    <a:pt x="4340" y="2033"/>
                    <a:pt x="3617" y="2092"/>
                    <a:pt x="3617" y="2092"/>
                  </a:cubicBezTo>
                  <a:cubicBezTo>
                    <a:pt x="3617" y="2092"/>
                    <a:pt x="3783" y="2167"/>
                    <a:pt x="3987" y="2167"/>
                  </a:cubicBezTo>
                  <a:cubicBezTo>
                    <a:pt x="4190" y="2167"/>
                    <a:pt x="4432" y="2092"/>
                    <a:pt x="4582" y="1791"/>
                  </a:cubicBezTo>
                  <a:cubicBezTo>
                    <a:pt x="4791" y="1373"/>
                    <a:pt x="4305" y="1"/>
                    <a:pt x="3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1699400" y="2649725"/>
              <a:ext cx="103550" cy="209425"/>
            </a:xfrm>
            <a:custGeom>
              <a:avLst/>
              <a:gdLst/>
              <a:ahLst/>
              <a:cxnLst/>
              <a:rect l="l" t="t" r="r" b="b"/>
              <a:pathLst>
                <a:path w="4142" h="8377" extrusionOk="0">
                  <a:moveTo>
                    <a:pt x="2774" y="1"/>
                  </a:moveTo>
                  <a:cubicBezTo>
                    <a:pt x="2392" y="1"/>
                    <a:pt x="2194" y="817"/>
                    <a:pt x="2280" y="1066"/>
                  </a:cubicBezTo>
                  <a:cubicBezTo>
                    <a:pt x="2341" y="1245"/>
                    <a:pt x="2438" y="1290"/>
                    <a:pt x="2521" y="1290"/>
                  </a:cubicBezTo>
                  <a:cubicBezTo>
                    <a:pt x="2603" y="1290"/>
                    <a:pt x="2670" y="1246"/>
                    <a:pt x="2670" y="1246"/>
                  </a:cubicBezTo>
                  <a:cubicBezTo>
                    <a:pt x="2670" y="1246"/>
                    <a:pt x="2378" y="1209"/>
                    <a:pt x="2426" y="707"/>
                  </a:cubicBezTo>
                  <a:cubicBezTo>
                    <a:pt x="2445" y="513"/>
                    <a:pt x="2560" y="421"/>
                    <a:pt x="2701" y="421"/>
                  </a:cubicBezTo>
                  <a:cubicBezTo>
                    <a:pt x="2923" y="421"/>
                    <a:pt x="3208" y="649"/>
                    <a:pt x="3284" y="1066"/>
                  </a:cubicBezTo>
                  <a:cubicBezTo>
                    <a:pt x="3407" y="1748"/>
                    <a:pt x="0" y="3683"/>
                    <a:pt x="909" y="4757"/>
                  </a:cubicBezTo>
                  <a:cubicBezTo>
                    <a:pt x="1817" y="5830"/>
                    <a:pt x="2182" y="6619"/>
                    <a:pt x="1839" y="7121"/>
                  </a:cubicBezTo>
                  <a:cubicBezTo>
                    <a:pt x="1497" y="7623"/>
                    <a:pt x="2672" y="8376"/>
                    <a:pt x="2672" y="8376"/>
                  </a:cubicBezTo>
                  <a:lnTo>
                    <a:pt x="3062" y="8305"/>
                  </a:lnTo>
                  <a:cubicBezTo>
                    <a:pt x="3062" y="8305"/>
                    <a:pt x="4117" y="7589"/>
                    <a:pt x="3528" y="6119"/>
                  </a:cubicBezTo>
                  <a:cubicBezTo>
                    <a:pt x="2939" y="4650"/>
                    <a:pt x="1691" y="5116"/>
                    <a:pt x="2451" y="3144"/>
                  </a:cubicBezTo>
                  <a:cubicBezTo>
                    <a:pt x="3211" y="1173"/>
                    <a:pt x="4142" y="2033"/>
                    <a:pt x="3382" y="600"/>
                  </a:cubicBezTo>
                  <a:cubicBezTo>
                    <a:pt x="3149" y="161"/>
                    <a:pt x="2943" y="1"/>
                    <a:pt x="2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1605100" y="2844050"/>
              <a:ext cx="290200" cy="269250"/>
            </a:xfrm>
            <a:custGeom>
              <a:avLst/>
              <a:gdLst/>
              <a:ahLst/>
              <a:cxnLst/>
              <a:rect l="l" t="t" r="r" b="b"/>
              <a:pathLst>
                <a:path w="11608" h="10770" extrusionOk="0">
                  <a:moveTo>
                    <a:pt x="1815" y="3156"/>
                  </a:moveTo>
                  <a:cubicBezTo>
                    <a:pt x="1822" y="3156"/>
                    <a:pt x="1830" y="3156"/>
                    <a:pt x="1838" y="3156"/>
                  </a:cubicBezTo>
                  <a:cubicBezTo>
                    <a:pt x="2127" y="3156"/>
                    <a:pt x="2431" y="3298"/>
                    <a:pt x="2707" y="3571"/>
                  </a:cubicBezTo>
                  <a:cubicBezTo>
                    <a:pt x="2741" y="3606"/>
                    <a:pt x="2775" y="3640"/>
                    <a:pt x="2807" y="3676"/>
                  </a:cubicBezTo>
                  <a:lnTo>
                    <a:pt x="3252" y="6916"/>
                  </a:lnTo>
                  <a:cubicBezTo>
                    <a:pt x="3074" y="7231"/>
                    <a:pt x="2830" y="7434"/>
                    <a:pt x="2547" y="7491"/>
                  </a:cubicBezTo>
                  <a:cubicBezTo>
                    <a:pt x="2491" y="7503"/>
                    <a:pt x="2434" y="7508"/>
                    <a:pt x="2377" y="7508"/>
                  </a:cubicBezTo>
                  <a:cubicBezTo>
                    <a:pt x="2087" y="7508"/>
                    <a:pt x="1783" y="7365"/>
                    <a:pt x="1505" y="7092"/>
                  </a:cubicBezTo>
                  <a:cubicBezTo>
                    <a:pt x="1139" y="6734"/>
                    <a:pt x="872" y="6207"/>
                    <a:pt x="749" y="5609"/>
                  </a:cubicBezTo>
                  <a:cubicBezTo>
                    <a:pt x="628" y="5009"/>
                    <a:pt x="667" y="4420"/>
                    <a:pt x="863" y="3948"/>
                  </a:cubicBezTo>
                  <a:cubicBezTo>
                    <a:pt x="1041" y="3517"/>
                    <a:pt x="1327" y="3243"/>
                    <a:pt x="1667" y="3172"/>
                  </a:cubicBezTo>
                  <a:cubicBezTo>
                    <a:pt x="1714" y="3162"/>
                    <a:pt x="1764" y="3156"/>
                    <a:pt x="1815" y="3156"/>
                  </a:cubicBezTo>
                  <a:close/>
                  <a:moveTo>
                    <a:pt x="3001" y="1"/>
                  </a:moveTo>
                  <a:cubicBezTo>
                    <a:pt x="2634" y="1"/>
                    <a:pt x="2351" y="322"/>
                    <a:pt x="2394" y="685"/>
                  </a:cubicBezTo>
                  <a:lnTo>
                    <a:pt x="2682" y="2780"/>
                  </a:lnTo>
                  <a:cubicBezTo>
                    <a:pt x="2409" y="2620"/>
                    <a:pt x="2123" y="2538"/>
                    <a:pt x="1837" y="2538"/>
                  </a:cubicBezTo>
                  <a:cubicBezTo>
                    <a:pt x="1738" y="2538"/>
                    <a:pt x="1639" y="2548"/>
                    <a:pt x="1541" y="2568"/>
                  </a:cubicBezTo>
                  <a:cubicBezTo>
                    <a:pt x="993" y="2679"/>
                    <a:pt x="551" y="3085"/>
                    <a:pt x="293" y="3713"/>
                  </a:cubicBezTo>
                  <a:cubicBezTo>
                    <a:pt x="51" y="4297"/>
                    <a:pt x="1" y="5013"/>
                    <a:pt x="147" y="5730"/>
                  </a:cubicBezTo>
                  <a:cubicBezTo>
                    <a:pt x="293" y="6446"/>
                    <a:pt x="622" y="7085"/>
                    <a:pt x="1073" y="7528"/>
                  </a:cubicBezTo>
                  <a:cubicBezTo>
                    <a:pt x="1468" y="7918"/>
                    <a:pt x="1920" y="8123"/>
                    <a:pt x="2372" y="8123"/>
                  </a:cubicBezTo>
                  <a:cubicBezTo>
                    <a:pt x="2472" y="8121"/>
                    <a:pt x="2570" y="8112"/>
                    <a:pt x="2668" y="8091"/>
                  </a:cubicBezTo>
                  <a:cubicBezTo>
                    <a:pt x="2926" y="8039"/>
                    <a:pt x="3168" y="7918"/>
                    <a:pt x="3364" y="7745"/>
                  </a:cubicBezTo>
                  <a:lnTo>
                    <a:pt x="3720" y="10330"/>
                  </a:lnTo>
                  <a:cubicBezTo>
                    <a:pt x="3756" y="10624"/>
                    <a:pt x="5377" y="10770"/>
                    <a:pt x="7026" y="10770"/>
                  </a:cubicBezTo>
                  <a:cubicBezTo>
                    <a:pt x="8739" y="10770"/>
                    <a:pt x="10482" y="10613"/>
                    <a:pt x="10512" y="10302"/>
                  </a:cubicBezTo>
                  <a:lnTo>
                    <a:pt x="11573" y="671"/>
                  </a:lnTo>
                  <a:cubicBezTo>
                    <a:pt x="11608" y="311"/>
                    <a:pt x="11325" y="1"/>
                    <a:pt x="10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5924075" y="2101825"/>
              <a:ext cx="350" cy="325"/>
            </a:xfrm>
            <a:custGeom>
              <a:avLst/>
              <a:gdLst/>
              <a:ahLst/>
              <a:cxnLst/>
              <a:rect l="l" t="t" r="r" b="b"/>
              <a:pathLst>
                <a:path w="14" h="13" extrusionOk="0">
                  <a:moveTo>
                    <a:pt x="5" y="0"/>
                  </a:moveTo>
                  <a:cubicBezTo>
                    <a:pt x="0" y="0"/>
                    <a:pt x="0" y="12"/>
                    <a:pt x="5" y="12"/>
                  </a:cubicBezTo>
                  <a:cubicBezTo>
                    <a:pt x="6" y="12"/>
                    <a:pt x="6" y="12"/>
                    <a:pt x="7" y="12"/>
                  </a:cubicBezTo>
                  <a:cubicBezTo>
                    <a:pt x="13" y="10"/>
                    <a:pt x="13" y="3"/>
                    <a:pt x="7" y="1"/>
                  </a:cubicBezTo>
                  <a:cubicBezTo>
                    <a:pt x="6" y="1"/>
                    <a:pt x="6" y="0"/>
                    <a:pt x="5" y="0"/>
                  </a:cubicBezTo>
                  <a:close/>
                </a:path>
              </a:pathLst>
            </a:custGeom>
            <a:solidFill>
              <a:srgbClr val="819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817000" y="1299425"/>
              <a:ext cx="873325" cy="1012400"/>
            </a:xfrm>
            <a:custGeom>
              <a:avLst/>
              <a:gdLst/>
              <a:ahLst/>
              <a:cxnLst/>
              <a:rect l="l" t="t" r="r" b="b"/>
              <a:pathLst>
                <a:path w="34933" h="40496" extrusionOk="0">
                  <a:moveTo>
                    <a:pt x="34816" y="1"/>
                  </a:moveTo>
                  <a:cubicBezTo>
                    <a:pt x="33905" y="1"/>
                    <a:pt x="27925" y="294"/>
                    <a:pt x="26648" y="7941"/>
                  </a:cubicBezTo>
                  <a:cubicBezTo>
                    <a:pt x="25265" y="16225"/>
                    <a:pt x="20780" y="34520"/>
                    <a:pt x="20780" y="34520"/>
                  </a:cubicBezTo>
                  <a:lnTo>
                    <a:pt x="1" y="37237"/>
                  </a:lnTo>
                  <a:lnTo>
                    <a:pt x="2141" y="39006"/>
                  </a:lnTo>
                  <a:cubicBezTo>
                    <a:pt x="2141" y="39006"/>
                    <a:pt x="10746" y="40496"/>
                    <a:pt x="17643" y="40496"/>
                  </a:cubicBezTo>
                  <a:cubicBezTo>
                    <a:pt x="20707" y="40496"/>
                    <a:pt x="23435" y="40202"/>
                    <a:pt x="24921" y="39352"/>
                  </a:cubicBezTo>
                  <a:cubicBezTo>
                    <a:pt x="29753" y="36589"/>
                    <a:pt x="30789" y="19678"/>
                    <a:pt x="32170" y="15536"/>
                  </a:cubicBezTo>
                  <a:cubicBezTo>
                    <a:pt x="33550" y="11395"/>
                    <a:pt x="34933" y="3"/>
                    <a:pt x="34933" y="3"/>
                  </a:cubicBezTo>
                  <a:cubicBezTo>
                    <a:pt x="34933" y="3"/>
                    <a:pt x="34892" y="1"/>
                    <a:pt x="34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4361800" y="238100"/>
              <a:ext cx="1029350" cy="974500"/>
            </a:xfrm>
            <a:custGeom>
              <a:avLst/>
              <a:gdLst/>
              <a:ahLst/>
              <a:cxnLst/>
              <a:rect l="l" t="t" r="r" b="b"/>
              <a:pathLst>
                <a:path w="41174" h="38980" extrusionOk="0">
                  <a:moveTo>
                    <a:pt x="17937" y="1"/>
                  </a:moveTo>
                  <a:cubicBezTo>
                    <a:pt x="16937" y="1"/>
                    <a:pt x="16047" y="365"/>
                    <a:pt x="15491" y="1365"/>
                  </a:cubicBezTo>
                  <a:cubicBezTo>
                    <a:pt x="15491" y="1365"/>
                    <a:pt x="15264" y="1354"/>
                    <a:pt x="14885" y="1354"/>
                  </a:cubicBezTo>
                  <a:cubicBezTo>
                    <a:pt x="12997" y="1354"/>
                    <a:pt x="7339" y="1638"/>
                    <a:pt x="7339" y="5034"/>
                  </a:cubicBezTo>
                  <a:cubicBezTo>
                    <a:pt x="7339" y="5034"/>
                    <a:pt x="818" y="7480"/>
                    <a:pt x="3264" y="12778"/>
                  </a:cubicBezTo>
                  <a:cubicBezTo>
                    <a:pt x="3264" y="12778"/>
                    <a:pt x="1" y="18485"/>
                    <a:pt x="2855" y="21339"/>
                  </a:cubicBezTo>
                  <a:cubicBezTo>
                    <a:pt x="2855" y="21339"/>
                    <a:pt x="1" y="26639"/>
                    <a:pt x="4078" y="29083"/>
                  </a:cubicBezTo>
                  <a:cubicBezTo>
                    <a:pt x="4078" y="29083"/>
                    <a:pt x="3264" y="34792"/>
                    <a:pt x="7339" y="35198"/>
                  </a:cubicBezTo>
                  <a:cubicBezTo>
                    <a:pt x="7339" y="35198"/>
                    <a:pt x="10375" y="38488"/>
                    <a:pt x="13458" y="38488"/>
                  </a:cubicBezTo>
                  <a:cubicBezTo>
                    <a:pt x="14288" y="38488"/>
                    <a:pt x="15121" y="38249"/>
                    <a:pt x="15899" y="37644"/>
                  </a:cubicBezTo>
                  <a:cubicBezTo>
                    <a:pt x="15901" y="37644"/>
                    <a:pt x="19572" y="38980"/>
                    <a:pt x="22614" y="38980"/>
                  </a:cubicBezTo>
                  <a:cubicBezTo>
                    <a:pt x="24183" y="38980"/>
                    <a:pt x="25585" y="38625"/>
                    <a:pt x="26231" y="37548"/>
                  </a:cubicBezTo>
                  <a:cubicBezTo>
                    <a:pt x="26231" y="37548"/>
                    <a:pt x="26244" y="37548"/>
                    <a:pt x="26270" y="37548"/>
                  </a:cubicBezTo>
                  <a:cubicBezTo>
                    <a:pt x="26770" y="37548"/>
                    <a:pt x="31798" y="37462"/>
                    <a:pt x="31798" y="33975"/>
                  </a:cubicBezTo>
                  <a:cubicBezTo>
                    <a:pt x="31798" y="33975"/>
                    <a:pt x="37910" y="31937"/>
                    <a:pt x="35873" y="27862"/>
                  </a:cubicBezTo>
                  <a:cubicBezTo>
                    <a:pt x="35873" y="27862"/>
                    <a:pt x="40765" y="23377"/>
                    <a:pt x="37504" y="19708"/>
                  </a:cubicBezTo>
                  <a:cubicBezTo>
                    <a:pt x="37504" y="19708"/>
                    <a:pt x="41173" y="14001"/>
                    <a:pt x="37504" y="11555"/>
                  </a:cubicBezTo>
                  <a:cubicBezTo>
                    <a:pt x="37504" y="11555"/>
                    <a:pt x="36156" y="4819"/>
                    <a:pt x="32543" y="4819"/>
                  </a:cubicBezTo>
                  <a:cubicBezTo>
                    <a:pt x="32181" y="4819"/>
                    <a:pt x="31797" y="4886"/>
                    <a:pt x="31389" y="5034"/>
                  </a:cubicBezTo>
                  <a:cubicBezTo>
                    <a:pt x="31389" y="5034"/>
                    <a:pt x="30884" y="1744"/>
                    <a:pt x="27479" y="1744"/>
                  </a:cubicBezTo>
                  <a:cubicBezTo>
                    <a:pt x="26562" y="1744"/>
                    <a:pt x="25436" y="1983"/>
                    <a:pt x="24052" y="2588"/>
                  </a:cubicBezTo>
                  <a:cubicBezTo>
                    <a:pt x="24052" y="2588"/>
                    <a:pt x="20603" y="1"/>
                    <a:pt x="17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4922350" y="4678225"/>
              <a:ext cx="481900" cy="612075"/>
            </a:xfrm>
            <a:custGeom>
              <a:avLst/>
              <a:gdLst/>
              <a:ahLst/>
              <a:cxnLst/>
              <a:rect l="l" t="t" r="r" b="b"/>
              <a:pathLst>
                <a:path w="19276" h="24483" extrusionOk="0">
                  <a:moveTo>
                    <a:pt x="4310" y="0"/>
                  </a:moveTo>
                  <a:cubicBezTo>
                    <a:pt x="3058" y="0"/>
                    <a:pt x="1106" y="477"/>
                    <a:pt x="1" y="3154"/>
                  </a:cubicBezTo>
                  <a:lnTo>
                    <a:pt x="8493" y="12639"/>
                  </a:lnTo>
                  <a:cubicBezTo>
                    <a:pt x="8493" y="12639"/>
                    <a:pt x="13157" y="19648"/>
                    <a:pt x="12495" y="21065"/>
                  </a:cubicBezTo>
                  <a:cubicBezTo>
                    <a:pt x="11998" y="22129"/>
                    <a:pt x="10509" y="24483"/>
                    <a:pt x="11193" y="24483"/>
                  </a:cubicBezTo>
                  <a:cubicBezTo>
                    <a:pt x="11420" y="24483"/>
                    <a:pt x="11885" y="24225"/>
                    <a:pt x="12703" y="23577"/>
                  </a:cubicBezTo>
                  <a:cubicBezTo>
                    <a:pt x="15988" y="20971"/>
                    <a:pt x="17086" y="20102"/>
                    <a:pt x="16330" y="18023"/>
                  </a:cubicBezTo>
                  <a:cubicBezTo>
                    <a:pt x="15575" y="15945"/>
                    <a:pt x="14387" y="13321"/>
                    <a:pt x="14386" y="13321"/>
                  </a:cubicBezTo>
                  <a:lnTo>
                    <a:pt x="14386" y="13321"/>
                  </a:lnTo>
                  <a:lnTo>
                    <a:pt x="19276" y="18366"/>
                  </a:lnTo>
                  <a:cubicBezTo>
                    <a:pt x="19276" y="18366"/>
                    <a:pt x="15689" y="10101"/>
                    <a:pt x="11495" y="10101"/>
                  </a:cubicBezTo>
                  <a:cubicBezTo>
                    <a:pt x="11085" y="10101"/>
                    <a:pt x="10670" y="10179"/>
                    <a:pt x="10252" y="10352"/>
                  </a:cubicBezTo>
                  <a:lnTo>
                    <a:pt x="5481" y="147"/>
                  </a:lnTo>
                  <a:cubicBezTo>
                    <a:pt x="5481" y="147"/>
                    <a:pt x="5003" y="0"/>
                    <a:pt x="43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4772625" y="4753975"/>
              <a:ext cx="355150" cy="623975"/>
            </a:xfrm>
            <a:custGeom>
              <a:avLst/>
              <a:gdLst/>
              <a:ahLst/>
              <a:cxnLst/>
              <a:rect l="l" t="t" r="r" b="b"/>
              <a:pathLst>
                <a:path w="14206" h="24959" extrusionOk="0">
                  <a:moveTo>
                    <a:pt x="7831" y="0"/>
                  </a:moveTo>
                  <a:cubicBezTo>
                    <a:pt x="7008" y="0"/>
                    <a:pt x="6053" y="244"/>
                    <a:pt x="4990" y="920"/>
                  </a:cubicBezTo>
                  <a:lnTo>
                    <a:pt x="6489" y="13563"/>
                  </a:lnTo>
                  <a:cubicBezTo>
                    <a:pt x="6489" y="13563"/>
                    <a:pt x="6277" y="21980"/>
                    <a:pt x="4922" y="22758"/>
                  </a:cubicBezTo>
                  <a:cubicBezTo>
                    <a:pt x="3656" y="23485"/>
                    <a:pt x="0" y="24959"/>
                    <a:pt x="2907" y="24959"/>
                  </a:cubicBezTo>
                  <a:cubicBezTo>
                    <a:pt x="3117" y="24959"/>
                    <a:pt x="3363" y="24951"/>
                    <a:pt x="3646" y="24935"/>
                  </a:cubicBezTo>
                  <a:cubicBezTo>
                    <a:pt x="7833" y="24690"/>
                    <a:pt x="9230" y="24611"/>
                    <a:pt x="9807" y="22475"/>
                  </a:cubicBezTo>
                  <a:cubicBezTo>
                    <a:pt x="10384" y="20342"/>
                    <a:pt x="10918" y="17510"/>
                    <a:pt x="10918" y="17510"/>
                  </a:cubicBezTo>
                  <a:lnTo>
                    <a:pt x="12020" y="24449"/>
                  </a:lnTo>
                  <a:cubicBezTo>
                    <a:pt x="12020" y="24449"/>
                    <a:pt x="14206" y="13818"/>
                    <a:pt x="9241" y="12705"/>
                  </a:cubicBezTo>
                  <a:lnTo>
                    <a:pt x="11203" y="1611"/>
                  </a:lnTo>
                  <a:cubicBezTo>
                    <a:pt x="11203" y="1611"/>
                    <a:pt x="9950" y="0"/>
                    <a:pt x="7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5158450" y="1481950"/>
              <a:ext cx="602150" cy="1649925"/>
            </a:xfrm>
            <a:custGeom>
              <a:avLst/>
              <a:gdLst/>
              <a:ahLst/>
              <a:cxnLst/>
              <a:rect l="l" t="t" r="r" b="b"/>
              <a:pathLst>
                <a:path w="24086" h="65997" extrusionOk="0">
                  <a:moveTo>
                    <a:pt x="9435" y="0"/>
                  </a:moveTo>
                  <a:cubicBezTo>
                    <a:pt x="8939" y="0"/>
                    <a:pt x="8385" y="125"/>
                    <a:pt x="7769" y="389"/>
                  </a:cubicBezTo>
                  <a:cubicBezTo>
                    <a:pt x="7769" y="389"/>
                    <a:pt x="0" y="8158"/>
                    <a:pt x="3108" y="12819"/>
                  </a:cubicBezTo>
                  <a:cubicBezTo>
                    <a:pt x="3108" y="12819"/>
                    <a:pt x="3108" y="64873"/>
                    <a:pt x="7769" y="65651"/>
                  </a:cubicBezTo>
                  <a:cubicBezTo>
                    <a:pt x="8754" y="65816"/>
                    <a:pt x="9705" y="65876"/>
                    <a:pt x="10613" y="65876"/>
                  </a:cubicBezTo>
                  <a:cubicBezTo>
                    <a:pt x="13095" y="65876"/>
                    <a:pt x="15263" y="65427"/>
                    <a:pt x="16968" y="65427"/>
                  </a:cubicBezTo>
                  <a:cubicBezTo>
                    <a:pt x="17592" y="65427"/>
                    <a:pt x="18154" y="65487"/>
                    <a:pt x="18646" y="65651"/>
                  </a:cubicBezTo>
                  <a:cubicBezTo>
                    <a:pt x="19423" y="65910"/>
                    <a:pt x="20287" y="65997"/>
                    <a:pt x="21093" y="65997"/>
                  </a:cubicBezTo>
                  <a:cubicBezTo>
                    <a:pt x="22704" y="65997"/>
                    <a:pt x="24085" y="65651"/>
                    <a:pt x="24085" y="65651"/>
                  </a:cubicBezTo>
                  <a:cubicBezTo>
                    <a:pt x="24085" y="65651"/>
                    <a:pt x="19591" y="62441"/>
                    <a:pt x="12938" y="62441"/>
                  </a:cubicBezTo>
                  <a:cubicBezTo>
                    <a:pt x="12272" y="62441"/>
                    <a:pt x="11584" y="62473"/>
                    <a:pt x="10877" y="62543"/>
                  </a:cubicBezTo>
                  <a:lnTo>
                    <a:pt x="10101" y="34573"/>
                  </a:lnTo>
                  <a:cubicBezTo>
                    <a:pt x="10101" y="34573"/>
                    <a:pt x="17706" y="0"/>
                    <a:pt x="9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4517475" y="2286700"/>
              <a:ext cx="874075" cy="2647775"/>
            </a:xfrm>
            <a:custGeom>
              <a:avLst/>
              <a:gdLst/>
              <a:ahLst/>
              <a:cxnLst/>
              <a:rect l="l" t="t" r="r" b="b"/>
              <a:pathLst>
                <a:path w="34963" h="105911" extrusionOk="0">
                  <a:moveTo>
                    <a:pt x="12554" y="0"/>
                  </a:moveTo>
                  <a:cubicBezTo>
                    <a:pt x="6702" y="0"/>
                    <a:pt x="1139" y="1160"/>
                    <a:pt x="778" y="5493"/>
                  </a:cubicBezTo>
                  <a:cubicBezTo>
                    <a:pt x="0" y="14815"/>
                    <a:pt x="14763" y="24916"/>
                    <a:pt x="14763" y="24916"/>
                  </a:cubicBezTo>
                  <a:cubicBezTo>
                    <a:pt x="13209" y="29578"/>
                    <a:pt x="13985" y="104939"/>
                    <a:pt x="13985" y="104939"/>
                  </a:cubicBezTo>
                  <a:cubicBezTo>
                    <a:pt x="14374" y="105716"/>
                    <a:pt x="16319" y="105910"/>
                    <a:pt x="18166" y="105910"/>
                  </a:cubicBezTo>
                  <a:cubicBezTo>
                    <a:pt x="20010" y="105910"/>
                    <a:pt x="21756" y="105717"/>
                    <a:pt x="21756" y="105717"/>
                  </a:cubicBezTo>
                  <a:cubicBezTo>
                    <a:pt x="25639" y="96394"/>
                    <a:pt x="33408" y="50553"/>
                    <a:pt x="34186" y="29578"/>
                  </a:cubicBezTo>
                  <a:cubicBezTo>
                    <a:pt x="34962" y="8600"/>
                    <a:pt x="26417" y="1538"/>
                    <a:pt x="26417" y="1538"/>
                  </a:cubicBezTo>
                  <a:cubicBezTo>
                    <a:pt x="26417" y="1538"/>
                    <a:pt x="19294" y="0"/>
                    <a:pt x="1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4831950" y="3762475"/>
              <a:ext cx="1500" cy="1175"/>
            </a:xfrm>
            <a:custGeom>
              <a:avLst/>
              <a:gdLst/>
              <a:ahLst/>
              <a:cxnLst/>
              <a:rect l="l" t="t" r="r" b="b"/>
              <a:pathLst>
                <a:path w="60" h="47" extrusionOk="0">
                  <a:moveTo>
                    <a:pt x="30" y="1"/>
                  </a:moveTo>
                  <a:cubicBezTo>
                    <a:pt x="0" y="1"/>
                    <a:pt x="0" y="46"/>
                    <a:pt x="30" y="46"/>
                  </a:cubicBezTo>
                  <a:cubicBezTo>
                    <a:pt x="59" y="46"/>
                    <a:pt x="59" y="1"/>
                    <a:pt x="30" y="1"/>
                  </a:cubicBezTo>
                  <a:close/>
                </a:path>
              </a:pathLst>
            </a:custGeom>
            <a:solidFill>
              <a:srgbClr val="819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4362100" y="2390000"/>
              <a:ext cx="776975" cy="2522075"/>
            </a:xfrm>
            <a:custGeom>
              <a:avLst/>
              <a:gdLst/>
              <a:ahLst/>
              <a:cxnLst/>
              <a:rect l="l" t="t" r="r" b="b"/>
              <a:pathLst>
                <a:path w="31079" h="100883" extrusionOk="0">
                  <a:moveTo>
                    <a:pt x="7996" y="0"/>
                  </a:moveTo>
                  <a:cubicBezTo>
                    <a:pt x="7621" y="0"/>
                    <a:pt x="7318" y="203"/>
                    <a:pt x="7108" y="653"/>
                  </a:cubicBezTo>
                  <a:cubicBezTo>
                    <a:pt x="4892" y="5383"/>
                    <a:pt x="0" y="42538"/>
                    <a:pt x="0" y="48753"/>
                  </a:cubicBezTo>
                  <a:cubicBezTo>
                    <a:pt x="0" y="54968"/>
                    <a:pt x="20978" y="100031"/>
                    <a:pt x="24861" y="100807"/>
                  </a:cubicBezTo>
                  <a:cubicBezTo>
                    <a:pt x="25120" y="100859"/>
                    <a:pt x="25373" y="100883"/>
                    <a:pt x="25618" y="100883"/>
                  </a:cubicBezTo>
                  <a:cubicBezTo>
                    <a:pt x="29048" y="100883"/>
                    <a:pt x="31079" y="96145"/>
                    <a:pt x="31079" y="96145"/>
                  </a:cubicBezTo>
                  <a:cubicBezTo>
                    <a:pt x="31079" y="95370"/>
                    <a:pt x="15538" y="54968"/>
                    <a:pt x="16316" y="51861"/>
                  </a:cubicBezTo>
                  <a:cubicBezTo>
                    <a:pt x="17092" y="48753"/>
                    <a:pt x="21753" y="19228"/>
                    <a:pt x="21753" y="18452"/>
                  </a:cubicBezTo>
                  <a:cubicBezTo>
                    <a:pt x="21753" y="18452"/>
                    <a:pt x="11573" y="0"/>
                    <a:pt x="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4623975" y="997450"/>
              <a:ext cx="437400" cy="435925"/>
            </a:xfrm>
            <a:custGeom>
              <a:avLst/>
              <a:gdLst/>
              <a:ahLst/>
              <a:cxnLst/>
              <a:rect l="l" t="t" r="r" b="b"/>
              <a:pathLst>
                <a:path w="17496" h="17437" extrusionOk="0">
                  <a:moveTo>
                    <a:pt x="15424" y="0"/>
                  </a:moveTo>
                  <a:lnTo>
                    <a:pt x="7140" y="3108"/>
                  </a:lnTo>
                  <a:cubicBezTo>
                    <a:pt x="7140" y="3108"/>
                    <a:pt x="8520" y="10701"/>
                    <a:pt x="2734" y="12000"/>
                  </a:cubicBezTo>
                  <a:cubicBezTo>
                    <a:pt x="0" y="12611"/>
                    <a:pt x="4287" y="17437"/>
                    <a:pt x="4287" y="17437"/>
                  </a:cubicBezTo>
                  <a:lnTo>
                    <a:pt x="14386" y="17437"/>
                  </a:lnTo>
                  <a:lnTo>
                    <a:pt x="17496" y="12000"/>
                  </a:lnTo>
                  <a:cubicBezTo>
                    <a:pt x="17496" y="12000"/>
                    <a:pt x="13008" y="5869"/>
                    <a:pt x="15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4556500" y="574650"/>
              <a:ext cx="494325" cy="594350"/>
            </a:xfrm>
            <a:custGeom>
              <a:avLst/>
              <a:gdLst/>
              <a:ahLst/>
              <a:cxnLst/>
              <a:rect l="l" t="t" r="r" b="b"/>
              <a:pathLst>
                <a:path w="19773" h="23774" extrusionOk="0">
                  <a:moveTo>
                    <a:pt x="3596" y="1"/>
                  </a:moveTo>
                  <a:cubicBezTo>
                    <a:pt x="3596" y="900"/>
                    <a:pt x="0" y="20673"/>
                    <a:pt x="8088" y="23370"/>
                  </a:cubicBezTo>
                  <a:cubicBezTo>
                    <a:pt x="8925" y="23648"/>
                    <a:pt x="9714" y="23773"/>
                    <a:pt x="10455" y="23773"/>
                  </a:cubicBezTo>
                  <a:cubicBezTo>
                    <a:pt x="16884" y="23773"/>
                    <a:pt x="19773" y="14382"/>
                    <a:pt x="19773" y="14382"/>
                  </a:cubicBezTo>
                  <a:lnTo>
                    <a:pt x="14381" y="1799"/>
                  </a:lnTo>
                  <a:lnTo>
                    <a:pt x="35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4500475" y="1297075"/>
              <a:ext cx="929900" cy="1227700"/>
            </a:xfrm>
            <a:custGeom>
              <a:avLst/>
              <a:gdLst/>
              <a:ahLst/>
              <a:cxnLst/>
              <a:rect l="l" t="t" r="r" b="b"/>
              <a:pathLst>
                <a:path w="37196" h="49108" extrusionOk="0">
                  <a:moveTo>
                    <a:pt x="7346" y="0"/>
                  </a:moveTo>
                  <a:cubicBezTo>
                    <a:pt x="6655" y="0"/>
                    <a:pt x="4958" y="155"/>
                    <a:pt x="3106" y="1477"/>
                  </a:cubicBezTo>
                  <a:cubicBezTo>
                    <a:pt x="231" y="3531"/>
                    <a:pt x="0" y="11211"/>
                    <a:pt x="0" y="17011"/>
                  </a:cubicBezTo>
                  <a:cubicBezTo>
                    <a:pt x="0" y="27887"/>
                    <a:pt x="1458" y="45078"/>
                    <a:pt x="1458" y="45078"/>
                  </a:cubicBezTo>
                  <a:cubicBezTo>
                    <a:pt x="1458" y="45078"/>
                    <a:pt x="4513" y="49107"/>
                    <a:pt x="10656" y="49107"/>
                  </a:cubicBezTo>
                  <a:cubicBezTo>
                    <a:pt x="14790" y="49107"/>
                    <a:pt x="20324" y="47281"/>
                    <a:pt x="27266" y="41171"/>
                  </a:cubicBezTo>
                  <a:cubicBezTo>
                    <a:pt x="27266" y="41171"/>
                    <a:pt x="23212" y="33423"/>
                    <a:pt x="23990" y="31091"/>
                  </a:cubicBezTo>
                  <a:cubicBezTo>
                    <a:pt x="24766" y="28761"/>
                    <a:pt x="29427" y="20214"/>
                    <a:pt x="29427" y="20214"/>
                  </a:cubicBezTo>
                  <a:cubicBezTo>
                    <a:pt x="29427" y="20214"/>
                    <a:pt x="31759" y="7784"/>
                    <a:pt x="37196" y="7784"/>
                  </a:cubicBezTo>
                  <a:cubicBezTo>
                    <a:pt x="37196" y="7784"/>
                    <a:pt x="24768" y="2344"/>
                    <a:pt x="22436" y="15"/>
                  </a:cubicBezTo>
                  <a:cubicBezTo>
                    <a:pt x="22436" y="15"/>
                    <a:pt x="18982" y="2431"/>
                    <a:pt x="14608" y="2431"/>
                  </a:cubicBezTo>
                  <a:cubicBezTo>
                    <a:pt x="12421" y="2431"/>
                    <a:pt x="10004" y="1827"/>
                    <a:pt x="7674" y="15"/>
                  </a:cubicBezTo>
                  <a:cubicBezTo>
                    <a:pt x="7674" y="15"/>
                    <a:pt x="7557" y="0"/>
                    <a:pt x="7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4399050" y="2518525"/>
              <a:ext cx="1500" cy="1100"/>
            </a:xfrm>
            <a:custGeom>
              <a:avLst/>
              <a:gdLst/>
              <a:ahLst/>
              <a:cxnLst/>
              <a:rect l="l" t="t" r="r" b="b"/>
              <a:pathLst>
                <a:path w="60" h="44" extrusionOk="0">
                  <a:moveTo>
                    <a:pt x="32" y="0"/>
                  </a:moveTo>
                  <a:cubicBezTo>
                    <a:pt x="32" y="0"/>
                    <a:pt x="31" y="0"/>
                    <a:pt x="30" y="0"/>
                  </a:cubicBezTo>
                  <a:cubicBezTo>
                    <a:pt x="1" y="0"/>
                    <a:pt x="1" y="44"/>
                    <a:pt x="30" y="44"/>
                  </a:cubicBezTo>
                  <a:cubicBezTo>
                    <a:pt x="59" y="44"/>
                    <a:pt x="60" y="0"/>
                    <a:pt x="32" y="0"/>
                  </a:cubicBezTo>
                  <a:close/>
                </a:path>
              </a:pathLst>
            </a:custGeom>
            <a:solidFill>
              <a:srgbClr val="C69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4552200" y="496975"/>
              <a:ext cx="569525" cy="387950"/>
            </a:xfrm>
            <a:custGeom>
              <a:avLst/>
              <a:gdLst/>
              <a:ahLst/>
              <a:cxnLst/>
              <a:rect l="l" t="t" r="r" b="b"/>
              <a:pathLst>
                <a:path w="22781" h="15518" extrusionOk="0">
                  <a:moveTo>
                    <a:pt x="7594" y="0"/>
                  </a:moveTo>
                  <a:lnTo>
                    <a:pt x="1381" y="692"/>
                  </a:lnTo>
                  <a:cubicBezTo>
                    <a:pt x="1381" y="692"/>
                    <a:pt x="1" y="3797"/>
                    <a:pt x="1381" y="5524"/>
                  </a:cubicBezTo>
                  <a:cubicBezTo>
                    <a:pt x="1381" y="5524"/>
                    <a:pt x="2302" y="6751"/>
                    <a:pt x="3837" y="6751"/>
                  </a:cubicBezTo>
                  <a:cubicBezTo>
                    <a:pt x="4604" y="6751"/>
                    <a:pt x="5525" y="6444"/>
                    <a:pt x="6561" y="5524"/>
                  </a:cubicBezTo>
                  <a:cubicBezTo>
                    <a:pt x="6561" y="5524"/>
                    <a:pt x="7617" y="7426"/>
                    <a:pt x="9731" y="7426"/>
                  </a:cubicBezTo>
                  <a:cubicBezTo>
                    <a:pt x="10319" y="7426"/>
                    <a:pt x="10987" y="7279"/>
                    <a:pt x="11738" y="6904"/>
                  </a:cubicBezTo>
                  <a:cubicBezTo>
                    <a:pt x="11738" y="6904"/>
                    <a:pt x="12520" y="9514"/>
                    <a:pt x="14541" y="9514"/>
                  </a:cubicBezTo>
                  <a:cubicBezTo>
                    <a:pt x="14844" y="9514"/>
                    <a:pt x="15174" y="9455"/>
                    <a:pt x="15534" y="9321"/>
                  </a:cubicBezTo>
                  <a:cubicBezTo>
                    <a:pt x="15534" y="9321"/>
                    <a:pt x="16278" y="15517"/>
                    <a:pt x="18395" y="15517"/>
                  </a:cubicBezTo>
                  <a:cubicBezTo>
                    <a:pt x="18776" y="15517"/>
                    <a:pt x="19202" y="15317"/>
                    <a:pt x="19676" y="14842"/>
                  </a:cubicBezTo>
                  <a:cubicBezTo>
                    <a:pt x="22781" y="11737"/>
                    <a:pt x="15534" y="0"/>
                    <a:pt x="15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5002525" y="845475"/>
              <a:ext cx="117224" cy="121452"/>
            </a:xfrm>
            <a:custGeom>
              <a:avLst/>
              <a:gdLst/>
              <a:ahLst/>
              <a:cxnLst/>
              <a:rect l="l" t="t" r="r" b="b"/>
              <a:pathLst>
                <a:path w="4211" h="4712" extrusionOk="0">
                  <a:moveTo>
                    <a:pt x="2567" y="1"/>
                  </a:moveTo>
                  <a:cubicBezTo>
                    <a:pt x="1796" y="1"/>
                    <a:pt x="954" y="666"/>
                    <a:pt x="523" y="1692"/>
                  </a:cubicBezTo>
                  <a:cubicBezTo>
                    <a:pt x="0" y="2940"/>
                    <a:pt x="283" y="4250"/>
                    <a:pt x="1157" y="4615"/>
                  </a:cubicBezTo>
                  <a:cubicBezTo>
                    <a:pt x="1313" y="4680"/>
                    <a:pt x="1476" y="4711"/>
                    <a:pt x="1643" y="4711"/>
                  </a:cubicBezTo>
                  <a:cubicBezTo>
                    <a:pt x="2414" y="4711"/>
                    <a:pt x="3256" y="4046"/>
                    <a:pt x="3688" y="3020"/>
                  </a:cubicBezTo>
                  <a:cubicBezTo>
                    <a:pt x="4210" y="1772"/>
                    <a:pt x="3927" y="462"/>
                    <a:pt x="3053" y="97"/>
                  </a:cubicBezTo>
                  <a:cubicBezTo>
                    <a:pt x="2898" y="32"/>
                    <a:pt x="2734" y="1"/>
                    <a:pt x="2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974750" y="4618150"/>
              <a:ext cx="635975" cy="540225"/>
            </a:xfrm>
            <a:custGeom>
              <a:avLst/>
              <a:gdLst/>
              <a:ahLst/>
              <a:cxnLst/>
              <a:rect l="l" t="t" r="r" b="b"/>
              <a:pathLst>
                <a:path w="25439" h="21609" extrusionOk="0">
                  <a:moveTo>
                    <a:pt x="1135" y="0"/>
                  </a:moveTo>
                  <a:cubicBezTo>
                    <a:pt x="1066" y="0"/>
                    <a:pt x="1009" y="14"/>
                    <a:pt x="965" y="42"/>
                  </a:cubicBezTo>
                  <a:cubicBezTo>
                    <a:pt x="0" y="667"/>
                    <a:pt x="14245" y="21608"/>
                    <a:pt x="14245" y="21608"/>
                  </a:cubicBezTo>
                  <a:cubicBezTo>
                    <a:pt x="20211" y="17059"/>
                    <a:pt x="19130" y="14332"/>
                    <a:pt x="19130" y="14332"/>
                  </a:cubicBezTo>
                  <a:lnTo>
                    <a:pt x="25439" y="8190"/>
                  </a:lnTo>
                  <a:lnTo>
                    <a:pt x="21373" y="1911"/>
                  </a:lnTo>
                  <a:lnTo>
                    <a:pt x="15379" y="8534"/>
                  </a:lnTo>
                  <a:lnTo>
                    <a:pt x="9665" y="6063"/>
                  </a:lnTo>
                  <a:cubicBezTo>
                    <a:pt x="9665" y="6063"/>
                    <a:pt x="2610" y="0"/>
                    <a:pt x="1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949250" y="4578750"/>
              <a:ext cx="544775" cy="624625"/>
            </a:xfrm>
            <a:custGeom>
              <a:avLst/>
              <a:gdLst/>
              <a:ahLst/>
              <a:cxnLst/>
              <a:rect l="l" t="t" r="r" b="b"/>
              <a:pathLst>
                <a:path w="21791" h="24985" extrusionOk="0">
                  <a:moveTo>
                    <a:pt x="1194" y="0"/>
                  </a:moveTo>
                  <a:lnTo>
                    <a:pt x="0" y="3240"/>
                  </a:lnTo>
                  <a:lnTo>
                    <a:pt x="15317" y="24984"/>
                  </a:lnTo>
                  <a:cubicBezTo>
                    <a:pt x="15317" y="24984"/>
                    <a:pt x="21790" y="20380"/>
                    <a:pt x="20887" y="16444"/>
                  </a:cubicBezTo>
                  <a:cubicBezTo>
                    <a:pt x="20773" y="15951"/>
                    <a:pt x="20691" y="15650"/>
                    <a:pt x="19705" y="15650"/>
                  </a:cubicBezTo>
                  <a:cubicBezTo>
                    <a:pt x="19186" y="15650"/>
                    <a:pt x="18415" y="15734"/>
                    <a:pt x="17257" y="15917"/>
                  </a:cubicBezTo>
                  <a:cubicBezTo>
                    <a:pt x="17125" y="15938"/>
                    <a:pt x="17004" y="15948"/>
                    <a:pt x="16893" y="15948"/>
                  </a:cubicBezTo>
                  <a:cubicBezTo>
                    <a:pt x="14175" y="15948"/>
                    <a:pt x="17466" y="9943"/>
                    <a:pt x="16009" y="8910"/>
                  </a:cubicBezTo>
                  <a:cubicBezTo>
                    <a:pt x="14491" y="7838"/>
                    <a:pt x="1194" y="0"/>
                    <a:pt x="1194"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1435700" y="3612550"/>
              <a:ext cx="1596850" cy="1235850"/>
            </a:xfrm>
            <a:custGeom>
              <a:avLst/>
              <a:gdLst/>
              <a:ahLst/>
              <a:cxnLst/>
              <a:rect l="l" t="t" r="r" b="b"/>
              <a:pathLst>
                <a:path w="63874" h="49434" extrusionOk="0">
                  <a:moveTo>
                    <a:pt x="40891" y="1"/>
                  </a:moveTo>
                  <a:cubicBezTo>
                    <a:pt x="38430" y="1"/>
                    <a:pt x="36213" y="160"/>
                    <a:pt x="34526" y="522"/>
                  </a:cubicBezTo>
                  <a:cubicBezTo>
                    <a:pt x="26470" y="2247"/>
                    <a:pt x="0" y="43104"/>
                    <a:pt x="0" y="43104"/>
                  </a:cubicBezTo>
                  <a:lnTo>
                    <a:pt x="6330" y="49434"/>
                  </a:lnTo>
                  <a:cubicBezTo>
                    <a:pt x="23593" y="37350"/>
                    <a:pt x="36829" y="18935"/>
                    <a:pt x="36829" y="18935"/>
                  </a:cubicBezTo>
                  <a:cubicBezTo>
                    <a:pt x="42006" y="17782"/>
                    <a:pt x="63873" y="4549"/>
                    <a:pt x="63873" y="4549"/>
                  </a:cubicBezTo>
                  <a:cubicBezTo>
                    <a:pt x="62964" y="2274"/>
                    <a:pt x="50184" y="1"/>
                    <a:pt x="408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1751375" y="4073125"/>
              <a:ext cx="1500" cy="1175"/>
            </a:xfrm>
            <a:custGeom>
              <a:avLst/>
              <a:gdLst/>
              <a:ahLst/>
              <a:cxnLst/>
              <a:rect l="l" t="t" r="r" b="b"/>
              <a:pathLst>
                <a:path w="60" h="47" extrusionOk="0">
                  <a:moveTo>
                    <a:pt x="30" y="1"/>
                  </a:moveTo>
                  <a:cubicBezTo>
                    <a:pt x="0" y="1"/>
                    <a:pt x="0" y="46"/>
                    <a:pt x="30" y="46"/>
                  </a:cubicBezTo>
                  <a:cubicBezTo>
                    <a:pt x="59" y="46"/>
                    <a:pt x="59" y="1"/>
                    <a:pt x="30" y="1"/>
                  </a:cubicBezTo>
                  <a:close/>
                </a:path>
              </a:pathLst>
            </a:custGeom>
            <a:solidFill>
              <a:srgbClr val="BA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068675" y="4733275"/>
              <a:ext cx="633025" cy="420825"/>
            </a:xfrm>
            <a:custGeom>
              <a:avLst/>
              <a:gdLst/>
              <a:ahLst/>
              <a:cxnLst/>
              <a:rect l="l" t="t" r="r" b="b"/>
              <a:pathLst>
                <a:path w="25321" h="16833" extrusionOk="0">
                  <a:moveTo>
                    <a:pt x="12660" y="0"/>
                  </a:moveTo>
                  <a:lnTo>
                    <a:pt x="14962" y="8632"/>
                  </a:lnTo>
                  <a:lnTo>
                    <a:pt x="9782" y="12086"/>
                  </a:lnTo>
                  <a:cubicBezTo>
                    <a:pt x="9782" y="12086"/>
                    <a:pt x="1" y="14963"/>
                    <a:pt x="1" y="16113"/>
                  </a:cubicBezTo>
                  <a:cubicBezTo>
                    <a:pt x="1" y="16689"/>
                    <a:pt x="6318" y="16833"/>
                    <a:pt x="12642" y="16833"/>
                  </a:cubicBezTo>
                  <a:cubicBezTo>
                    <a:pt x="18978" y="16833"/>
                    <a:pt x="25320" y="16688"/>
                    <a:pt x="25320" y="16688"/>
                  </a:cubicBezTo>
                  <a:cubicBezTo>
                    <a:pt x="24743" y="9209"/>
                    <a:pt x="21866" y="8632"/>
                    <a:pt x="21866" y="8632"/>
                  </a:cubicBezTo>
                  <a:lnTo>
                    <a:pt x="201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023900" y="4938000"/>
              <a:ext cx="716250" cy="261825"/>
            </a:xfrm>
            <a:custGeom>
              <a:avLst/>
              <a:gdLst/>
              <a:ahLst/>
              <a:cxnLst/>
              <a:rect l="l" t="t" r="r" b="b"/>
              <a:pathLst>
                <a:path w="28650" h="10473" extrusionOk="0">
                  <a:moveTo>
                    <a:pt x="24034" y="0"/>
                  </a:moveTo>
                  <a:cubicBezTo>
                    <a:pt x="23570" y="0"/>
                    <a:pt x="23139" y="522"/>
                    <a:pt x="22092" y="2880"/>
                  </a:cubicBezTo>
                  <a:cubicBezTo>
                    <a:pt x="21825" y="3480"/>
                    <a:pt x="21480" y="3719"/>
                    <a:pt x="21086" y="3719"/>
                  </a:cubicBezTo>
                  <a:cubicBezTo>
                    <a:pt x="19544" y="3719"/>
                    <a:pt x="17237" y="65"/>
                    <a:pt x="15809" y="65"/>
                  </a:cubicBezTo>
                  <a:cubicBezTo>
                    <a:pt x="15713" y="65"/>
                    <a:pt x="15621" y="82"/>
                    <a:pt x="15534" y="117"/>
                  </a:cubicBezTo>
                  <a:cubicBezTo>
                    <a:pt x="13807" y="808"/>
                    <a:pt x="1" y="7710"/>
                    <a:pt x="1" y="7710"/>
                  </a:cubicBezTo>
                  <a:lnTo>
                    <a:pt x="2073" y="10473"/>
                  </a:lnTo>
                  <a:lnTo>
                    <a:pt x="28649" y="9437"/>
                  </a:lnTo>
                  <a:cubicBezTo>
                    <a:pt x="28649" y="9437"/>
                    <a:pt x="28305" y="1497"/>
                    <a:pt x="24508" y="117"/>
                  </a:cubicBezTo>
                  <a:cubicBezTo>
                    <a:pt x="24333" y="53"/>
                    <a:pt x="24182" y="0"/>
                    <a:pt x="24034"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831100" y="2158175"/>
              <a:ext cx="1021475" cy="1395450"/>
            </a:xfrm>
            <a:custGeom>
              <a:avLst/>
              <a:gdLst/>
              <a:ahLst/>
              <a:cxnLst/>
              <a:rect l="l" t="t" r="r" b="b"/>
              <a:pathLst>
                <a:path w="40859" h="55818" extrusionOk="0">
                  <a:moveTo>
                    <a:pt x="27622" y="1"/>
                  </a:moveTo>
                  <a:lnTo>
                    <a:pt x="21868" y="1151"/>
                  </a:lnTo>
                  <a:cubicBezTo>
                    <a:pt x="21868" y="1151"/>
                    <a:pt x="18485" y="775"/>
                    <a:pt x="15049" y="775"/>
                  </a:cubicBezTo>
                  <a:cubicBezTo>
                    <a:pt x="12472" y="775"/>
                    <a:pt x="9865" y="987"/>
                    <a:pt x="8632" y="1726"/>
                  </a:cubicBezTo>
                  <a:cubicBezTo>
                    <a:pt x="5755" y="3453"/>
                    <a:pt x="1" y="44886"/>
                    <a:pt x="1" y="44886"/>
                  </a:cubicBezTo>
                  <a:cubicBezTo>
                    <a:pt x="10359" y="54667"/>
                    <a:pt x="36254" y="55817"/>
                    <a:pt x="36254" y="55817"/>
                  </a:cubicBezTo>
                  <a:cubicBezTo>
                    <a:pt x="40858" y="50065"/>
                    <a:pt x="40858" y="3453"/>
                    <a:pt x="40858" y="3453"/>
                  </a:cubicBezTo>
                  <a:cubicBezTo>
                    <a:pt x="35679" y="1153"/>
                    <a:pt x="29349" y="1153"/>
                    <a:pt x="29349" y="1153"/>
                  </a:cubicBezTo>
                  <a:lnTo>
                    <a:pt x="276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1872400" y="3279200"/>
              <a:ext cx="1880675" cy="1540450"/>
            </a:xfrm>
            <a:custGeom>
              <a:avLst/>
              <a:gdLst/>
              <a:ahLst/>
              <a:cxnLst/>
              <a:rect l="l" t="t" r="r" b="b"/>
              <a:pathLst>
                <a:path w="75227" h="61618" extrusionOk="0">
                  <a:moveTo>
                    <a:pt x="41002" y="0"/>
                  </a:moveTo>
                  <a:cubicBezTo>
                    <a:pt x="27366" y="0"/>
                    <a:pt x="8606" y="3576"/>
                    <a:pt x="4201" y="4455"/>
                  </a:cubicBezTo>
                  <a:cubicBezTo>
                    <a:pt x="3610" y="4569"/>
                    <a:pt x="3149" y="5033"/>
                    <a:pt x="3038" y="5621"/>
                  </a:cubicBezTo>
                  <a:cubicBezTo>
                    <a:pt x="1" y="22343"/>
                    <a:pt x="19361" y="61618"/>
                    <a:pt x="19361" y="61618"/>
                  </a:cubicBezTo>
                  <a:lnTo>
                    <a:pt x="29717" y="59316"/>
                  </a:lnTo>
                  <a:cubicBezTo>
                    <a:pt x="26840" y="33421"/>
                    <a:pt x="18208" y="19610"/>
                    <a:pt x="18208" y="19610"/>
                  </a:cubicBezTo>
                  <a:lnTo>
                    <a:pt x="18208" y="19610"/>
                  </a:lnTo>
                  <a:cubicBezTo>
                    <a:pt x="27140" y="20512"/>
                    <a:pt x="34673" y="20893"/>
                    <a:pt x="41025" y="20893"/>
                  </a:cubicBezTo>
                  <a:cubicBezTo>
                    <a:pt x="75191" y="20893"/>
                    <a:pt x="75227" y="9890"/>
                    <a:pt x="75227" y="9890"/>
                  </a:cubicBezTo>
                  <a:cubicBezTo>
                    <a:pt x="75227" y="9890"/>
                    <a:pt x="59066" y="620"/>
                    <a:pt x="43528" y="45"/>
                  </a:cubicBezTo>
                  <a:cubicBezTo>
                    <a:pt x="42710" y="14"/>
                    <a:pt x="41866" y="0"/>
                    <a:pt x="410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3334650" y="1972575"/>
              <a:ext cx="230200" cy="265575"/>
            </a:xfrm>
            <a:custGeom>
              <a:avLst/>
              <a:gdLst/>
              <a:ahLst/>
              <a:cxnLst/>
              <a:rect l="l" t="t" r="r" b="b"/>
              <a:pathLst>
                <a:path w="9208" h="10623" extrusionOk="0">
                  <a:moveTo>
                    <a:pt x="8664" y="0"/>
                  </a:moveTo>
                  <a:lnTo>
                    <a:pt x="576" y="1098"/>
                  </a:lnTo>
                  <a:lnTo>
                    <a:pt x="1" y="8577"/>
                  </a:lnTo>
                  <a:cubicBezTo>
                    <a:pt x="1343" y="10111"/>
                    <a:pt x="2814" y="10623"/>
                    <a:pt x="4178" y="10623"/>
                  </a:cubicBezTo>
                  <a:cubicBezTo>
                    <a:pt x="6906" y="10623"/>
                    <a:pt x="9207" y="8577"/>
                    <a:pt x="9207" y="8577"/>
                  </a:cubicBezTo>
                  <a:lnTo>
                    <a:pt x="8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3378650" y="2634350"/>
              <a:ext cx="837050" cy="508375"/>
            </a:xfrm>
            <a:custGeom>
              <a:avLst/>
              <a:gdLst/>
              <a:ahLst/>
              <a:cxnLst/>
              <a:rect l="l" t="t" r="r" b="b"/>
              <a:pathLst>
                <a:path w="33482" h="20335" extrusionOk="0">
                  <a:moveTo>
                    <a:pt x="28010" y="0"/>
                  </a:moveTo>
                  <a:cubicBezTo>
                    <a:pt x="25849" y="0"/>
                    <a:pt x="22045" y="473"/>
                    <a:pt x="19337" y="3399"/>
                  </a:cubicBezTo>
                  <a:cubicBezTo>
                    <a:pt x="21633" y="7455"/>
                    <a:pt x="23818" y="10805"/>
                    <a:pt x="23818" y="10805"/>
                  </a:cubicBezTo>
                  <a:cubicBezTo>
                    <a:pt x="17950" y="13913"/>
                    <a:pt x="0" y="14948"/>
                    <a:pt x="0" y="14948"/>
                  </a:cubicBezTo>
                  <a:lnTo>
                    <a:pt x="2072" y="19434"/>
                  </a:lnTo>
                  <a:cubicBezTo>
                    <a:pt x="7378" y="20074"/>
                    <a:pt x="11796" y="20334"/>
                    <a:pt x="15473" y="20334"/>
                  </a:cubicBezTo>
                  <a:cubicBezTo>
                    <a:pt x="31648" y="20334"/>
                    <a:pt x="33481" y="15293"/>
                    <a:pt x="33481" y="15293"/>
                  </a:cubicBezTo>
                  <a:cubicBezTo>
                    <a:pt x="32605" y="10613"/>
                    <a:pt x="30734" y="5067"/>
                    <a:pt x="28662" y="15"/>
                  </a:cubicBezTo>
                  <a:cubicBezTo>
                    <a:pt x="28467" y="6"/>
                    <a:pt x="28249" y="0"/>
                    <a:pt x="28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3723175" y="2241475"/>
              <a:ext cx="414950" cy="524975"/>
            </a:xfrm>
            <a:custGeom>
              <a:avLst/>
              <a:gdLst/>
              <a:ahLst/>
              <a:cxnLst/>
              <a:rect l="l" t="t" r="r" b="b"/>
              <a:pathLst>
                <a:path w="16598" h="20999" extrusionOk="0">
                  <a:moveTo>
                    <a:pt x="4605" y="0"/>
                  </a:moveTo>
                  <a:cubicBezTo>
                    <a:pt x="3283" y="0"/>
                    <a:pt x="2444" y="979"/>
                    <a:pt x="2444" y="979"/>
                  </a:cubicBezTo>
                  <a:cubicBezTo>
                    <a:pt x="2444" y="979"/>
                    <a:pt x="1064" y="1668"/>
                    <a:pt x="375" y="6156"/>
                  </a:cubicBezTo>
                  <a:cubicBezTo>
                    <a:pt x="0" y="8582"/>
                    <a:pt x="2503" y="16223"/>
                    <a:pt x="5207" y="20998"/>
                  </a:cubicBezTo>
                  <a:cubicBezTo>
                    <a:pt x="7941" y="18040"/>
                    <a:pt x="13511" y="17533"/>
                    <a:pt x="15968" y="17533"/>
                  </a:cubicBezTo>
                  <a:cubicBezTo>
                    <a:pt x="16210" y="17533"/>
                    <a:pt x="16421" y="17538"/>
                    <a:pt x="16597" y="17546"/>
                  </a:cubicBezTo>
                  <a:cubicBezTo>
                    <a:pt x="13777" y="10678"/>
                    <a:pt x="8867" y="2914"/>
                    <a:pt x="7277" y="1324"/>
                  </a:cubicBezTo>
                  <a:cubicBezTo>
                    <a:pt x="6273" y="320"/>
                    <a:pt x="5360"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168900" y="2463200"/>
              <a:ext cx="1686525" cy="676175"/>
            </a:xfrm>
            <a:custGeom>
              <a:avLst/>
              <a:gdLst/>
              <a:ahLst/>
              <a:cxnLst/>
              <a:rect l="l" t="t" r="r" b="b"/>
              <a:pathLst>
                <a:path w="67461" h="27047" extrusionOk="0">
                  <a:moveTo>
                    <a:pt x="40775" y="0"/>
                  </a:moveTo>
                  <a:cubicBezTo>
                    <a:pt x="40773" y="0"/>
                    <a:pt x="40771" y="0"/>
                    <a:pt x="40769" y="0"/>
                  </a:cubicBezTo>
                  <a:lnTo>
                    <a:pt x="1707" y="0"/>
                  </a:lnTo>
                  <a:cubicBezTo>
                    <a:pt x="688" y="0"/>
                    <a:pt x="1" y="1038"/>
                    <a:pt x="400" y="1976"/>
                  </a:cubicBezTo>
                  <a:lnTo>
                    <a:pt x="11067" y="27047"/>
                  </a:lnTo>
                  <a:lnTo>
                    <a:pt x="67460" y="27047"/>
                  </a:lnTo>
                  <a:lnTo>
                    <a:pt x="66926" y="25023"/>
                  </a:lnTo>
                  <a:lnTo>
                    <a:pt x="51924" y="24167"/>
                  </a:lnTo>
                  <a:lnTo>
                    <a:pt x="42654" y="1269"/>
                  </a:lnTo>
                  <a:cubicBezTo>
                    <a:pt x="42344" y="504"/>
                    <a:pt x="41601" y="0"/>
                    <a:pt x="407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3709550" y="2203375"/>
              <a:ext cx="202050" cy="131650"/>
            </a:xfrm>
            <a:custGeom>
              <a:avLst/>
              <a:gdLst/>
              <a:ahLst/>
              <a:cxnLst/>
              <a:rect l="l" t="t" r="r" b="b"/>
              <a:pathLst>
                <a:path w="8082" h="5266" extrusionOk="0">
                  <a:moveTo>
                    <a:pt x="2096" y="0"/>
                  </a:moveTo>
                  <a:cubicBezTo>
                    <a:pt x="1690" y="0"/>
                    <a:pt x="1328" y="141"/>
                    <a:pt x="1225" y="596"/>
                  </a:cubicBezTo>
                  <a:cubicBezTo>
                    <a:pt x="958" y="1784"/>
                    <a:pt x="0" y="3815"/>
                    <a:pt x="881" y="4890"/>
                  </a:cubicBezTo>
                  <a:cubicBezTo>
                    <a:pt x="1093" y="5148"/>
                    <a:pt x="1504" y="5266"/>
                    <a:pt x="2033" y="5266"/>
                  </a:cubicBezTo>
                  <a:cubicBezTo>
                    <a:pt x="3697" y="5266"/>
                    <a:pt x="6534" y="4107"/>
                    <a:pt x="8082" y="2542"/>
                  </a:cubicBezTo>
                  <a:cubicBezTo>
                    <a:pt x="8082" y="2542"/>
                    <a:pt x="7169" y="1937"/>
                    <a:pt x="6364" y="1629"/>
                  </a:cubicBezTo>
                  <a:cubicBezTo>
                    <a:pt x="5711" y="1382"/>
                    <a:pt x="4959" y="128"/>
                    <a:pt x="4125" y="128"/>
                  </a:cubicBezTo>
                  <a:cubicBezTo>
                    <a:pt x="3930" y="128"/>
                    <a:pt x="3730" y="198"/>
                    <a:pt x="3525" y="365"/>
                  </a:cubicBezTo>
                  <a:cubicBezTo>
                    <a:pt x="3525" y="365"/>
                    <a:pt x="2752" y="0"/>
                    <a:pt x="2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3069775" y="1531650"/>
              <a:ext cx="544875" cy="546250"/>
            </a:xfrm>
            <a:custGeom>
              <a:avLst/>
              <a:gdLst/>
              <a:ahLst/>
              <a:cxnLst/>
              <a:rect l="l" t="t" r="r" b="b"/>
              <a:pathLst>
                <a:path w="21795" h="21850" extrusionOk="0">
                  <a:moveTo>
                    <a:pt x="6494" y="0"/>
                  </a:moveTo>
                  <a:cubicBezTo>
                    <a:pt x="6493" y="0"/>
                    <a:pt x="0" y="19009"/>
                    <a:pt x="8905" y="21434"/>
                  </a:cubicBezTo>
                  <a:cubicBezTo>
                    <a:pt x="9965" y="21722"/>
                    <a:pt x="10954" y="21849"/>
                    <a:pt x="11874" y="21849"/>
                  </a:cubicBezTo>
                  <a:cubicBezTo>
                    <a:pt x="18685" y="21849"/>
                    <a:pt x="21719" y="14886"/>
                    <a:pt x="21719" y="14886"/>
                  </a:cubicBezTo>
                  <a:lnTo>
                    <a:pt x="21794" y="2177"/>
                  </a:lnTo>
                  <a:lnTo>
                    <a:pt x="6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3027025" y="1321575"/>
              <a:ext cx="853325" cy="697900"/>
            </a:xfrm>
            <a:custGeom>
              <a:avLst/>
              <a:gdLst/>
              <a:ahLst/>
              <a:cxnLst/>
              <a:rect l="l" t="t" r="r" b="b"/>
              <a:pathLst>
                <a:path w="34133" h="27916" extrusionOk="0">
                  <a:moveTo>
                    <a:pt x="14494" y="1"/>
                  </a:moveTo>
                  <a:cubicBezTo>
                    <a:pt x="13551" y="1"/>
                    <a:pt x="12910" y="630"/>
                    <a:pt x="12906" y="2339"/>
                  </a:cubicBezTo>
                  <a:cubicBezTo>
                    <a:pt x="12906" y="2339"/>
                    <a:pt x="11073" y="1530"/>
                    <a:pt x="9369" y="1530"/>
                  </a:cubicBezTo>
                  <a:cubicBezTo>
                    <a:pt x="7639" y="1530"/>
                    <a:pt x="6042" y="2363"/>
                    <a:pt x="6627" y="5720"/>
                  </a:cubicBezTo>
                  <a:cubicBezTo>
                    <a:pt x="6627" y="5720"/>
                    <a:pt x="6627" y="5720"/>
                    <a:pt x="6626" y="5720"/>
                  </a:cubicBezTo>
                  <a:cubicBezTo>
                    <a:pt x="6534" y="5720"/>
                    <a:pt x="1" y="5738"/>
                    <a:pt x="5438" y="10854"/>
                  </a:cubicBezTo>
                  <a:cubicBezTo>
                    <a:pt x="5438" y="10854"/>
                    <a:pt x="9457" y="14407"/>
                    <a:pt x="15718" y="14407"/>
                  </a:cubicBezTo>
                  <a:cubicBezTo>
                    <a:pt x="17433" y="14407"/>
                    <a:pt x="19315" y="14141"/>
                    <a:pt x="21330" y="13462"/>
                  </a:cubicBezTo>
                  <a:lnTo>
                    <a:pt x="21330" y="13462"/>
                  </a:lnTo>
                  <a:cubicBezTo>
                    <a:pt x="21330" y="13462"/>
                    <a:pt x="18142" y="17071"/>
                    <a:pt x="19657" y="21386"/>
                  </a:cubicBezTo>
                  <a:lnTo>
                    <a:pt x="19657" y="21386"/>
                  </a:lnTo>
                  <a:cubicBezTo>
                    <a:pt x="19657" y="21386"/>
                    <a:pt x="18704" y="25517"/>
                    <a:pt x="20267" y="27916"/>
                  </a:cubicBezTo>
                  <a:cubicBezTo>
                    <a:pt x="20267" y="27916"/>
                    <a:pt x="34132" y="21769"/>
                    <a:pt x="28866" y="12914"/>
                  </a:cubicBezTo>
                  <a:cubicBezTo>
                    <a:pt x="28866" y="12914"/>
                    <a:pt x="29621" y="6297"/>
                    <a:pt x="22133" y="4928"/>
                  </a:cubicBezTo>
                  <a:cubicBezTo>
                    <a:pt x="22133" y="4928"/>
                    <a:pt x="17133" y="1"/>
                    <a:pt x="144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3493875" y="1814650"/>
              <a:ext cx="147625" cy="145300"/>
            </a:xfrm>
            <a:custGeom>
              <a:avLst/>
              <a:gdLst/>
              <a:ahLst/>
              <a:cxnLst/>
              <a:rect l="l" t="t" r="r" b="b"/>
              <a:pathLst>
                <a:path w="5905" h="5812" extrusionOk="0">
                  <a:moveTo>
                    <a:pt x="3375" y="0"/>
                  </a:moveTo>
                  <a:cubicBezTo>
                    <a:pt x="2380" y="0"/>
                    <a:pt x="1336" y="668"/>
                    <a:pt x="764" y="1777"/>
                  </a:cubicBezTo>
                  <a:cubicBezTo>
                    <a:pt x="0" y="3255"/>
                    <a:pt x="365" y="4960"/>
                    <a:pt x="1572" y="5583"/>
                  </a:cubicBezTo>
                  <a:cubicBezTo>
                    <a:pt x="1874" y="5738"/>
                    <a:pt x="2200" y="5812"/>
                    <a:pt x="2531" y="5812"/>
                  </a:cubicBezTo>
                  <a:cubicBezTo>
                    <a:pt x="3527" y="5812"/>
                    <a:pt x="4571" y="5145"/>
                    <a:pt x="5143" y="4036"/>
                  </a:cubicBezTo>
                  <a:cubicBezTo>
                    <a:pt x="5905" y="2557"/>
                    <a:pt x="5542" y="853"/>
                    <a:pt x="4333" y="230"/>
                  </a:cubicBezTo>
                  <a:cubicBezTo>
                    <a:pt x="4032" y="74"/>
                    <a:pt x="3706" y="0"/>
                    <a:pt x="33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634050" y="3102900"/>
              <a:ext cx="6351575" cy="177325"/>
            </a:xfrm>
            <a:custGeom>
              <a:avLst/>
              <a:gdLst/>
              <a:ahLst/>
              <a:cxnLst/>
              <a:rect l="l" t="t" r="r" b="b"/>
              <a:pathLst>
                <a:path w="254063" h="7093" extrusionOk="0">
                  <a:moveTo>
                    <a:pt x="0" y="1"/>
                  </a:moveTo>
                  <a:lnTo>
                    <a:pt x="0" y="7092"/>
                  </a:lnTo>
                  <a:lnTo>
                    <a:pt x="254062" y="7092"/>
                  </a:lnTo>
                  <a:lnTo>
                    <a:pt x="2540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1268850" y="3274775"/>
              <a:ext cx="263850" cy="1963225"/>
            </a:xfrm>
            <a:custGeom>
              <a:avLst/>
              <a:gdLst/>
              <a:ahLst/>
              <a:cxnLst/>
              <a:rect l="l" t="t" r="r" b="b"/>
              <a:pathLst>
                <a:path w="10554" h="78529" extrusionOk="0">
                  <a:moveTo>
                    <a:pt x="1" y="0"/>
                  </a:moveTo>
                  <a:lnTo>
                    <a:pt x="1862" y="78528"/>
                  </a:lnTo>
                  <a:lnTo>
                    <a:pt x="6830" y="78528"/>
                  </a:lnTo>
                  <a:lnTo>
                    <a:pt x="10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6114350" y="3258125"/>
              <a:ext cx="263825" cy="1963275"/>
            </a:xfrm>
            <a:custGeom>
              <a:avLst/>
              <a:gdLst/>
              <a:ahLst/>
              <a:cxnLst/>
              <a:rect l="l" t="t" r="r" b="b"/>
              <a:pathLst>
                <a:path w="10553" h="78531" extrusionOk="0">
                  <a:moveTo>
                    <a:pt x="0" y="0"/>
                  </a:moveTo>
                  <a:lnTo>
                    <a:pt x="3724" y="78530"/>
                  </a:lnTo>
                  <a:lnTo>
                    <a:pt x="8691" y="78530"/>
                  </a:lnTo>
                  <a:lnTo>
                    <a:pt x="10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1" name="Google Shape;1861;p35"/>
          <p:cNvSpPr txBox="1">
            <a:spLocks noGrp="1"/>
          </p:cNvSpPr>
          <p:nvPr>
            <p:ph type="subTitle" idx="4294967295"/>
          </p:nvPr>
        </p:nvSpPr>
        <p:spPr>
          <a:xfrm>
            <a:off x="2797148" y="1841635"/>
            <a:ext cx="2001000" cy="1991012"/>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latin typeface="Montserrat ExtraBold"/>
                <a:ea typeface="Montserrat ExtraBold"/>
                <a:cs typeface="Montserrat ExtraBold"/>
                <a:sym typeface="Montserrat ExtraBold"/>
              </a:rPr>
              <a:t>CONTENIDO</a:t>
            </a:r>
            <a:endParaRPr lang="en" sz="1100" dirty="0">
              <a:latin typeface="Montserrat ExtraBold"/>
              <a:ea typeface="Montserrat ExtraBold"/>
              <a:cs typeface="Montserrat ExtraBold"/>
              <a:sym typeface="Montserrat ExtraBold"/>
            </a:endParaRPr>
          </a:p>
          <a:p>
            <a:pPr marL="171450" indent="-171450" algn="r">
              <a:spcAft>
                <a:spcPts val="1600"/>
              </a:spcAft>
            </a:pPr>
            <a:r>
              <a:rPr lang="en" sz="1100" dirty="0"/>
              <a:t>Datasets</a:t>
            </a:r>
          </a:p>
          <a:p>
            <a:pPr marL="171450" indent="-171450" algn="r">
              <a:spcAft>
                <a:spcPts val="1600"/>
              </a:spcAft>
            </a:pPr>
            <a:r>
              <a:rPr lang="es-ES" sz="1100" dirty="0" err="1"/>
              <a:t>Jupyter</a:t>
            </a:r>
            <a:r>
              <a:rPr lang="es-ES" sz="1100" dirty="0"/>
              <a:t> notebooks</a:t>
            </a:r>
          </a:p>
          <a:p>
            <a:pPr marL="171450" indent="-171450" algn="r">
              <a:spcAft>
                <a:spcPts val="1600"/>
              </a:spcAft>
            </a:pPr>
            <a:r>
              <a:rPr lang="es-ES" sz="1100" dirty="0"/>
              <a:t>Limpieza de datos</a:t>
            </a:r>
          </a:p>
        </p:txBody>
      </p:sp>
      <p:pic>
        <p:nvPicPr>
          <p:cNvPr id="1026" name="Picture 2" descr="Github Logo - Free social media icons">
            <a:hlinkClick r:id="rId3"/>
            <a:extLst>
              <a:ext uri="{FF2B5EF4-FFF2-40B4-BE49-F238E27FC236}">
                <a16:creationId xmlns:a16="http://schemas.microsoft.com/office/drawing/2014/main" id="{81E53D30-A9C3-BF07-60BD-DBD6D248C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75" y="1847320"/>
            <a:ext cx="1516926" cy="1516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4"/>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STACK TECNOLÓGICO</a:t>
            </a:r>
            <a:endParaRPr dirty="0"/>
          </a:p>
        </p:txBody>
      </p:sp>
      <p:cxnSp>
        <p:nvCxnSpPr>
          <p:cNvPr id="741" name="Google Shape;741;p24"/>
          <p:cNvCxnSpPr/>
          <p:nvPr/>
        </p:nvCxnSpPr>
        <p:spPr>
          <a:xfrm>
            <a:off x="786450" y="1689975"/>
            <a:ext cx="7571100" cy="0"/>
          </a:xfrm>
          <a:prstGeom prst="straightConnector1">
            <a:avLst/>
          </a:prstGeom>
          <a:noFill/>
          <a:ln w="38100" cap="flat" cmpd="sng">
            <a:solidFill>
              <a:schemeClr val="accent3"/>
            </a:solidFill>
            <a:prstDash val="solid"/>
            <a:round/>
            <a:headEnd type="none" w="med" len="med"/>
            <a:tailEnd type="none" w="med" len="med"/>
          </a:ln>
        </p:spPr>
      </p:cxnSp>
      <p:cxnSp>
        <p:nvCxnSpPr>
          <p:cNvPr id="742" name="Google Shape;742;p24"/>
          <p:cNvCxnSpPr/>
          <p:nvPr/>
        </p:nvCxnSpPr>
        <p:spPr>
          <a:xfrm>
            <a:off x="786450" y="2841800"/>
            <a:ext cx="7571100" cy="0"/>
          </a:xfrm>
          <a:prstGeom prst="straightConnector1">
            <a:avLst/>
          </a:prstGeom>
          <a:noFill/>
          <a:ln w="38100" cap="flat" cmpd="sng">
            <a:solidFill>
              <a:schemeClr val="accent3"/>
            </a:solidFill>
            <a:prstDash val="solid"/>
            <a:round/>
            <a:headEnd type="none" w="med" len="med"/>
            <a:tailEnd type="none" w="med" len="med"/>
          </a:ln>
        </p:spPr>
      </p:cxnSp>
      <p:cxnSp>
        <p:nvCxnSpPr>
          <p:cNvPr id="743" name="Google Shape;743;p24"/>
          <p:cNvCxnSpPr/>
          <p:nvPr/>
        </p:nvCxnSpPr>
        <p:spPr>
          <a:xfrm>
            <a:off x="875260" y="3993625"/>
            <a:ext cx="7571100" cy="0"/>
          </a:xfrm>
          <a:prstGeom prst="straightConnector1">
            <a:avLst/>
          </a:prstGeom>
          <a:noFill/>
          <a:ln w="38100" cap="flat" cmpd="sng">
            <a:solidFill>
              <a:schemeClr val="accent3"/>
            </a:solidFill>
            <a:prstDash val="solid"/>
            <a:round/>
            <a:headEnd type="none" w="med" len="med"/>
            <a:tailEnd type="none" w="med" len="med"/>
          </a:ln>
        </p:spPr>
      </p:cxnSp>
      <p:sp>
        <p:nvSpPr>
          <p:cNvPr id="744" name="Google Shape;744;p24"/>
          <p:cNvSpPr/>
          <p:nvPr/>
        </p:nvSpPr>
        <p:spPr>
          <a:xfrm flipH="1">
            <a:off x="4423216" y="2187412"/>
            <a:ext cx="241800" cy="2418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flipH="1">
            <a:off x="6236366" y="3296792"/>
            <a:ext cx="241800" cy="2418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txBox="1"/>
          <p:nvPr/>
        </p:nvSpPr>
        <p:spPr>
          <a:xfrm>
            <a:off x="2969208" y="1832675"/>
            <a:ext cx="1255200" cy="86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CLOUD</a:t>
            </a:r>
            <a:endParaRPr sz="1100" dirty="0">
              <a:solidFill>
                <a:srgbClr val="434343"/>
              </a:solidFill>
              <a:latin typeface="Montserrat ExtraBold"/>
              <a:ea typeface="Montserrat ExtraBold"/>
              <a:cs typeface="Montserrat ExtraBold"/>
              <a:sym typeface="Montserrat ExtraBold"/>
            </a:endParaRPr>
          </a:p>
          <a:p>
            <a:pPr marL="0" lvl="0" indent="0" algn="ctr" rtl="0">
              <a:spcBef>
                <a:spcPts val="0"/>
              </a:spcBef>
              <a:spcAft>
                <a:spcPts val="0"/>
              </a:spcAft>
              <a:buNone/>
            </a:pPr>
            <a:r>
              <a:rPr lang="en" sz="1100" dirty="0">
                <a:solidFill>
                  <a:srgbClr val="434343"/>
                </a:solidFill>
                <a:latin typeface="EB Garamond"/>
                <a:ea typeface="EB Garamond"/>
                <a:cs typeface="EB Garamond"/>
                <a:sym typeface="EB Garamond"/>
              </a:rPr>
              <a:t>Google Cloud</a:t>
            </a:r>
          </a:p>
          <a:p>
            <a:pPr marL="0" lvl="0" indent="0" algn="ctr" rtl="0">
              <a:spcBef>
                <a:spcPts val="0"/>
              </a:spcBef>
              <a:spcAft>
                <a:spcPts val="0"/>
              </a:spcAft>
              <a:buNone/>
            </a:pPr>
            <a:r>
              <a:rPr lang="en" sz="1100" dirty="0">
                <a:solidFill>
                  <a:srgbClr val="434343"/>
                </a:solidFill>
                <a:latin typeface="EB Garamond"/>
                <a:ea typeface="EB Garamond"/>
                <a:cs typeface="EB Garamond"/>
                <a:sym typeface="EB Garamond"/>
              </a:rPr>
              <a:t>Microsoft Azure</a:t>
            </a:r>
            <a:endParaRPr sz="1100" dirty="0">
              <a:solidFill>
                <a:srgbClr val="434343"/>
              </a:solidFill>
              <a:latin typeface="EB Garamond"/>
              <a:ea typeface="EB Garamond"/>
              <a:cs typeface="EB Garamond"/>
              <a:sym typeface="EB Garamond"/>
            </a:endParaRPr>
          </a:p>
          <a:p>
            <a:pPr marL="0" lvl="0" indent="0" algn="ctr" rtl="0">
              <a:spcBef>
                <a:spcPts val="0"/>
              </a:spcBef>
              <a:spcAft>
                <a:spcPts val="0"/>
              </a:spcAft>
              <a:buNone/>
            </a:pPr>
            <a:endParaRPr sz="1100" dirty="0">
              <a:solidFill>
                <a:srgbClr val="434343"/>
              </a:solidFill>
              <a:latin typeface="EB Garamond"/>
              <a:ea typeface="EB Garamond"/>
              <a:cs typeface="EB Garamond"/>
              <a:sym typeface="EB Garamond"/>
            </a:endParaRPr>
          </a:p>
        </p:txBody>
      </p:sp>
      <p:sp>
        <p:nvSpPr>
          <p:cNvPr id="747" name="Google Shape;747;p24"/>
          <p:cNvSpPr txBox="1"/>
          <p:nvPr/>
        </p:nvSpPr>
        <p:spPr>
          <a:xfrm>
            <a:off x="4863808" y="1832675"/>
            <a:ext cx="1464992" cy="86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1100" dirty="0">
                <a:solidFill>
                  <a:srgbClr val="434343"/>
                </a:solidFill>
                <a:latin typeface="Montserrat ExtraBold"/>
                <a:ea typeface="Montserrat ExtraBold"/>
                <a:cs typeface="Montserrat ExtraBold"/>
                <a:sym typeface="Montserrat ExtraBold"/>
              </a:rPr>
              <a:t>PROGRAMMING LANGUAGES</a:t>
            </a:r>
            <a:endParaRPr sz="1100" dirty="0">
              <a:solidFill>
                <a:srgbClr val="434343"/>
              </a:solidFill>
              <a:latin typeface="Montserrat ExtraBold"/>
              <a:ea typeface="Montserrat ExtraBold"/>
              <a:cs typeface="Montserrat ExtraBold"/>
              <a:sym typeface="Montserrat ExtraBold"/>
            </a:endParaRPr>
          </a:p>
          <a:p>
            <a:pPr marL="0" lvl="0" indent="0" algn="ctr" rtl="0">
              <a:spcBef>
                <a:spcPts val="0"/>
              </a:spcBef>
              <a:spcAft>
                <a:spcPts val="0"/>
              </a:spcAft>
              <a:buNone/>
            </a:pPr>
            <a:r>
              <a:rPr lang="es-ES" sz="1100" dirty="0">
                <a:solidFill>
                  <a:srgbClr val="434343"/>
                </a:solidFill>
                <a:latin typeface="EB Garamond"/>
                <a:ea typeface="EB Garamond"/>
                <a:cs typeface="EB Garamond"/>
                <a:sym typeface="EB Garamond"/>
              </a:rPr>
              <a:t>Python</a:t>
            </a:r>
            <a:endParaRPr sz="1100" dirty="0">
              <a:solidFill>
                <a:srgbClr val="434343"/>
              </a:solidFill>
              <a:latin typeface="EB Garamond"/>
              <a:ea typeface="EB Garamond"/>
              <a:cs typeface="EB Garamond"/>
              <a:sym typeface="EB Garamond"/>
            </a:endParaRPr>
          </a:p>
          <a:p>
            <a:pPr marL="0" lvl="0" indent="0" algn="ctr" rtl="0">
              <a:spcBef>
                <a:spcPts val="0"/>
              </a:spcBef>
              <a:spcAft>
                <a:spcPts val="0"/>
              </a:spcAft>
              <a:buNone/>
            </a:pPr>
            <a:r>
              <a:rPr lang="en" sz="1100" dirty="0">
                <a:solidFill>
                  <a:srgbClr val="434343"/>
                </a:solidFill>
                <a:latin typeface="EB Garamond"/>
                <a:ea typeface="EB Garamond"/>
                <a:cs typeface="EB Garamond"/>
                <a:sym typeface="EB Garamond"/>
              </a:rPr>
              <a:t>SQL</a:t>
            </a:r>
            <a:endParaRPr sz="1100" dirty="0">
              <a:solidFill>
                <a:srgbClr val="434343"/>
              </a:solidFill>
              <a:latin typeface="EB Garamond"/>
              <a:ea typeface="EB Garamond"/>
              <a:cs typeface="EB Garamond"/>
              <a:sym typeface="EB Garamond"/>
            </a:endParaRPr>
          </a:p>
        </p:txBody>
      </p:sp>
      <p:sp>
        <p:nvSpPr>
          <p:cNvPr id="748" name="Google Shape;748;p24"/>
          <p:cNvSpPr txBox="1"/>
          <p:nvPr/>
        </p:nvSpPr>
        <p:spPr>
          <a:xfrm>
            <a:off x="4709382" y="2984513"/>
            <a:ext cx="1454008" cy="8663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VISUALIZATION</a:t>
            </a:r>
            <a:endParaRPr sz="1100" dirty="0">
              <a:solidFill>
                <a:srgbClr val="434343"/>
              </a:solidFill>
              <a:latin typeface="Montserrat ExtraBold"/>
              <a:ea typeface="Montserrat ExtraBold"/>
              <a:cs typeface="Montserrat ExtraBold"/>
              <a:sym typeface="Montserrat ExtraBold"/>
            </a:endParaRPr>
          </a:p>
          <a:p>
            <a:pPr marL="0" lvl="0" indent="0" algn="ctr" rtl="0">
              <a:spcBef>
                <a:spcPts val="0"/>
              </a:spcBef>
              <a:spcAft>
                <a:spcPts val="0"/>
              </a:spcAft>
              <a:buNone/>
            </a:pPr>
            <a:r>
              <a:rPr lang="en" sz="1100" dirty="0">
                <a:solidFill>
                  <a:srgbClr val="434343"/>
                </a:solidFill>
                <a:latin typeface="EB Garamond"/>
                <a:ea typeface="EB Garamond"/>
                <a:cs typeface="EB Garamond"/>
                <a:sym typeface="EB Garamond"/>
              </a:rPr>
              <a:t>Power BI</a:t>
            </a:r>
            <a:endParaRPr sz="1100" dirty="0">
              <a:solidFill>
                <a:srgbClr val="434343"/>
              </a:solidFill>
              <a:latin typeface="EB Garamond"/>
              <a:ea typeface="EB Garamond"/>
              <a:cs typeface="EB Garamond"/>
              <a:sym typeface="EB Garamond"/>
            </a:endParaRPr>
          </a:p>
        </p:txBody>
      </p:sp>
      <p:sp>
        <p:nvSpPr>
          <p:cNvPr id="750" name="Google Shape;750;p24"/>
          <p:cNvSpPr/>
          <p:nvPr/>
        </p:nvSpPr>
        <p:spPr>
          <a:xfrm flipH="1">
            <a:off x="2674016" y="2187412"/>
            <a:ext cx="241800" cy="2418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flipH="1">
            <a:off x="4423216" y="3254389"/>
            <a:ext cx="241800" cy="2418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flipH="1">
            <a:off x="6236366" y="2187412"/>
            <a:ext cx="241800" cy="2418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2" name="Picture 4" descr="Logo Python PNG transparente - StickPNG">
            <a:extLst>
              <a:ext uri="{FF2B5EF4-FFF2-40B4-BE49-F238E27FC236}">
                <a16:creationId xmlns:a16="http://schemas.microsoft.com/office/drawing/2014/main" id="{ACDC438A-B178-B722-A53C-7832FD9B1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877" y="1832675"/>
            <a:ext cx="486646" cy="4847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5063798-0977-DBAA-4E62-35C8BB46C6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1523" y="2137671"/>
            <a:ext cx="523784" cy="64490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38864317-A6AB-99BF-72DB-22AF3B88C5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3416" y="3016742"/>
            <a:ext cx="801900" cy="801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zure has a new logo, but where do you download it? Here!">
            <a:extLst>
              <a:ext uri="{FF2B5EF4-FFF2-40B4-BE49-F238E27FC236}">
                <a16:creationId xmlns:a16="http://schemas.microsoft.com/office/drawing/2014/main" id="{9C7C2C5D-4E46-1423-20F7-8448FED8AF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139" y="2191620"/>
            <a:ext cx="468308" cy="4683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Cloud Logo PNG Pic | PNG Mart">
            <a:extLst>
              <a:ext uri="{FF2B5EF4-FFF2-40B4-BE49-F238E27FC236}">
                <a16:creationId xmlns:a16="http://schemas.microsoft.com/office/drawing/2014/main" id="{F4B67BAF-7F4C-DCD9-268F-63EC8F177E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2122" y="1849925"/>
            <a:ext cx="875198" cy="49229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48;p24">
            <a:extLst>
              <a:ext uri="{FF2B5EF4-FFF2-40B4-BE49-F238E27FC236}">
                <a16:creationId xmlns:a16="http://schemas.microsoft.com/office/drawing/2014/main" id="{CD1F4DD5-C5C9-EBC4-F339-3A9D3C7E4858}"/>
              </a:ext>
            </a:extLst>
          </p:cNvPr>
          <p:cNvSpPr txBox="1"/>
          <p:nvPr/>
        </p:nvSpPr>
        <p:spPr>
          <a:xfrm>
            <a:off x="2969208" y="2880947"/>
            <a:ext cx="1454008" cy="11126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PYTHON LIBRARIES</a:t>
            </a:r>
            <a:endParaRPr sz="1100" dirty="0">
              <a:solidFill>
                <a:srgbClr val="434343"/>
              </a:solidFill>
              <a:latin typeface="Montserrat ExtraBold"/>
              <a:ea typeface="Montserrat ExtraBold"/>
              <a:cs typeface="Montserrat ExtraBold"/>
              <a:sym typeface="Montserrat ExtraBold"/>
            </a:endParaRPr>
          </a:p>
          <a:p>
            <a:pPr marL="0" lvl="0" indent="0" algn="ctr" rtl="0">
              <a:spcBef>
                <a:spcPts val="0"/>
              </a:spcBef>
              <a:spcAft>
                <a:spcPts val="0"/>
              </a:spcAft>
              <a:buNone/>
            </a:pPr>
            <a:r>
              <a:rPr lang="en" sz="1100" dirty="0">
                <a:solidFill>
                  <a:srgbClr val="434343"/>
                </a:solidFill>
                <a:latin typeface="EB Garamond"/>
                <a:ea typeface="EB Garamond"/>
                <a:cs typeface="EB Garamond"/>
                <a:sym typeface="EB Garamond"/>
              </a:rPr>
              <a:t>Pandas</a:t>
            </a:r>
          </a:p>
          <a:p>
            <a:pPr marL="0" lvl="0" indent="0" algn="ctr" rtl="0">
              <a:spcBef>
                <a:spcPts val="0"/>
              </a:spcBef>
              <a:spcAft>
                <a:spcPts val="0"/>
              </a:spcAft>
              <a:buNone/>
            </a:pPr>
            <a:r>
              <a:rPr lang="en" sz="1100" dirty="0">
                <a:solidFill>
                  <a:srgbClr val="434343"/>
                </a:solidFill>
                <a:latin typeface="EB Garamond"/>
                <a:ea typeface="EB Garamond"/>
                <a:cs typeface="EB Garamond"/>
                <a:sym typeface="EB Garamond"/>
              </a:rPr>
              <a:t>Numpy</a:t>
            </a:r>
          </a:p>
          <a:p>
            <a:pPr marL="0" lvl="0" indent="0" algn="ctr" rtl="0">
              <a:spcBef>
                <a:spcPts val="0"/>
              </a:spcBef>
              <a:spcAft>
                <a:spcPts val="0"/>
              </a:spcAft>
              <a:buNone/>
            </a:pPr>
            <a:r>
              <a:rPr lang="en" sz="1100" dirty="0">
                <a:solidFill>
                  <a:srgbClr val="434343"/>
                </a:solidFill>
                <a:latin typeface="EB Garamond"/>
                <a:ea typeface="EB Garamond"/>
                <a:cs typeface="EB Garamond"/>
                <a:sym typeface="EB Garamond"/>
              </a:rPr>
              <a:t>Scikit-learn</a:t>
            </a:r>
          </a:p>
          <a:p>
            <a:pPr marL="0" lvl="0" indent="0" algn="ctr" rtl="0">
              <a:spcBef>
                <a:spcPts val="0"/>
              </a:spcBef>
              <a:spcAft>
                <a:spcPts val="0"/>
              </a:spcAft>
              <a:buNone/>
            </a:pPr>
            <a:r>
              <a:rPr lang="en" sz="1100" dirty="0">
                <a:solidFill>
                  <a:srgbClr val="434343"/>
                </a:solidFill>
                <a:latin typeface="EB Garamond"/>
                <a:ea typeface="EB Garamond"/>
                <a:cs typeface="EB Garamond"/>
                <a:sym typeface="EB Garamond"/>
              </a:rPr>
              <a:t>Others</a:t>
            </a:r>
          </a:p>
          <a:p>
            <a:pPr marL="0" lvl="0" indent="0" algn="ctr" rtl="0">
              <a:spcBef>
                <a:spcPts val="0"/>
              </a:spcBef>
              <a:spcAft>
                <a:spcPts val="0"/>
              </a:spcAft>
              <a:buNone/>
            </a:pPr>
            <a:endParaRPr sz="1100" dirty="0">
              <a:solidFill>
                <a:srgbClr val="434343"/>
              </a:solidFill>
              <a:latin typeface="EB Garamond"/>
              <a:ea typeface="EB Garamond"/>
              <a:cs typeface="EB Garamond"/>
              <a:sym typeface="EB Garamond"/>
            </a:endParaRPr>
          </a:p>
        </p:txBody>
      </p:sp>
      <p:sp>
        <p:nvSpPr>
          <p:cNvPr id="3" name="Google Shape;750;p24">
            <a:extLst>
              <a:ext uri="{FF2B5EF4-FFF2-40B4-BE49-F238E27FC236}">
                <a16:creationId xmlns:a16="http://schemas.microsoft.com/office/drawing/2014/main" id="{3CAB4558-6A1C-1A26-9BEA-A69CCCBD18EE}"/>
              </a:ext>
            </a:extLst>
          </p:cNvPr>
          <p:cNvSpPr/>
          <p:nvPr/>
        </p:nvSpPr>
        <p:spPr>
          <a:xfrm flipH="1">
            <a:off x="2674016" y="3258821"/>
            <a:ext cx="241800" cy="2418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0" name="Picture 6">
            <a:extLst>
              <a:ext uri="{FF2B5EF4-FFF2-40B4-BE49-F238E27FC236}">
                <a16:creationId xmlns:a16="http://schemas.microsoft.com/office/drawing/2014/main" id="{26B12192-B3D6-CA60-F4BC-EF4889C3CC3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4644"/>
          <a:stretch/>
        </p:blipFill>
        <p:spPr bwMode="auto">
          <a:xfrm>
            <a:off x="2164566" y="2938578"/>
            <a:ext cx="354403" cy="5646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umPy Logo PNG Vector (SVG) Free Download">
            <a:extLst>
              <a:ext uri="{FF2B5EF4-FFF2-40B4-BE49-F238E27FC236}">
                <a16:creationId xmlns:a16="http://schemas.microsoft.com/office/drawing/2014/main" id="{996B00F6-D248-C204-BE95-E33DEFF06F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4245" y="3458386"/>
            <a:ext cx="367666" cy="3925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63FB8E6-2284-D9B5-C75F-2C83C78B4FF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7318" y="3103825"/>
            <a:ext cx="641522" cy="345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32"/>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METODOLOGIA DE TRABAJO</a:t>
            </a:r>
            <a:endParaRPr dirty="0"/>
          </a:p>
        </p:txBody>
      </p:sp>
      <p:sp>
        <p:nvSpPr>
          <p:cNvPr id="1186" name="Google Shape;1186;p32"/>
          <p:cNvSpPr txBox="1"/>
          <p:nvPr/>
        </p:nvSpPr>
        <p:spPr>
          <a:xfrm>
            <a:off x="6229700" y="3722428"/>
            <a:ext cx="1673700" cy="5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200"/>
              </a:spcAft>
              <a:buNone/>
            </a:pPr>
            <a:r>
              <a:rPr lang="en" sz="1100" dirty="0">
                <a:solidFill>
                  <a:srgbClr val="434343"/>
                </a:solidFill>
                <a:latin typeface="EB Garamond"/>
                <a:ea typeface="EB Garamond"/>
                <a:cs typeface="EB Garamond"/>
                <a:sym typeface="EB Garamond"/>
              </a:rPr>
              <a:t>Creación de modelos. Realización de pruebas.</a:t>
            </a:r>
            <a:endParaRPr sz="1100" dirty="0">
              <a:solidFill>
                <a:srgbClr val="434343"/>
              </a:solidFill>
              <a:latin typeface="EB Garamond"/>
              <a:ea typeface="EB Garamond"/>
              <a:cs typeface="EB Garamond"/>
              <a:sym typeface="EB Garamond"/>
            </a:endParaRPr>
          </a:p>
        </p:txBody>
      </p:sp>
      <p:sp>
        <p:nvSpPr>
          <p:cNvPr id="1187" name="Google Shape;1187;p32"/>
          <p:cNvSpPr txBox="1"/>
          <p:nvPr/>
        </p:nvSpPr>
        <p:spPr>
          <a:xfrm>
            <a:off x="1319741" y="3013034"/>
            <a:ext cx="18618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Selección de los datos. Limpieza y transformación.</a:t>
            </a:r>
            <a:endParaRPr sz="1100" dirty="0">
              <a:solidFill>
                <a:srgbClr val="434343"/>
              </a:solidFill>
              <a:latin typeface="EB Garamond"/>
              <a:ea typeface="EB Garamond"/>
              <a:cs typeface="EB Garamond"/>
              <a:sym typeface="EB Garamond"/>
            </a:endParaRPr>
          </a:p>
        </p:txBody>
      </p:sp>
      <p:sp>
        <p:nvSpPr>
          <p:cNvPr id="1188" name="Google Shape;1188;p32"/>
          <p:cNvSpPr txBox="1"/>
          <p:nvPr/>
        </p:nvSpPr>
        <p:spPr>
          <a:xfrm>
            <a:off x="6229700" y="2440399"/>
            <a:ext cx="1751400" cy="4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434343"/>
                </a:solidFill>
                <a:latin typeface="EB Garamond"/>
                <a:ea typeface="EB Garamond"/>
                <a:cs typeface="EB Garamond"/>
                <a:sym typeface="EB Garamond"/>
              </a:rPr>
              <a:t>Recolección de datos. Exploración y verificación de calidad.</a:t>
            </a:r>
            <a:endParaRPr sz="1100" dirty="0">
              <a:solidFill>
                <a:srgbClr val="434343"/>
              </a:solidFill>
              <a:latin typeface="EB Garamond"/>
              <a:ea typeface="EB Garamond"/>
              <a:cs typeface="EB Garamond"/>
              <a:sym typeface="EB Garamond"/>
            </a:endParaRPr>
          </a:p>
        </p:txBody>
      </p:sp>
      <p:sp>
        <p:nvSpPr>
          <p:cNvPr id="1189" name="Google Shape;1189;p32"/>
          <p:cNvSpPr txBox="1"/>
          <p:nvPr/>
        </p:nvSpPr>
        <p:spPr>
          <a:xfrm>
            <a:off x="2208104" y="4118783"/>
            <a:ext cx="15981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200"/>
              </a:spcAft>
              <a:buNone/>
            </a:pPr>
            <a:r>
              <a:rPr lang="en" sz="1100" dirty="0">
                <a:solidFill>
                  <a:srgbClr val="434343"/>
                </a:solidFill>
                <a:latin typeface="EB Garamond"/>
                <a:ea typeface="EB Garamond"/>
                <a:cs typeface="EB Garamond"/>
                <a:sym typeface="EB Garamond"/>
              </a:rPr>
              <a:t>Creación de visualización. Análisis y conclusiones.</a:t>
            </a:r>
            <a:endParaRPr sz="1100" dirty="0">
              <a:solidFill>
                <a:srgbClr val="434343"/>
              </a:solidFill>
              <a:latin typeface="EB Garamond"/>
              <a:ea typeface="EB Garamond"/>
              <a:cs typeface="EB Garamond"/>
              <a:sym typeface="EB Garamond"/>
            </a:endParaRPr>
          </a:p>
        </p:txBody>
      </p:sp>
      <p:sp>
        <p:nvSpPr>
          <p:cNvPr id="1190" name="Google Shape;1190;p32"/>
          <p:cNvSpPr txBox="1"/>
          <p:nvPr/>
        </p:nvSpPr>
        <p:spPr>
          <a:xfrm>
            <a:off x="2222655" y="1600338"/>
            <a:ext cx="1844700" cy="621592"/>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Revisar la situación actual del negocio. Objetivos y criterios de éxito.</a:t>
            </a:r>
            <a:endParaRPr sz="1100" dirty="0">
              <a:solidFill>
                <a:srgbClr val="434343"/>
              </a:solidFill>
              <a:latin typeface="EB Garamond"/>
              <a:ea typeface="EB Garamond"/>
              <a:cs typeface="EB Garamond"/>
              <a:sym typeface="EB Garamond"/>
            </a:endParaRPr>
          </a:p>
        </p:txBody>
      </p:sp>
      <p:sp>
        <p:nvSpPr>
          <p:cNvPr id="1191" name="Google Shape;1191;p32"/>
          <p:cNvSpPr txBox="1"/>
          <p:nvPr/>
        </p:nvSpPr>
        <p:spPr>
          <a:xfrm>
            <a:off x="6229700" y="3327620"/>
            <a:ext cx="15981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Modeling</a:t>
            </a:r>
            <a:endParaRPr sz="1200" dirty="0">
              <a:solidFill>
                <a:srgbClr val="434343"/>
              </a:solidFill>
              <a:latin typeface="Montserrat ExtraBold"/>
              <a:ea typeface="Montserrat ExtraBold"/>
              <a:cs typeface="Montserrat ExtraBold"/>
              <a:sym typeface="Montserrat ExtraBold"/>
            </a:endParaRPr>
          </a:p>
        </p:txBody>
      </p:sp>
      <p:sp>
        <p:nvSpPr>
          <p:cNvPr id="1192" name="Google Shape;1192;p32"/>
          <p:cNvSpPr txBox="1"/>
          <p:nvPr/>
        </p:nvSpPr>
        <p:spPr>
          <a:xfrm>
            <a:off x="1319741" y="2637276"/>
            <a:ext cx="18618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Data Preparation</a:t>
            </a:r>
            <a:endParaRPr sz="1200" dirty="0">
              <a:solidFill>
                <a:srgbClr val="434343"/>
              </a:solidFill>
              <a:latin typeface="Montserrat ExtraBold"/>
              <a:ea typeface="Montserrat ExtraBold"/>
              <a:cs typeface="Montserrat ExtraBold"/>
              <a:sym typeface="Montserrat ExtraBold"/>
            </a:endParaRPr>
          </a:p>
        </p:txBody>
      </p:sp>
      <p:sp>
        <p:nvSpPr>
          <p:cNvPr id="1193" name="Google Shape;1193;p32"/>
          <p:cNvSpPr txBox="1"/>
          <p:nvPr/>
        </p:nvSpPr>
        <p:spPr>
          <a:xfrm>
            <a:off x="6229700" y="2055116"/>
            <a:ext cx="1673700" cy="495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Data Understanding</a:t>
            </a:r>
            <a:endParaRPr sz="1200" dirty="0">
              <a:solidFill>
                <a:srgbClr val="434343"/>
              </a:solidFill>
              <a:latin typeface="Montserrat ExtraBold"/>
              <a:ea typeface="Montserrat ExtraBold"/>
              <a:cs typeface="Montserrat ExtraBold"/>
              <a:sym typeface="Montserrat ExtraBold"/>
            </a:endParaRPr>
          </a:p>
        </p:txBody>
      </p:sp>
      <p:sp>
        <p:nvSpPr>
          <p:cNvPr id="1194" name="Google Shape;1194;p32"/>
          <p:cNvSpPr txBox="1"/>
          <p:nvPr/>
        </p:nvSpPr>
        <p:spPr>
          <a:xfrm>
            <a:off x="2362444" y="3762075"/>
            <a:ext cx="14436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Interpretation/Evaluation</a:t>
            </a:r>
            <a:endParaRPr sz="1200" dirty="0">
              <a:solidFill>
                <a:srgbClr val="434343"/>
              </a:solidFill>
              <a:latin typeface="Montserrat ExtraBold"/>
              <a:ea typeface="Montserrat ExtraBold"/>
              <a:cs typeface="Montserrat ExtraBold"/>
              <a:sym typeface="Montserrat ExtraBold"/>
            </a:endParaRPr>
          </a:p>
        </p:txBody>
      </p:sp>
      <p:sp>
        <p:nvSpPr>
          <p:cNvPr id="1195" name="Google Shape;1195;p32"/>
          <p:cNvSpPr txBox="1"/>
          <p:nvPr/>
        </p:nvSpPr>
        <p:spPr>
          <a:xfrm>
            <a:off x="2222667" y="1205525"/>
            <a:ext cx="18447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Business Understanding</a:t>
            </a:r>
            <a:endParaRPr sz="1200" dirty="0">
              <a:solidFill>
                <a:srgbClr val="434343"/>
              </a:solidFill>
              <a:latin typeface="Montserrat ExtraBold"/>
              <a:ea typeface="Montserrat ExtraBold"/>
              <a:cs typeface="Montserrat ExtraBold"/>
              <a:sym typeface="Montserrat ExtraBold"/>
            </a:endParaRPr>
          </a:p>
        </p:txBody>
      </p:sp>
      <p:sp>
        <p:nvSpPr>
          <p:cNvPr id="1196" name="Google Shape;1196;p32"/>
          <p:cNvSpPr/>
          <p:nvPr/>
        </p:nvSpPr>
        <p:spPr>
          <a:xfrm>
            <a:off x="3569905" y="1554905"/>
            <a:ext cx="2223196" cy="2867711"/>
          </a:xfrm>
          <a:custGeom>
            <a:avLst/>
            <a:gdLst/>
            <a:ahLst/>
            <a:cxnLst/>
            <a:rect l="l" t="t" r="r" b="b"/>
            <a:pathLst>
              <a:path w="138366" h="178479" extrusionOk="0">
                <a:moveTo>
                  <a:pt x="65053" y="1"/>
                </a:moveTo>
                <a:lnTo>
                  <a:pt x="65053" y="35048"/>
                </a:lnTo>
                <a:cubicBezTo>
                  <a:pt x="65053" y="46401"/>
                  <a:pt x="74287" y="55635"/>
                  <a:pt x="85640" y="55635"/>
                </a:cubicBezTo>
                <a:lnTo>
                  <a:pt x="111253" y="55635"/>
                </a:lnTo>
                <a:cubicBezTo>
                  <a:pt x="115118" y="55635"/>
                  <a:pt x="118242" y="58790"/>
                  <a:pt x="118203" y="62655"/>
                </a:cubicBezTo>
                <a:cubicBezTo>
                  <a:pt x="118162" y="66450"/>
                  <a:pt x="115046" y="69535"/>
                  <a:pt x="111253" y="69535"/>
                </a:cubicBezTo>
                <a:lnTo>
                  <a:pt x="32647" y="69535"/>
                </a:lnTo>
                <a:cubicBezTo>
                  <a:pt x="14645" y="69535"/>
                  <a:pt x="1" y="84182"/>
                  <a:pt x="1" y="102181"/>
                </a:cubicBezTo>
                <a:cubicBezTo>
                  <a:pt x="1" y="120183"/>
                  <a:pt x="14647" y="134827"/>
                  <a:pt x="32647" y="134827"/>
                </a:cubicBezTo>
                <a:lnTo>
                  <a:pt x="107026" y="134827"/>
                </a:lnTo>
                <a:cubicBezTo>
                  <a:pt x="113814" y="134827"/>
                  <a:pt x="119335" y="140351"/>
                  <a:pt x="119335" y="147139"/>
                </a:cubicBezTo>
                <a:cubicBezTo>
                  <a:pt x="119335" y="153925"/>
                  <a:pt x="113814" y="159448"/>
                  <a:pt x="107026" y="159448"/>
                </a:cubicBezTo>
                <a:lnTo>
                  <a:pt x="65223" y="159448"/>
                </a:lnTo>
                <a:lnTo>
                  <a:pt x="65223" y="178479"/>
                </a:lnTo>
                <a:lnTo>
                  <a:pt x="107026" y="178479"/>
                </a:lnTo>
                <a:cubicBezTo>
                  <a:pt x="124308" y="178479"/>
                  <a:pt x="138365" y="164418"/>
                  <a:pt x="138365" y="147139"/>
                </a:cubicBezTo>
                <a:cubicBezTo>
                  <a:pt x="138365" y="129857"/>
                  <a:pt x="124308" y="115797"/>
                  <a:pt x="107026" y="115797"/>
                </a:cubicBezTo>
                <a:lnTo>
                  <a:pt x="32647" y="115797"/>
                </a:lnTo>
                <a:cubicBezTo>
                  <a:pt x="25136" y="115797"/>
                  <a:pt x="19029" y="109690"/>
                  <a:pt x="19029" y="102181"/>
                </a:cubicBezTo>
                <a:cubicBezTo>
                  <a:pt x="19029" y="94673"/>
                  <a:pt x="25138" y="88566"/>
                  <a:pt x="32647" y="88566"/>
                </a:cubicBezTo>
                <a:lnTo>
                  <a:pt x="111255" y="88566"/>
                </a:lnTo>
                <a:cubicBezTo>
                  <a:pt x="125436" y="88566"/>
                  <a:pt x="137090" y="77028"/>
                  <a:pt x="137234" y="62847"/>
                </a:cubicBezTo>
                <a:cubicBezTo>
                  <a:pt x="137301" y="55858"/>
                  <a:pt x="134632" y="49273"/>
                  <a:pt x="129715" y="44308"/>
                </a:cubicBezTo>
                <a:cubicBezTo>
                  <a:pt x="124799" y="39340"/>
                  <a:pt x="118242" y="36607"/>
                  <a:pt x="111255" y="36607"/>
                </a:cubicBezTo>
                <a:lnTo>
                  <a:pt x="85640" y="36607"/>
                </a:lnTo>
                <a:cubicBezTo>
                  <a:pt x="84781" y="36604"/>
                  <a:pt x="84084" y="35907"/>
                  <a:pt x="84084" y="35048"/>
                </a:cubicBezTo>
                <a:lnTo>
                  <a:pt x="84084" y="1"/>
                </a:lnTo>
                <a:close/>
              </a:path>
            </a:pathLst>
          </a:custGeom>
          <a:solidFill>
            <a:srgbClr val="AD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4617876" y="3907525"/>
            <a:ext cx="1175225" cy="515092"/>
          </a:xfrm>
          <a:custGeom>
            <a:avLst/>
            <a:gdLst/>
            <a:ahLst/>
            <a:cxnLst/>
            <a:rect l="l" t="t" r="r" b="b"/>
            <a:pathLst>
              <a:path w="73143" h="32058" extrusionOk="0">
                <a:moveTo>
                  <a:pt x="54091" y="1"/>
                </a:moveTo>
                <a:cubicBezTo>
                  <a:pt x="54104" y="237"/>
                  <a:pt x="54112" y="476"/>
                  <a:pt x="54112" y="715"/>
                </a:cubicBezTo>
                <a:cubicBezTo>
                  <a:pt x="54112" y="7504"/>
                  <a:pt x="48591" y="13027"/>
                  <a:pt x="41803" y="13027"/>
                </a:cubicBezTo>
                <a:lnTo>
                  <a:pt x="0" y="13027"/>
                </a:lnTo>
                <a:lnTo>
                  <a:pt x="0" y="32058"/>
                </a:lnTo>
                <a:lnTo>
                  <a:pt x="41803" y="32058"/>
                </a:lnTo>
                <a:cubicBezTo>
                  <a:pt x="59085" y="32058"/>
                  <a:pt x="73142" y="17997"/>
                  <a:pt x="73142" y="715"/>
                </a:cubicBezTo>
                <a:cubicBezTo>
                  <a:pt x="73142" y="476"/>
                  <a:pt x="73129" y="240"/>
                  <a:pt x="73124"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3569873" y="3176871"/>
            <a:ext cx="2222939" cy="730670"/>
          </a:xfrm>
          <a:custGeom>
            <a:avLst/>
            <a:gdLst/>
            <a:ahLst/>
            <a:cxnLst/>
            <a:rect l="l" t="t" r="r" b="b"/>
            <a:pathLst>
              <a:path w="138350" h="45475" extrusionOk="0">
                <a:moveTo>
                  <a:pt x="34" y="0"/>
                </a:moveTo>
                <a:cubicBezTo>
                  <a:pt x="18" y="409"/>
                  <a:pt x="0" y="820"/>
                  <a:pt x="0" y="1234"/>
                </a:cubicBezTo>
                <a:cubicBezTo>
                  <a:pt x="0" y="19234"/>
                  <a:pt x="14647" y="33880"/>
                  <a:pt x="32646" y="33880"/>
                </a:cubicBezTo>
                <a:lnTo>
                  <a:pt x="107025" y="33880"/>
                </a:lnTo>
                <a:cubicBezTo>
                  <a:pt x="113574" y="33880"/>
                  <a:pt x="118943" y="39020"/>
                  <a:pt x="119313" y="45475"/>
                </a:cubicBezTo>
                <a:lnTo>
                  <a:pt x="138349" y="45475"/>
                </a:lnTo>
                <a:cubicBezTo>
                  <a:pt x="137966" y="28524"/>
                  <a:pt x="124068" y="14850"/>
                  <a:pt x="107025" y="14850"/>
                </a:cubicBezTo>
                <a:lnTo>
                  <a:pt x="32649" y="14850"/>
                </a:lnTo>
                <a:cubicBezTo>
                  <a:pt x="25140" y="14850"/>
                  <a:pt x="19031" y="8743"/>
                  <a:pt x="19031" y="1234"/>
                </a:cubicBezTo>
                <a:cubicBezTo>
                  <a:pt x="19031" y="818"/>
                  <a:pt x="19054" y="406"/>
                  <a:pt x="19090"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a:off x="3570403" y="2672159"/>
            <a:ext cx="1439777" cy="504728"/>
          </a:xfrm>
          <a:custGeom>
            <a:avLst/>
            <a:gdLst/>
            <a:ahLst/>
            <a:cxnLst/>
            <a:rect l="l" t="t" r="r" b="b"/>
            <a:pathLst>
              <a:path w="89608" h="31413" extrusionOk="0">
                <a:moveTo>
                  <a:pt x="32616" y="0"/>
                </a:moveTo>
                <a:cubicBezTo>
                  <a:pt x="15028" y="0"/>
                  <a:pt x="654" y="13981"/>
                  <a:pt x="1" y="31410"/>
                </a:cubicBezTo>
                <a:lnTo>
                  <a:pt x="19057" y="31412"/>
                </a:lnTo>
                <a:cubicBezTo>
                  <a:pt x="19684" y="24480"/>
                  <a:pt x="25524" y="19031"/>
                  <a:pt x="32616" y="19031"/>
                </a:cubicBezTo>
                <a:lnTo>
                  <a:pt x="89607" y="19031"/>
                </a:lnTo>
                <a:lnTo>
                  <a:pt x="89607"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a:off x="4615096" y="1815777"/>
            <a:ext cx="1160893" cy="1162210"/>
          </a:xfrm>
          <a:custGeom>
            <a:avLst/>
            <a:gdLst/>
            <a:ahLst/>
            <a:cxnLst/>
            <a:rect l="l" t="t" r="r" b="b"/>
            <a:pathLst>
              <a:path w="72251" h="72333" extrusionOk="0">
                <a:moveTo>
                  <a:pt x="1" y="0"/>
                </a:moveTo>
                <a:lnTo>
                  <a:pt x="1" y="18812"/>
                </a:lnTo>
                <a:cubicBezTo>
                  <a:pt x="1" y="30165"/>
                  <a:pt x="9237" y="39399"/>
                  <a:pt x="20587" y="39399"/>
                </a:cubicBezTo>
                <a:lnTo>
                  <a:pt x="46203" y="39399"/>
                </a:lnTo>
                <a:cubicBezTo>
                  <a:pt x="50070" y="39399"/>
                  <a:pt x="53192" y="42554"/>
                  <a:pt x="53153" y="46421"/>
                </a:cubicBezTo>
                <a:cubicBezTo>
                  <a:pt x="53115" y="50214"/>
                  <a:pt x="49996" y="53302"/>
                  <a:pt x="46203" y="53302"/>
                </a:cubicBezTo>
                <a:lnTo>
                  <a:pt x="24588" y="53302"/>
                </a:lnTo>
                <a:lnTo>
                  <a:pt x="24588" y="72333"/>
                </a:lnTo>
                <a:lnTo>
                  <a:pt x="46203" y="72333"/>
                </a:lnTo>
                <a:cubicBezTo>
                  <a:pt x="60384" y="72333"/>
                  <a:pt x="72040" y="60792"/>
                  <a:pt x="72181" y="46611"/>
                </a:cubicBezTo>
                <a:cubicBezTo>
                  <a:pt x="72251" y="39622"/>
                  <a:pt x="69582" y="33040"/>
                  <a:pt x="64665" y="28072"/>
                </a:cubicBezTo>
                <a:cubicBezTo>
                  <a:pt x="59746" y="23107"/>
                  <a:pt x="53189" y="20371"/>
                  <a:pt x="46203" y="20371"/>
                </a:cubicBezTo>
                <a:lnTo>
                  <a:pt x="20590" y="20371"/>
                </a:lnTo>
                <a:cubicBezTo>
                  <a:pt x="19731" y="20371"/>
                  <a:pt x="19034" y="19674"/>
                  <a:pt x="19034" y="18815"/>
                </a:cubicBezTo>
                <a:lnTo>
                  <a:pt x="19034"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a:off x="3697529" y="1559500"/>
            <a:ext cx="1967739" cy="2735283"/>
          </a:xfrm>
          <a:custGeom>
            <a:avLst/>
            <a:gdLst/>
            <a:ahLst/>
            <a:cxnLst/>
            <a:rect l="l" t="t" r="r" b="b"/>
            <a:pathLst>
              <a:path w="122467" h="170237" extrusionOk="0">
                <a:moveTo>
                  <a:pt x="66624" y="0"/>
                </a:moveTo>
                <a:cubicBezTo>
                  <a:pt x="65763" y="0"/>
                  <a:pt x="65066" y="697"/>
                  <a:pt x="65066" y="1559"/>
                </a:cubicBezTo>
                <a:lnTo>
                  <a:pt x="65066" y="8483"/>
                </a:lnTo>
                <a:cubicBezTo>
                  <a:pt x="65064" y="9345"/>
                  <a:pt x="65763" y="10041"/>
                  <a:pt x="66622" y="10041"/>
                </a:cubicBezTo>
                <a:lnTo>
                  <a:pt x="66624" y="10041"/>
                </a:lnTo>
                <a:cubicBezTo>
                  <a:pt x="67486" y="10041"/>
                  <a:pt x="68183" y="9345"/>
                  <a:pt x="68183" y="8483"/>
                </a:cubicBezTo>
                <a:lnTo>
                  <a:pt x="68183" y="1559"/>
                </a:lnTo>
                <a:cubicBezTo>
                  <a:pt x="68183" y="697"/>
                  <a:pt x="67486" y="0"/>
                  <a:pt x="66624" y="0"/>
                </a:cubicBezTo>
                <a:close/>
                <a:moveTo>
                  <a:pt x="66624" y="13850"/>
                </a:moveTo>
                <a:cubicBezTo>
                  <a:pt x="65763" y="13850"/>
                  <a:pt x="65066" y="14549"/>
                  <a:pt x="65066" y="15410"/>
                </a:cubicBezTo>
                <a:lnTo>
                  <a:pt x="65066" y="22335"/>
                </a:lnTo>
                <a:cubicBezTo>
                  <a:pt x="65064" y="23196"/>
                  <a:pt x="65760" y="23896"/>
                  <a:pt x="66622" y="23896"/>
                </a:cubicBezTo>
                <a:lnTo>
                  <a:pt x="66624" y="23893"/>
                </a:lnTo>
                <a:cubicBezTo>
                  <a:pt x="67486" y="23893"/>
                  <a:pt x="68183" y="23196"/>
                  <a:pt x="68183" y="22335"/>
                </a:cubicBezTo>
                <a:lnTo>
                  <a:pt x="68183" y="15410"/>
                </a:lnTo>
                <a:cubicBezTo>
                  <a:pt x="68183" y="14549"/>
                  <a:pt x="67486" y="13850"/>
                  <a:pt x="66624" y="13850"/>
                </a:cubicBezTo>
                <a:close/>
                <a:moveTo>
                  <a:pt x="66624" y="27701"/>
                </a:moveTo>
                <a:cubicBezTo>
                  <a:pt x="65763" y="27701"/>
                  <a:pt x="65066" y="28401"/>
                  <a:pt x="65066" y="29262"/>
                </a:cubicBezTo>
                <a:lnTo>
                  <a:pt x="65066" y="34765"/>
                </a:lnTo>
                <a:cubicBezTo>
                  <a:pt x="65066" y="35305"/>
                  <a:pt x="65100" y="35845"/>
                  <a:pt x="65169" y="36382"/>
                </a:cubicBezTo>
                <a:cubicBezTo>
                  <a:pt x="65267" y="37159"/>
                  <a:pt x="65928" y="37743"/>
                  <a:pt x="66712" y="37743"/>
                </a:cubicBezTo>
                <a:lnTo>
                  <a:pt x="66712" y="37740"/>
                </a:lnTo>
                <a:cubicBezTo>
                  <a:pt x="67653" y="37740"/>
                  <a:pt x="68378" y="36917"/>
                  <a:pt x="68260" y="35984"/>
                </a:cubicBezTo>
                <a:cubicBezTo>
                  <a:pt x="68208" y="35580"/>
                  <a:pt x="68183" y="35171"/>
                  <a:pt x="68183" y="34762"/>
                </a:cubicBezTo>
                <a:lnTo>
                  <a:pt x="68183" y="29262"/>
                </a:lnTo>
                <a:cubicBezTo>
                  <a:pt x="68183" y="28401"/>
                  <a:pt x="67486" y="27701"/>
                  <a:pt x="66624" y="27701"/>
                </a:cubicBezTo>
                <a:close/>
                <a:moveTo>
                  <a:pt x="69637" y="40797"/>
                </a:moveTo>
                <a:cubicBezTo>
                  <a:pt x="69255" y="40797"/>
                  <a:pt x="68872" y="40937"/>
                  <a:pt x="68571" y="41219"/>
                </a:cubicBezTo>
                <a:cubicBezTo>
                  <a:pt x="67951" y="41803"/>
                  <a:pt x="67913" y="42777"/>
                  <a:pt x="68489" y="43407"/>
                </a:cubicBezTo>
                <a:cubicBezTo>
                  <a:pt x="70304" y="45344"/>
                  <a:pt x="72685" y="46660"/>
                  <a:pt x="75290" y="47164"/>
                </a:cubicBezTo>
                <a:cubicBezTo>
                  <a:pt x="75387" y="47182"/>
                  <a:pt x="75486" y="47192"/>
                  <a:pt x="75586" y="47192"/>
                </a:cubicBezTo>
                <a:lnTo>
                  <a:pt x="75586" y="47192"/>
                </a:lnTo>
                <a:cubicBezTo>
                  <a:pt x="76391" y="47190"/>
                  <a:pt x="77062" y="46580"/>
                  <a:pt x="77136" y="45781"/>
                </a:cubicBezTo>
                <a:cubicBezTo>
                  <a:pt x="77213" y="44981"/>
                  <a:pt x="76668" y="44256"/>
                  <a:pt x="75881" y="44104"/>
                </a:cubicBezTo>
                <a:cubicBezTo>
                  <a:pt x="74896" y="43914"/>
                  <a:pt x="73950" y="43569"/>
                  <a:pt x="73073" y="43081"/>
                </a:cubicBezTo>
                <a:cubicBezTo>
                  <a:pt x="72215" y="42600"/>
                  <a:pt x="71433" y="41991"/>
                  <a:pt x="70759" y="41273"/>
                </a:cubicBezTo>
                <a:cubicBezTo>
                  <a:pt x="70454" y="40957"/>
                  <a:pt x="70046" y="40797"/>
                  <a:pt x="69637" y="40797"/>
                </a:cubicBezTo>
                <a:close/>
                <a:moveTo>
                  <a:pt x="75586" y="47192"/>
                </a:moveTo>
                <a:cubicBezTo>
                  <a:pt x="75586" y="47192"/>
                  <a:pt x="75586" y="47192"/>
                  <a:pt x="75586" y="47192"/>
                </a:cubicBezTo>
                <a:lnTo>
                  <a:pt x="75588" y="47192"/>
                </a:lnTo>
                <a:cubicBezTo>
                  <a:pt x="75587" y="47192"/>
                  <a:pt x="75587" y="47192"/>
                  <a:pt x="75586" y="47192"/>
                </a:cubicBezTo>
                <a:close/>
                <a:moveTo>
                  <a:pt x="82500" y="44276"/>
                </a:moveTo>
                <a:cubicBezTo>
                  <a:pt x="81639" y="44276"/>
                  <a:pt x="80942" y="44973"/>
                  <a:pt x="80942" y="45835"/>
                </a:cubicBezTo>
                <a:cubicBezTo>
                  <a:pt x="80942" y="46696"/>
                  <a:pt x="81639" y="47393"/>
                  <a:pt x="82500" y="47393"/>
                </a:cubicBezTo>
                <a:lnTo>
                  <a:pt x="89425" y="47393"/>
                </a:lnTo>
                <a:cubicBezTo>
                  <a:pt x="90286" y="47393"/>
                  <a:pt x="90983" y="46696"/>
                  <a:pt x="90983" y="45835"/>
                </a:cubicBezTo>
                <a:cubicBezTo>
                  <a:pt x="90983" y="44973"/>
                  <a:pt x="90286" y="44276"/>
                  <a:pt x="89425" y="44276"/>
                </a:cubicBezTo>
                <a:close/>
                <a:moveTo>
                  <a:pt x="96352" y="44276"/>
                </a:moveTo>
                <a:cubicBezTo>
                  <a:pt x="95490" y="44276"/>
                  <a:pt x="94794" y="44973"/>
                  <a:pt x="94794" y="45835"/>
                </a:cubicBezTo>
                <a:cubicBezTo>
                  <a:pt x="94794" y="46696"/>
                  <a:pt x="95490" y="47393"/>
                  <a:pt x="96352" y="47393"/>
                </a:cubicBezTo>
                <a:lnTo>
                  <a:pt x="103276" y="47393"/>
                </a:lnTo>
                <a:cubicBezTo>
                  <a:pt x="104138" y="47393"/>
                  <a:pt x="104837" y="46696"/>
                  <a:pt x="104837" y="45835"/>
                </a:cubicBezTo>
                <a:cubicBezTo>
                  <a:pt x="104837" y="44973"/>
                  <a:pt x="104138" y="44276"/>
                  <a:pt x="103276" y="44276"/>
                </a:cubicBezTo>
                <a:close/>
                <a:moveTo>
                  <a:pt x="110004" y="45692"/>
                </a:moveTo>
                <a:cubicBezTo>
                  <a:pt x="109408" y="45692"/>
                  <a:pt x="108838" y="46036"/>
                  <a:pt x="108579" y="46616"/>
                </a:cubicBezTo>
                <a:cubicBezTo>
                  <a:pt x="108229" y="47403"/>
                  <a:pt x="108584" y="48324"/>
                  <a:pt x="109371" y="48673"/>
                </a:cubicBezTo>
                <a:cubicBezTo>
                  <a:pt x="111284" y="49530"/>
                  <a:pt x="112999" y="50777"/>
                  <a:pt x="114400" y="52338"/>
                </a:cubicBezTo>
                <a:cubicBezTo>
                  <a:pt x="114695" y="52666"/>
                  <a:pt x="115117" y="52854"/>
                  <a:pt x="115558" y="52854"/>
                </a:cubicBezTo>
                <a:lnTo>
                  <a:pt x="115558" y="52854"/>
                </a:lnTo>
                <a:cubicBezTo>
                  <a:pt x="116175" y="52854"/>
                  <a:pt x="116730" y="52492"/>
                  <a:pt x="116982" y="51929"/>
                </a:cubicBezTo>
                <a:cubicBezTo>
                  <a:pt x="117231" y="51368"/>
                  <a:pt x="117128" y="50710"/>
                  <a:pt x="116717" y="50255"/>
                </a:cubicBezTo>
                <a:cubicBezTo>
                  <a:pt x="115022" y="48367"/>
                  <a:pt x="112952" y="46861"/>
                  <a:pt x="110638" y="45827"/>
                </a:cubicBezTo>
                <a:cubicBezTo>
                  <a:pt x="110432" y="45735"/>
                  <a:pt x="110216" y="45692"/>
                  <a:pt x="110004" y="45692"/>
                </a:cubicBezTo>
                <a:close/>
                <a:moveTo>
                  <a:pt x="115558" y="52854"/>
                </a:moveTo>
                <a:cubicBezTo>
                  <a:pt x="115558" y="52854"/>
                  <a:pt x="115558" y="52854"/>
                  <a:pt x="115557" y="52854"/>
                </a:cubicBezTo>
                <a:lnTo>
                  <a:pt x="115560" y="52854"/>
                </a:lnTo>
                <a:cubicBezTo>
                  <a:pt x="115559" y="52854"/>
                  <a:pt x="115559" y="52854"/>
                  <a:pt x="115558" y="52854"/>
                </a:cubicBezTo>
                <a:close/>
                <a:moveTo>
                  <a:pt x="118985" y="55696"/>
                </a:moveTo>
                <a:cubicBezTo>
                  <a:pt x="118827" y="55696"/>
                  <a:pt x="118667" y="55720"/>
                  <a:pt x="118509" y="55770"/>
                </a:cubicBezTo>
                <a:cubicBezTo>
                  <a:pt x="117689" y="56035"/>
                  <a:pt x="117239" y="56912"/>
                  <a:pt x="117501" y="57732"/>
                </a:cubicBezTo>
                <a:cubicBezTo>
                  <a:pt x="117974" y="59208"/>
                  <a:pt x="118216" y="60746"/>
                  <a:pt x="118213" y="62297"/>
                </a:cubicBezTo>
                <a:lnTo>
                  <a:pt x="118213" y="62448"/>
                </a:lnTo>
                <a:cubicBezTo>
                  <a:pt x="118211" y="62942"/>
                  <a:pt x="118180" y="63438"/>
                  <a:pt x="118129" y="63924"/>
                </a:cubicBezTo>
                <a:cubicBezTo>
                  <a:pt x="118036" y="64780"/>
                  <a:pt x="118653" y="65549"/>
                  <a:pt x="119509" y="65642"/>
                </a:cubicBezTo>
                <a:cubicBezTo>
                  <a:pt x="119566" y="65650"/>
                  <a:pt x="119622" y="65652"/>
                  <a:pt x="119679" y="65652"/>
                </a:cubicBezTo>
                <a:cubicBezTo>
                  <a:pt x="120474" y="65650"/>
                  <a:pt x="121140" y="65050"/>
                  <a:pt x="121227" y="64261"/>
                </a:cubicBezTo>
                <a:cubicBezTo>
                  <a:pt x="121289" y="63675"/>
                  <a:pt x="121325" y="63076"/>
                  <a:pt x="121330" y="62482"/>
                </a:cubicBezTo>
                <a:lnTo>
                  <a:pt x="121330" y="62474"/>
                </a:lnTo>
                <a:lnTo>
                  <a:pt x="121330" y="62297"/>
                </a:lnTo>
                <a:cubicBezTo>
                  <a:pt x="121332" y="60425"/>
                  <a:pt x="121042" y="58560"/>
                  <a:pt x="120468" y="56778"/>
                </a:cubicBezTo>
                <a:cubicBezTo>
                  <a:pt x="120257" y="56116"/>
                  <a:pt x="119643" y="55696"/>
                  <a:pt x="118985" y="55696"/>
                </a:cubicBezTo>
                <a:close/>
                <a:moveTo>
                  <a:pt x="117523" y="69061"/>
                </a:moveTo>
                <a:cubicBezTo>
                  <a:pt x="116988" y="69061"/>
                  <a:pt x="116467" y="69337"/>
                  <a:pt x="116177" y="69831"/>
                </a:cubicBezTo>
                <a:cubicBezTo>
                  <a:pt x="115115" y="71641"/>
                  <a:pt x="113685" y="73207"/>
                  <a:pt x="111980" y="74428"/>
                </a:cubicBezTo>
                <a:cubicBezTo>
                  <a:pt x="111428" y="74822"/>
                  <a:pt x="111196" y="75526"/>
                  <a:pt x="111402" y="76172"/>
                </a:cubicBezTo>
                <a:cubicBezTo>
                  <a:pt x="111610" y="76817"/>
                  <a:pt x="112209" y="77254"/>
                  <a:pt x="112888" y="77254"/>
                </a:cubicBezTo>
                <a:cubicBezTo>
                  <a:pt x="113212" y="77254"/>
                  <a:pt x="113531" y="77151"/>
                  <a:pt x="113793" y="76964"/>
                </a:cubicBezTo>
                <a:cubicBezTo>
                  <a:pt x="115855" y="75488"/>
                  <a:pt x="117583" y="73595"/>
                  <a:pt x="118867" y="71409"/>
                </a:cubicBezTo>
                <a:cubicBezTo>
                  <a:pt x="119301" y="70666"/>
                  <a:pt x="119052" y="69710"/>
                  <a:pt x="118309" y="69275"/>
                </a:cubicBezTo>
                <a:cubicBezTo>
                  <a:pt x="118062" y="69130"/>
                  <a:pt x="117791" y="69061"/>
                  <a:pt x="117523" y="69061"/>
                </a:cubicBezTo>
                <a:close/>
                <a:moveTo>
                  <a:pt x="30422" y="77205"/>
                </a:moveTo>
                <a:cubicBezTo>
                  <a:pt x="29561" y="77205"/>
                  <a:pt x="28862" y="77902"/>
                  <a:pt x="28862" y="78763"/>
                </a:cubicBezTo>
                <a:cubicBezTo>
                  <a:pt x="28862" y="79625"/>
                  <a:pt x="29561" y="80324"/>
                  <a:pt x="30422" y="80324"/>
                </a:cubicBezTo>
                <a:lnTo>
                  <a:pt x="37347" y="80324"/>
                </a:lnTo>
                <a:cubicBezTo>
                  <a:pt x="38208" y="80324"/>
                  <a:pt x="38905" y="79625"/>
                  <a:pt x="38905" y="78763"/>
                </a:cubicBezTo>
                <a:cubicBezTo>
                  <a:pt x="38905" y="77902"/>
                  <a:pt x="38208" y="77205"/>
                  <a:pt x="37347" y="77205"/>
                </a:cubicBezTo>
                <a:close/>
                <a:moveTo>
                  <a:pt x="44274" y="77205"/>
                </a:moveTo>
                <a:cubicBezTo>
                  <a:pt x="43413" y="77205"/>
                  <a:pt x="42716" y="77902"/>
                  <a:pt x="42716" y="78763"/>
                </a:cubicBezTo>
                <a:cubicBezTo>
                  <a:pt x="42716" y="79625"/>
                  <a:pt x="43413" y="80324"/>
                  <a:pt x="44274" y="80324"/>
                </a:cubicBezTo>
                <a:lnTo>
                  <a:pt x="51199" y="80324"/>
                </a:lnTo>
                <a:cubicBezTo>
                  <a:pt x="52060" y="80324"/>
                  <a:pt x="52757" y="79625"/>
                  <a:pt x="52757" y="78763"/>
                </a:cubicBezTo>
                <a:cubicBezTo>
                  <a:pt x="52757" y="77902"/>
                  <a:pt x="52060" y="77205"/>
                  <a:pt x="51199" y="77205"/>
                </a:cubicBezTo>
                <a:close/>
                <a:moveTo>
                  <a:pt x="58126" y="77205"/>
                </a:moveTo>
                <a:cubicBezTo>
                  <a:pt x="57265" y="77205"/>
                  <a:pt x="56568" y="77902"/>
                  <a:pt x="56568" y="78763"/>
                </a:cubicBezTo>
                <a:cubicBezTo>
                  <a:pt x="56568" y="79625"/>
                  <a:pt x="57265" y="80324"/>
                  <a:pt x="58126" y="80324"/>
                </a:cubicBezTo>
                <a:lnTo>
                  <a:pt x="65051" y="80324"/>
                </a:lnTo>
                <a:cubicBezTo>
                  <a:pt x="65912" y="80324"/>
                  <a:pt x="66609" y="79625"/>
                  <a:pt x="66609" y="78763"/>
                </a:cubicBezTo>
                <a:cubicBezTo>
                  <a:pt x="66609" y="77902"/>
                  <a:pt x="65912" y="77205"/>
                  <a:pt x="65051" y="77205"/>
                </a:cubicBezTo>
                <a:close/>
                <a:moveTo>
                  <a:pt x="71978" y="77205"/>
                </a:moveTo>
                <a:cubicBezTo>
                  <a:pt x="71117" y="77205"/>
                  <a:pt x="70420" y="77902"/>
                  <a:pt x="70420" y="78763"/>
                </a:cubicBezTo>
                <a:cubicBezTo>
                  <a:pt x="70420" y="79625"/>
                  <a:pt x="71117" y="80324"/>
                  <a:pt x="71978" y="80324"/>
                </a:cubicBezTo>
                <a:lnTo>
                  <a:pt x="78903" y="80324"/>
                </a:lnTo>
                <a:cubicBezTo>
                  <a:pt x="79764" y="80324"/>
                  <a:pt x="80463" y="79625"/>
                  <a:pt x="80463" y="78763"/>
                </a:cubicBezTo>
                <a:cubicBezTo>
                  <a:pt x="80463" y="77902"/>
                  <a:pt x="79764" y="77205"/>
                  <a:pt x="78903" y="77205"/>
                </a:cubicBezTo>
                <a:close/>
                <a:moveTo>
                  <a:pt x="85830" y="77205"/>
                </a:moveTo>
                <a:cubicBezTo>
                  <a:pt x="84968" y="77205"/>
                  <a:pt x="84269" y="77902"/>
                  <a:pt x="84269" y="78763"/>
                </a:cubicBezTo>
                <a:cubicBezTo>
                  <a:pt x="84269" y="79625"/>
                  <a:pt x="84968" y="80324"/>
                  <a:pt x="85830" y="80324"/>
                </a:cubicBezTo>
                <a:lnTo>
                  <a:pt x="92754" y="80324"/>
                </a:lnTo>
                <a:cubicBezTo>
                  <a:pt x="93616" y="80324"/>
                  <a:pt x="94313" y="79625"/>
                  <a:pt x="94313" y="78763"/>
                </a:cubicBezTo>
                <a:cubicBezTo>
                  <a:pt x="94313" y="77902"/>
                  <a:pt x="93616" y="77205"/>
                  <a:pt x="92754" y="77205"/>
                </a:cubicBezTo>
                <a:close/>
                <a:moveTo>
                  <a:pt x="106629" y="76869"/>
                </a:moveTo>
                <a:cubicBezTo>
                  <a:pt x="106513" y="76869"/>
                  <a:pt x="106395" y="76882"/>
                  <a:pt x="106277" y="76910"/>
                </a:cubicBezTo>
                <a:cubicBezTo>
                  <a:pt x="105300" y="77108"/>
                  <a:pt x="104305" y="77205"/>
                  <a:pt x="103310" y="77205"/>
                </a:cubicBezTo>
                <a:lnTo>
                  <a:pt x="99682" y="77205"/>
                </a:lnTo>
                <a:cubicBezTo>
                  <a:pt x="98820" y="77205"/>
                  <a:pt x="98123" y="77902"/>
                  <a:pt x="98123" y="78763"/>
                </a:cubicBezTo>
                <a:cubicBezTo>
                  <a:pt x="98123" y="79625"/>
                  <a:pt x="98820" y="80324"/>
                  <a:pt x="99682" y="80324"/>
                </a:cubicBezTo>
                <a:lnTo>
                  <a:pt x="103310" y="80324"/>
                </a:lnTo>
                <a:cubicBezTo>
                  <a:pt x="104513" y="80322"/>
                  <a:pt x="105714" y="80203"/>
                  <a:pt x="106894" y="79964"/>
                </a:cubicBezTo>
                <a:cubicBezTo>
                  <a:pt x="107758" y="79815"/>
                  <a:pt x="108332" y="78979"/>
                  <a:pt x="108157" y="78121"/>
                </a:cubicBezTo>
                <a:cubicBezTo>
                  <a:pt x="108006" y="77378"/>
                  <a:pt x="107353" y="76869"/>
                  <a:pt x="106629" y="76869"/>
                </a:cubicBezTo>
                <a:close/>
                <a:moveTo>
                  <a:pt x="23501" y="77239"/>
                </a:moveTo>
                <a:cubicBezTo>
                  <a:pt x="23472" y="77239"/>
                  <a:pt x="23444" y="77240"/>
                  <a:pt x="23415" y="77241"/>
                </a:cubicBezTo>
                <a:cubicBezTo>
                  <a:pt x="20952" y="77365"/>
                  <a:pt x="18520" y="77861"/>
                  <a:pt x="16200" y="78709"/>
                </a:cubicBezTo>
                <a:cubicBezTo>
                  <a:pt x="15493" y="78972"/>
                  <a:pt x="15071" y="79702"/>
                  <a:pt x="15205" y="80445"/>
                </a:cubicBezTo>
                <a:cubicBezTo>
                  <a:pt x="15336" y="81188"/>
                  <a:pt x="15982" y="81731"/>
                  <a:pt x="16738" y="81731"/>
                </a:cubicBezTo>
                <a:cubicBezTo>
                  <a:pt x="16920" y="81731"/>
                  <a:pt x="17103" y="81700"/>
                  <a:pt x="17275" y="81636"/>
                </a:cubicBezTo>
                <a:cubicBezTo>
                  <a:pt x="19299" y="80895"/>
                  <a:pt x="21423" y="80461"/>
                  <a:pt x="23577" y="80353"/>
                </a:cubicBezTo>
                <a:cubicBezTo>
                  <a:pt x="24436" y="80309"/>
                  <a:pt x="25097" y="79576"/>
                  <a:pt x="25053" y="78717"/>
                </a:cubicBezTo>
                <a:cubicBezTo>
                  <a:pt x="25009" y="77884"/>
                  <a:pt x="24324" y="77239"/>
                  <a:pt x="23501" y="77239"/>
                </a:cubicBezTo>
                <a:close/>
                <a:moveTo>
                  <a:pt x="10673" y="81945"/>
                </a:moveTo>
                <a:cubicBezTo>
                  <a:pt x="10350" y="81945"/>
                  <a:pt x="10023" y="82045"/>
                  <a:pt x="9744" y="82253"/>
                </a:cubicBezTo>
                <a:cubicBezTo>
                  <a:pt x="7782" y="83747"/>
                  <a:pt x="6054" y="85529"/>
                  <a:pt x="4616" y="87534"/>
                </a:cubicBezTo>
                <a:cubicBezTo>
                  <a:pt x="4277" y="88010"/>
                  <a:pt x="4231" y="88635"/>
                  <a:pt x="4498" y="89154"/>
                </a:cubicBezTo>
                <a:cubicBezTo>
                  <a:pt x="4765" y="89674"/>
                  <a:pt x="5300" y="90000"/>
                  <a:pt x="5884" y="90000"/>
                </a:cubicBezTo>
                <a:cubicBezTo>
                  <a:pt x="6385" y="90000"/>
                  <a:pt x="6859" y="89759"/>
                  <a:pt x="7152" y="89350"/>
                </a:cubicBezTo>
                <a:cubicBezTo>
                  <a:pt x="8406" y="87596"/>
                  <a:pt x="9918" y="86038"/>
                  <a:pt x="11634" y="84732"/>
                </a:cubicBezTo>
                <a:cubicBezTo>
                  <a:pt x="12305" y="84204"/>
                  <a:pt x="12428" y="83238"/>
                  <a:pt x="11911" y="82559"/>
                </a:cubicBezTo>
                <a:cubicBezTo>
                  <a:pt x="11605" y="82157"/>
                  <a:pt x="11142" y="81945"/>
                  <a:pt x="10673" y="81945"/>
                </a:cubicBezTo>
                <a:close/>
                <a:moveTo>
                  <a:pt x="2753" y="93021"/>
                </a:moveTo>
                <a:cubicBezTo>
                  <a:pt x="2097" y="93021"/>
                  <a:pt x="1488" y="93438"/>
                  <a:pt x="1274" y="94096"/>
                </a:cubicBezTo>
                <a:cubicBezTo>
                  <a:pt x="494" y="96439"/>
                  <a:pt x="70" y="98884"/>
                  <a:pt x="19" y="101350"/>
                </a:cubicBezTo>
                <a:cubicBezTo>
                  <a:pt x="1" y="102212"/>
                  <a:pt x="682" y="102924"/>
                  <a:pt x="1544" y="102944"/>
                </a:cubicBezTo>
                <a:lnTo>
                  <a:pt x="1577" y="102944"/>
                </a:lnTo>
                <a:cubicBezTo>
                  <a:pt x="2426" y="102944"/>
                  <a:pt x="3117" y="102266"/>
                  <a:pt x="3138" y="101420"/>
                </a:cubicBezTo>
                <a:cubicBezTo>
                  <a:pt x="3182" y="99262"/>
                  <a:pt x="3549" y="97126"/>
                  <a:pt x="4231" y="95079"/>
                </a:cubicBezTo>
                <a:cubicBezTo>
                  <a:pt x="4506" y="94261"/>
                  <a:pt x="4066" y="93374"/>
                  <a:pt x="3246" y="93101"/>
                </a:cubicBezTo>
                <a:cubicBezTo>
                  <a:pt x="3082" y="93047"/>
                  <a:pt x="2916" y="93021"/>
                  <a:pt x="2753" y="93021"/>
                </a:cubicBezTo>
                <a:close/>
                <a:moveTo>
                  <a:pt x="2450" y="106669"/>
                </a:moveTo>
                <a:cubicBezTo>
                  <a:pt x="2309" y="106669"/>
                  <a:pt x="2165" y="106689"/>
                  <a:pt x="2022" y="106730"/>
                </a:cubicBezTo>
                <a:cubicBezTo>
                  <a:pt x="1194" y="106964"/>
                  <a:pt x="713" y="107825"/>
                  <a:pt x="950" y="108653"/>
                </a:cubicBezTo>
                <a:cubicBezTo>
                  <a:pt x="1623" y="111029"/>
                  <a:pt x="2654" y="113289"/>
                  <a:pt x="4002" y="115356"/>
                </a:cubicBezTo>
                <a:cubicBezTo>
                  <a:pt x="4288" y="115797"/>
                  <a:pt x="4779" y="116064"/>
                  <a:pt x="5303" y="116064"/>
                </a:cubicBezTo>
                <a:cubicBezTo>
                  <a:pt x="5306" y="116064"/>
                  <a:pt x="5308" y="116064"/>
                  <a:pt x="5311" y="116064"/>
                </a:cubicBezTo>
                <a:lnTo>
                  <a:pt x="5311" y="116064"/>
                </a:lnTo>
                <a:lnTo>
                  <a:pt x="5308" y="116066"/>
                </a:lnTo>
                <a:cubicBezTo>
                  <a:pt x="5881" y="116066"/>
                  <a:pt x="6406" y="115752"/>
                  <a:pt x="6679" y="115248"/>
                </a:cubicBezTo>
                <a:cubicBezTo>
                  <a:pt x="6951" y="114747"/>
                  <a:pt x="6925" y="114135"/>
                  <a:pt x="6612" y="113657"/>
                </a:cubicBezTo>
                <a:cubicBezTo>
                  <a:pt x="5434" y="111849"/>
                  <a:pt x="4537" y="109877"/>
                  <a:pt x="3948" y="107802"/>
                </a:cubicBezTo>
                <a:cubicBezTo>
                  <a:pt x="3752" y="107117"/>
                  <a:pt x="3128" y="106669"/>
                  <a:pt x="2450" y="106669"/>
                </a:cubicBezTo>
                <a:close/>
                <a:moveTo>
                  <a:pt x="9885" y="118104"/>
                </a:moveTo>
                <a:cubicBezTo>
                  <a:pt x="9439" y="118104"/>
                  <a:pt x="8997" y="118294"/>
                  <a:pt x="8689" y="118663"/>
                </a:cubicBezTo>
                <a:cubicBezTo>
                  <a:pt x="8137" y="119324"/>
                  <a:pt x="8226" y="120306"/>
                  <a:pt x="8887" y="120859"/>
                </a:cubicBezTo>
                <a:cubicBezTo>
                  <a:pt x="10782" y="122440"/>
                  <a:pt x="12901" y="123731"/>
                  <a:pt x="15179" y="124683"/>
                </a:cubicBezTo>
                <a:cubicBezTo>
                  <a:pt x="15370" y="124762"/>
                  <a:pt x="15575" y="124804"/>
                  <a:pt x="15781" y="124804"/>
                </a:cubicBezTo>
                <a:cubicBezTo>
                  <a:pt x="15783" y="124804"/>
                  <a:pt x="15785" y="124804"/>
                  <a:pt x="15787" y="124804"/>
                </a:cubicBezTo>
                <a:cubicBezTo>
                  <a:pt x="16527" y="124804"/>
                  <a:pt x="17162" y="124280"/>
                  <a:pt x="17309" y="123554"/>
                </a:cubicBezTo>
                <a:cubicBezTo>
                  <a:pt x="17455" y="122824"/>
                  <a:pt x="17067" y="122093"/>
                  <a:pt x="16383" y="121808"/>
                </a:cubicBezTo>
                <a:cubicBezTo>
                  <a:pt x="14393" y="120975"/>
                  <a:pt x="12539" y="119849"/>
                  <a:pt x="10883" y="118465"/>
                </a:cubicBezTo>
                <a:cubicBezTo>
                  <a:pt x="10591" y="118222"/>
                  <a:pt x="10237" y="118104"/>
                  <a:pt x="9885" y="118104"/>
                </a:cubicBezTo>
                <a:close/>
                <a:moveTo>
                  <a:pt x="22476" y="123362"/>
                </a:moveTo>
                <a:cubicBezTo>
                  <a:pt x="21682" y="123362"/>
                  <a:pt x="21004" y="123967"/>
                  <a:pt x="20926" y="124773"/>
                </a:cubicBezTo>
                <a:cubicBezTo>
                  <a:pt x="20844" y="125629"/>
                  <a:pt x="21474" y="126390"/>
                  <a:pt x="22330" y="126472"/>
                </a:cubicBezTo>
                <a:cubicBezTo>
                  <a:pt x="23112" y="126547"/>
                  <a:pt x="23912" y="126586"/>
                  <a:pt x="24704" y="126586"/>
                </a:cubicBezTo>
                <a:lnTo>
                  <a:pt x="29399" y="126586"/>
                </a:lnTo>
                <a:cubicBezTo>
                  <a:pt x="30260" y="126586"/>
                  <a:pt x="30957" y="125889"/>
                  <a:pt x="30957" y="125027"/>
                </a:cubicBezTo>
                <a:cubicBezTo>
                  <a:pt x="30957" y="124166"/>
                  <a:pt x="30260" y="123469"/>
                  <a:pt x="29399" y="123469"/>
                </a:cubicBezTo>
                <a:lnTo>
                  <a:pt x="24704" y="123469"/>
                </a:lnTo>
                <a:cubicBezTo>
                  <a:pt x="24009" y="123469"/>
                  <a:pt x="23310" y="123433"/>
                  <a:pt x="22626" y="123369"/>
                </a:cubicBezTo>
                <a:cubicBezTo>
                  <a:pt x="22576" y="123364"/>
                  <a:pt x="22525" y="123362"/>
                  <a:pt x="22476" y="123362"/>
                </a:cubicBezTo>
                <a:close/>
                <a:moveTo>
                  <a:pt x="36326" y="123466"/>
                </a:moveTo>
                <a:cubicBezTo>
                  <a:pt x="35465" y="123466"/>
                  <a:pt x="34768" y="124166"/>
                  <a:pt x="34768" y="125025"/>
                </a:cubicBezTo>
                <a:cubicBezTo>
                  <a:pt x="34768" y="125886"/>
                  <a:pt x="35465" y="126586"/>
                  <a:pt x="36326" y="126586"/>
                </a:cubicBezTo>
                <a:lnTo>
                  <a:pt x="43251" y="126586"/>
                </a:lnTo>
                <a:cubicBezTo>
                  <a:pt x="44112" y="126586"/>
                  <a:pt x="44809" y="125886"/>
                  <a:pt x="44809" y="125025"/>
                </a:cubicBezTo>
                <a:cubicBezTo>
                  <a:pt x="44809" y="124166"/>
                  <a:pt x="44112" y="123466"/>
                  <a:pt x="43251" y="123466"/>
                </a:cubicBezTo>
                <a:close/>
                <a:moveTo>
                  <a:pt x="50178" y="123466"/>
                </a:moveTo>
                <a:cubicBezTo>
                  <a:pt x="49317" y="123466"/>
                  <a:pt x="48620" y="124166"/>
                  <a:pt x="48620" y="125025"/>
                </a:cubicBezTo>
                <a:cubicBezTo>
                  <a:pt x="48620" y="125886"/>
                  <a:pt x="49317" y="126586"/>
                  <a:pt x="50178" y="126586"/>
                </a:cubicBezTo>
                <a:lnTo>
                  <a:pt x="57103" y="126586"/>
                </a:lnTo>
                <a:cubicBezTo>
                  <a:pt x="57964" y="126586"/>
                  <a:pt x="58661" y="125886"/>
                  <a:pt x="58661" y="125025"/>
                </a:cubicBezTo>
                <a:cubicBezTo>
                  <a:pt x="58661" y="124166"/>
                  <a:pt x="57964" y="123466"/>
                  <a:pt x="57103" y="123466"/>
                </a:cubicBezTo>
                <a:close/>
                <a:moveTo>
                  <a:pt x="64030" y="123466"/>
                </a:moveTo>
                <a:cubicBezTo>
                  <a:pt x="63169" y="123466"/>
                  <a:pt x="62472" y="124166"/>
                  <a:pt x="62472" y="125025"/>
                </a:cubicBezTo>
                <a:cubicBezTo>
                  <a:pt x="62472" y="125886"/>
                  <a:pt x="63169" y="126586"/>
                  <a:pt x="64030" y="126586"/>
                </a:cubicBezTo>
                <a:lnTo>
                  <a:pt x="70955" y="126586"/>
                </a:lnTo>
                <a:cubicBezTo>
                  <a:pt x="71816" y="126586"/>
                  <a:pt x="72515" y="125886"/>
                  <a:pt x="72515" y="125025"/>
                </a:cubicBezTo>
                <a:cubicBezTo>
                  <a:pt x="72515" y="124166"/>
                  <a:pt x="71816" y="123466"/>
                  <a:pt x="70955" y="123466"/>
                </a:cubicBezTo>
                <a:close/>
                <a:moveTo>
                  <a:pt x="77882" y="123466"/>
                </a:moveTo>
                <a:cubicBezTo>
                  <a:pt x="77020" y="123466"/>
                  <a:pt x="76324" y="124166"/>
                  <a:pt x="76324" y="125025"/>
                </a:cubicBezTo>
                <a:cubicBezTo>
                  <a:pt x="76324" y="125886"/>
                  <a:pt x="77020" y="126586"/>
                  <a:pt x="77882" y="126586"/>
                </a:cubicBezTo>
                <a:lnTo>
                  <a:pt x="84806" y="126586"/>
                </a:lnTo>
                <a:cubicBezTo>
                  <a:pt x="85668" y="126586"/>
                  <a:pt x="86367" y="125886"/>
                  <a:pt x="86367" y="125025"/>
                </a:cubicBezTo>
                <a:cubicBezTo>
                  <a:pt x="86367" y="124166"/>
                  <a:pt x="85668" y="123466"/>
                  <a:pt x="84806" y="123466"/>
                </a:cubicBezTo>
                <a:close/>
                <a:moveTo>
                  <a:pt x="91734" y="123466"/>
                </a:moveTo>
                <a:cubicBezTo>
                  <a:pt x="90872" y="123466"/>
                  <a:pt x="90175" y="124166"/>
                  <a:pt x="90175" y="125025"/>
                </a:cubicBezTo>
                <a:cubicBezTo>
                  <a:pt x="90175" y="125886"/>
                  <a:pt x="90872" y="126586"/>
                  <a:pt x="91734" y="126586"/>
                </a:cubicBezTo>
                <a:lnTo>
                  <a:pt x="98661" y="126586"/>
                </a:lnTo>
                <a:cubicBezTo>
                  <a:pt x="99520" y="126586"/>
                  <a:pt x="100219" y="125886"/>
                  <a:pt x="100219" y="125025"/>
                </a:cubicBezTo>
                <a:cubicBezTo>
                  <a:pt x="100219" y="124166"/>
                  <a:pt x="99520" y="123466"/>
                  <a:pt x="98661" y="123466"/>
                </a:cubicBezTo>
                <a:close/>
                <a:moveTo>
                  <a:pt x="105479" y="124421"/>
                </a:moveTo>
                <a:cubicBezTo>
                  <a:pt x="104813" y="124421"/>
                  <a:pt x="104195" y="124851"/>
                  <a:pt x="103989" y="125524"/>
                </a:cubicBezTo>
                <a:cubicBezTo>
                  <a:pt x="103737" y="126349"/>
                  <a:pt x="104205" y="127223"/>
                  <a:pt x="105030" y="127470"/>
                </a:cubicBezTo>
                <a:cubicBezTo>
                  <a:pt x="107085" y="128100"/>
                  <a:pt x="109023" y="129054"/>
                  <a:pt x="110774" y="130296"/>
                </a:cubicBezTo>
                <a:cubicBezTo>
                  <a:pt x="111037" y="130484"/>
                  <a:pt x="111353" y="130584"/>
                  <a:pt x="111674" y="130584"/>
                </a:cubicBezTo>
                <a:cubicBezTo>
                  <a:pt x="112353" y="130581"/>
                  <a:pt x="112955" y="130144"/>
                  <a:pt x="113161" y="129496"/>
                </a:cubicBezTo>
                <a:cubicBezTo>
                  <a:pt x="113366" y="128851"/>
                  <a:pt x="113130" y="128144"/>
                  <a:pt x="112574" y="127753"/>
                </a:cubicBezTo>
                <a:cubicBezTo>
                  <a:pt x="110553" y="126318"/>
                  <a:pt x="108314" y="125218"/>
                  <a:pt x="105945" y="124492"/>
                </a:cubicBezTo>
                <a:cubicBezTo>
                  <a:pt x="105790" y="124444"/>
                  <a:pt x="105634" y="124421"/>
                  <a:pt x="105479" y="124421"/>
                </a:cubicBezTo>
                <a:close/>
                <a:moveTo>
                  <a:pt x="116605" y="132284"/>
                </a:moveTo>
                <a:cubicBezTo>
                  <a:pt x="116282" y="132284"/>
                  <a:pt x="115955" y="132384"/>
                  <a:pt x="115675" y="132592"/>
                </a:cubicBezTo>
                <a:cubicBezTo>
                  <a:pt x="114986" y="133106"/>
                  <a:pt x="114842" y="134081"/>
                  <a:pt x="115357" y="134773"/>
                </a:cubicBezTo>
                <a:cubicBezTo>
                  <a:pt x="116637" y="136496"/>
                  <a:pt x="117637" y="138411"/>
                  <a:pt x="118316" y="140450"/>
                </a:cubicBezTo>
                <a:cubicBezTo>
                  <a:pt x="118527" y="141088"/>
                  <a:pt x="119124" y="141517"/>
                  <a:pt x="119795" y="141517"/>
                </a:cubicBezTo>
                <a:cubicBezTo>
                  <a:pt x="120857" y="141515"/>
                  <a:pt x="121608" y="140476"/>
                  <a:pt x="121273" y="139465"/>
                </a:cubicBezTo>
                <a:cubicBezTo>
                  <a:pt x="120489" y="137115"/>
                  <a:pt x="119337" y="134901"/>
                  <a:pt x="117856" y="132914"/>
                </a:cubicBezTo>
                <a:cubicBezTo>
                  <a:pt x="117551" y="132502"/>
                  <a:pt x="117081" y="132284"/>
                  <a:pt x="116605" y="132284"/>
                </a:cubicBezTo>
                <a:close/>
                <a:moveTo>
                  <a:pt x="120898" y="145205"/>
                </a:moveTo>
                <a:cubicBezTo>
                  <a:pt x="120039" y="145210"/>
                  <a:pt x="119342" y="145909"/>
                  <a:pt x="119347" y="146771"/>
                </a:cubicBezTo>
                <a:lnTo>
                  <a:pt x="119347" y="146850"/>
                </a:lnTo>
                <a:cubicBezTo>
                  <a:pt x="119350" y="148972"/>
                  <a:pt x="119018" y="151080"/>
                  <a:pt x="118368" y="153096"/>
                </a:cubicBezTo>
                <a:cubicBezTo>
                  <a:pt x="118041" y="154104"/>
                  <a:pt x="118792" y="155135"/>
                  <a:pt x="119849" y="155135"/>
                </a:cubicBezTo>
                <a:lnTo>
                  <a:pt x="119851" y="155135"/>
                </a:lnTo>
                <a:cubicBezTo>
                  <a:pt x="120528" y="155135"/>
                  <a:pt x="121124" y="154698"/>
                  <a:pt x="121332" y="154058"/>
                </a:cubicBezTo>
                <a:cubicBezTo>
                  <a:pt x="122083" y="151728"/>
                  <a:pt x="122466" y="149298"/>
                  <a:pt x="122464" y="146850"/>
                </a:cubicBezTo>
                <a:lnTo>
                  <a:pt x="122464" y="146758"/>
                </a:lnTo>
                <a:cubicBezTo>
                  <a:pt x="122461" y="145899"/>
                  <a:pt x="121764" y="145205"/>
                  <a:pt x="120906" y="145205"/>
                </a:cubicBezTo>
                <a:close/>
                <a:moveTo>
                  <a:pt x="116716" y="158158"/>
                </a:moveTo>
                <a:cubicBezTo>
                  <a:pt x="116235" y="158158"/>
                  <a:pt x="115761" y="158379"/>
                  <a:pt x="115457" y="158797"/>
                </a:cubicBezTo>
                <a:cubicBezTo>
                  <a:pt x="114187" y="160533"/>
                  <a:pt x="112652" y="162055"/>
                  <a:pt x="110908" y="163312"/>
                </a:cubicBezTo>
                <a:cubicBezTo>
                  <a:pt x="110358" y="163706"/>
                  <a:pt x="110126" y="164410"/>
                  <a:pt x="110335" y="165056"/>
                </a:cubicBezTo>
                <a:cubicBezTo>
                  <a:pt x="110543" y="165698"/>
                  <a:pt x="111142" y="166136"/>
                  <a:pt x="111821" y="166136"/>
                </a:cubicBezTo>
                <a:cubicBezTo>
                  <a:pt x="112148" y="166136"/>
                  <a:pt x="112466" y="166033"/>
                  <a:pt x="112731" y="165840"/>
                </a:cubicBezTo>
                <a:cubicBezTo>
                  <a:pt x="114742" y="164392"/>
                  <a:pt x="116511" y="162636"/>
                  <a:pt x="117972" y="160635"/>
                </a:cubicBezTo>
                <a:cubicBezTo>
                  <a:pt x="118481" y="159941"/>
                  <a:pt x="118329" y="158967"/>
                  <a:pt x="117632" y="158457"/>
                </a:cubicBezTo>
                <a:cubicBezTo>
                  <a:pt x="117355" y="158255"/>
                  <a:pt x="117034" y="158158"/>
                  <a:pt x="116716" y="158158"/>
                </a:cubicBezTo>
                <a:close/>
                <a:moveTo>
                  <a:pt x="57280" y="167118"/>
                </a:moveTo>
                <a:cubicBezTo>
                  <a:pt x="56419" y="167118"/>
                  <a:pt x="55722" y="167815"/>
                  <a:pt x="55722" y="168676"/>
                </a:cubicBezTo>
                <a:cubicBezTo>
                  <a:pt x="55722" y="169537"/>
                  <a:pt x="56419" y="170237"/>
                  <a:pt x="57280" y="170237"/>
                </a:cubicBezTo>
                <a:lnTo>
                  <a:pt x="64207" y="170237"/>
                </a:lnTo>
                <a:cubicBezTo>
                  <a:pt x="65066" y="170237"/>
                  <a:pt x="65766" y="169537"/>
                  <a:pt x="65766" y="168676"/>
                </a:cubicBezTo>
                <a:cubicBezTo>
                  <a:pt x="65766" y="167815"/>
                  <a:pt x="65066" y="167118"/>
                  <a:pt x="64207" y="167118"/>
                </a:cubicBezTo>
                <a:close/>
                <a:moveTo>
                  <a:pt x="71132" y="167118"/>
                </a:moveTo>
                <a:cubicBezTo>
                  <a:pt x="70271" y="167118"/>
                  <a:pt x="69574" y="167815"/>
                  <a:pt x="69574" y="168676"/>
                </a:cubicBezTo>
                <a:cubicBezTo>
                  <a:pt x="69574" y="169537"/>
                  <a:pt x="70271" y="170237"/>
                  <a:pt x="71132" y="170237"/>
                </a:cubicBezTo>
                <a:lnTo>
                  <a:pt x="78059" y="170237"/>
                </a:lnTo>
                <a:cubicBezTo>
                  <a:pt x="78918" y="170237"/>
                  <a:pt x="79617" y="169537"/>
                  <a:pt x="79617" y="168676"/>
                </a:cubicBezTo>
                <a:cubicBezTo>
                  <a:pt x="79617" y="167815"/>
                  <a:pt x="78918" y="167118"/>
                  <a:pt x="78059" y="167118"/>
                </a:cubicBezTo>
                <a:close/>
                <a:moveTo>
                  <a:pt x="84984" y="167118"/>
                </a:moveTo>
                <a:cubicBezTo>
                  <a:pt x="84122" y="167118"/>
                  <a:pt x="83426" y="167815"/>
                  <a:pt x="83426" y="168676"/>
                </a:cubicBezTo>
                <a:cubicBezTo>
                  <a:pt x="83426" y="169537"/>
                  <a:pt x="84122" y="170237"/>
                  <a:pt x="84984" y="170237"/>
                </a:cubicBezTo>
                <a:lnTo>
                  <a:pt x="91911" y="170237"/>
                </a:lnTo>
                <a:cubicBezTo>
                  <a:pt x="92772" y="170237"/>
                  <a:pt x="93469" y="169537"/>
                  <a:pt x="93469" y="168676"/>
                </a:cubicBezTo>
                <a:cubicBezTo>
                  <a:pt x="93469" y="167815"/>
                  <a:pt x="92772" y="167118"/>
                  <a:pt x="91911" y="167118"/>
                </a:cubicBezTo>
                <a:close/>
                <a:moveTo>
                  <a:pt x="105658" y="166109"/>
                </a:moveTo>
                <a:cubicBezTo>
                  <a:pt x="105503" y="166109"/>
                  <a:pt x="105345" y="166132"/>
                  <a:pt x="105190" y="166182"/>
                </a:cubicBezTo>
                <a:cubicBezTo>
                  <a:pt x="103220" y="166802"/>
                  <a:pt x="101169" y="167118"/>
                  <a:pt x="99108" y="167118"/>
                </a:cubicBezTo>
                <a:cubicBezTo>
                  <a:pt x="99099" y="167118"/>
                  <a:pt x="99091" y="167118"/>
                  <a:pt x="99083" y="167118"/>
                </a:cubicBezTo>
                <a:lnTo>
                  <a:pt x="98836" y="167118"/>
                </a:lnTo>
                <a:cubicBezTo>
                  <a:pt x="97974" y="167118"/>
                  <a:pt x="97277" y="167815"/>
                  <a:pt x="97277" y="168676"/>
                </a:cubicBezTo>
                <a:cubicBezTo>
                  <a:pt x="97277" y="169537"/>
                  <a:pt x="97974" y="170237"/>
                  <a:pt x="98836" y="170237"/>
                </a:cubicBezTo>
                <a:lnTo>
                  <a:pt x="99083" y="170237"/>
                </a:lnTo>
                <a:cubicBezTo>
                  <a:pt x="101471" y="170237"/>
                  <a:pt x="103847" y="169872"/>
                  <a:pt x="106128" y="169154"/>
                </a:cubicBezTo>
                <a:cubicBezTo>
                  <a:pt x="106948" y="168895"/>
                  <a:pt x="107403" y="168020"/>
                  <a:pt x="107144" y="167200"/>
                </a:cubicBezTo>
                <a:cubicBezTo>
                  <a:pt x="106933" y="166536"/>
                  <a:pt x="106320" y="166109"/>
                  <a:pt x="105658" y="1661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2"/>
          <p:cNvSpPr/>
          <p:nvPr/>
        </p:nvSpPr>
        <p:spPr>
          <a:xfrm>
            <a:off x="5198796" y="3471880"/>
            <a:ext cx="811746" cy="811746"/>
          </a:xfrm>
          <a:custGeom>
            <a:avLst/>
            <a:gdLst/>
            <a:ahLst/>
            <a:cxnLst/>
            <a:rect l="l" t="t" r="r" b="b"/>
            <a:pathLst>
              <a:path w="50521" h="50521" extrusionOk="0">
                <a:moveTo>
                  <a:pt x="25259" y="1"/>
                </a:moveTo>
                <a:cubicBezTo>
                  <a:pt x="18561" y="1"/>
                  <a:pt x="12135" y="2662"/>
                  <a:pt x="7399" y="7401"/>
                </a:cubicBezTo>
                <a:cubicBezTo>
                  <a:pt x="2662" y="12138"/>
                  <a:pt x="1" y="18564"/>
                  <a:pt x="1" y="25262"/>
                </a:cubicBezTo>
                <a:cubicBezTo>
                  <a:pt x="1" y="31960"/>
                  <a:pt x="2662" y="38386"/>
                  <a:pt x="7399" y="43123"/>
                </a:cubicBezTo>
                <a:cubicBezTo>
                  <a:pt x="12135" y="47862"/>
                  <a:pt x="18561" y="50520"/>
                  <a:pt x="25259" y="50520"/>
                </a:cubicBezTo>
                <a:cubicBezTo>
                  <a:pt x="31960" y="50520"/>
                  <a:pt x="38383" y="47862"/>
                  <a:pt x="43122" y="43123"/>
                </a:cubicBezTo>
                <a:cubicBezTo>
                  <a:pt x="47859" y="38386"/>
                  <a:pt x="50520" y="31960"/>
                  <a:pt x="50520" y="25262"/>
                </a:cubicBezTo>
                <a:cubicBezTo>
                  <a:pt x="50520" y="18564"/>
                  <a:pt x="47859" y="12138"/>
                  <a:pt x="43122" y="7401"/>
                </a:cubicBezTo>
                <a:cubicBezTo>
                  <a:pt x="38383" y="2662"/>
                  <a:pt x="31960" y="1"/>
                  <a:pt x="25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2"/>
          <p:cNvSpPr/>
          <p:nvPr/>
        </p:nvSpPr>
        <p:spPr>
          <a:xfrm>
            <a:off x="5301387" y="3574519"/>
            <a:ext cx="606516" cy="606516"/>
          </a:xfrm>
          <a:custGeom>
            <a:avLst/>
            <a:gdLst/>
            <a:ahLst/>
            <a:cxnLst/>
            <a:rect l="l" t="t" r="r" b="b"/>
            <a:pathLst>
              <a:path w="37748" h="37748" extrusionOk="0">
                <a:moveTo>
                  <a:pt x="18874" y="0"/>
                </a:moveTo>
                <a:cubicBezTo>
                  <a:pt x="13870" y="0"/>
                  <a:pt x="9070" y="1988"/>
                  <a:pt x="5529" y="5529"/>
                </a:cubicBezTo>
                <a:cubicBezTo>
                  <a:pt x="1991" y="9067"/>
                  <a:pt x="1" y="13868"/>
                  <a:pt x="1" y="18874"/>
                </a:cubicBezTo>
                <a:cubicBezTo>
                  <a:pt x="1" y="23880"/>
                  <a:pt x="1991" y="28681"/>
                  <a:pt x="5529" y="32219"/>
                </a:cubicBezTo>
                <a:cubicBezTo>
                  <a:pt x="9070" y="35760"/>
                  <a:pt x="13870" y="37748"/>
                  <a:pt x="18874" y="37748"/>
                </a:cubicBezTo>
                <a:cubicBezTo>
                  <a:pt x="23881" y="37748"/>
                  <a:pt x="28681" y="35760"/>
                  <a:pt x="32220" y="32219"/>
                </a:cubicBezTo>
                <a:cubicBezTo>
                  <a:pt x="35760" y="28681"/>
                  <a:pt x="37748" y="23880"/>
                  <a:pt x="37748" y="18874"/>
                </a:cubicBezTo>
                <a:cubicBezTo>
                  <a:pt x="37748" y="13868"/>
                  <a:pt x="35760" y="9067"/>
                  <a:pt x="32220" y="5529"/>
                </a:cubicBezTo>
                <a:cubicBezTo>
                  <a:pt x="28681" y="1988"/>
                  <a:pt x="23881"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4038996" y="3863853"/>
            <a:ext cx="811746" cy="811746"/>
          </a:xfrm>
          <a:custGeom>
            <a:avLst/>
            <a:gdLst/>
            <a:ahLst/>
            <a:cxnLst/>
            <a:rect l="l" t="t" r="r" b="b"/>
            <a:pathLst>
              <a:path w="50521" h="50521" extrusionOk="0">
                <a:moveTo>
                  <a:pt x="25262" y="1"/>
                </a:moveTo>
                <a:cubicBezTo>
                  <a:pt x="18564" y="1"/>
                  <a:pt x="12138" y="2662"/>
                  <a:pt x="7401" y="7398"/>
                </a:cubicBezTo>
                <a:cubicBezTo>
                  <a:pt x="2662" y="12135"/>
                  <a:pt x="1" y="18561"/>
                  <a:pt x="1" y="25259"/>
                </a:cubicBezTo>
                <a:cubicBezTo>
                  <a:pt x="1" y="31960"/>
                  <a:pt x="2662" y="38383"/>
                  <a:pt x="7401" y="43122"/>
                </a:cubicBezTo>
                <a:cubicBezTo>
                  <a:pt x="12138" y="47859"/>
                  <a:pt x="18564" y="50520"/>
                  <a:pt x="25262" y="50520"/>
                </a:cubicBezTo>
                <a:cubicBezTo>
                  <a:pt x="31960" y="50520"/>
                  <a:pt x="38386" y="47859"/>
                  <a:pt x="43122" y="43122"/>
                </a:cubicBezTo>
                <a:cubicBezTo>
                  <a:pt x="47861" y="38383"/>
                  <a:pt x="50520" y="31960"/>
                  <a:pt x="50520" y="25259"/>
                </a:cubicBezTo>
                <a:cubicBezTo>
                  <a:pt x="50520" y="18561"/>
                  <a:pt x="47861" y="12135"/>
                  <a:pt x="43122" y="7398"/>
                </a:cubicBezTo>
                <a:cubicBezTo>
                  <a:pt x="38386" y="2662"/>
                  <a:pt x="31960" y="1"/>
                  <a:pt x="25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4141635" y="3966444"/>
            <a:ext cx="606516" cy="606516"/>
          </a:xfrm>
          <a:custGeom>
            <a:avLst/>
            <a:gdLst/>
            <a:ahLst/>
            <a:cxnLst/>
            <a:rect l="l" t="t" r="r" b="b"/>
            <a:pathLst>
              <a:path w="37748" h="37748" extrusionOk="0">
                <a:moveTo>
                  <a:pt x="18874" y="0"/>
                </a:moveTo>
                <a:cubicBezTo>
                  <a:pt x="13867" y="0"/>
                  <a:pt x="9067" y="1991"/>
                  <a:pt x="5529" y="5529"/>
                </a:cubicBezTo>
                <a:cubicBezTo>
                  <a:pt x="1988" y="9069"/>
                  <a:pt x="0" y="13870"/>
                  <a:pt x="0" y="18874"/>
                </a:cubicBezTo>
                <a:cubicBezTo>
                  <a:pt x="0" y="23880"/>
                  <a:pt x="1988" y="28681"/>
                  <a:pt x="5529" y="32222"/>
                </a:cubicBezTo>
                <a:cubicBezTo>
                  <a:pt x="9067" y="35760"/>
                  <a:pt x="13867" y="37748"/>
                  <a:pt x="18874" y="37748"/>
                </a:cubicBezTo>
                <a:cubicBezTo>
                  <a:pt x="23880" y="37748"/>
                  <a:pt x="28681" y="35760"/>
                  <a:pt x="32219" y="32222"/>
                </a:cubicBezTo>
                <a:cubicBezTo>
                  <a:pt x="35760" y="28681"/>
                  <a:pt x="37748" y="23880"/>
                  <a:pt x="37748" y="18874"/>
                </a:cubicBezTo>
                <a:cubicBezTo>
                  <a:pt x="37748" y="13870"/>
                  <a:pt x="35760" y="9069"/>
                  <a:pt x="32219" y="5529"/>
                </a:cubicBezTo>
                <a:cubicBezTo>
                  <a:pt x="28681" y="1991"/>
                  <a:pt x="23880"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419738" y="2736863"/>
            <a:ext cx="811730" cy="811730"/>
          </a:xfrm>
          <a:custGeom>
            <a:avLst/>
            <a:gdLst/>
            <a:ahLst/>
            <a:cxnLst/>
            <a:rect l="l" t="t" r="r" b="b"/>
            <a:pathLst>
              <a:path w="50520" h="50520" extrusionOk="0">
                <a:moveTo>
                  <a:pt x="25261" y="0"/>
                </a:moveTo>
                <a:cubicBezTo>
                  <a:pt x="18560" y="0"/>
                  <a:pt x="12137" y="2662"/>
                  <a:pt x="7398" y="7398"/>
                </a:cubicBezTo>
                <a:cubicBezTo>
                  <a:pt x="2661" y="12134"/>
                  <a:pt x="0" y="18560"/>
                  <a:pt x="0" y="25259"/>
                </a:cubicBezTo>
                <a:cubicBezTo>
                  <a:pt x="0" y="31960"/>
                  <a:pt x="2661" y="38383"/>
                  <a:pt x="7398" y="43122"/>
                </a:cubicBezTo>
                <a:cubicBezTo>
                  <a:pt x="12137" y="47858"/>
                  <a:pt x="18560" y="50520"/>
                  <a:pt x="25261" y="50520"/>
                </a:cubicBezTo>
                <a:cubicBezTo>
                  <a:pt x="31959" y="50520"/>
                  <a:pt x="38385" y="47858"/>
                  <a:pt x="43122" y="43122"/>
                </a:cubicBezTo>
                <a:cubicBezTo>
                  <a:pt x="47858" y="38383"/>
                  <a:pt x="50519" y="31960"/>
                  <a:pt x="50519" y="25259"/>
                </a:cubicBezTo>
                <a:cubicBezTo>
                  <a:pt x="50519" y="18560"/>
                  <a:pt x="47858" y="12134"/>
                  <a:pt x="43122" y="7398"/>
                </a:cubicBezTo>
                <a:cubicBezTo>
                  <a:pt x="38385" y="2662"/>
                  <a:pt x="31959"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522361" y="2839437"/>
            <a:ext cx="606516" cy="606532"/>
          </a:xfrm>
          <a:custGeom>
            <a:avLst/>
            <a:gdLst/>
            <a:ahLst/>
            <a:cxnLst/>
            <a:rect l="l" t="t" r="r" b="b"/>
            <a:pathLst>
              <a:path w="37748" h="37749" extrusionOk="0">
                <a:moveTo>
                  <a:pt x="18874" y="1"/>
                </a:moveTo>
                <a:cubicBezTo>
                  <a:pt x="13868" y="1"/>
                  <a:pt x="9067" y="1991"/>
                  <a:pt x="5526" y="5529"/>
                </a:cubicBezTo>
                <a:cubicBezTo>
                  <a:pt x="1988" y="9070"/>
                  <a:pt x="0" y="13871"/>
                  <a:pt x="0" y="18875"/>
                </a:cubicBezTo>
                <a:cubicBezTo>
                  <a:pt x="0" y="23881"/>
                  <a:pt x="1988" y="28682"/>
                  <a:pt x="5526" y="32223"/>
                </a:cubicBezTo>
                <a:cubicBezTo>
                  <a:pt x="9067" y="35761"/>
                  <a:pt x="13868" y="37748"/>
                  <a:pt x="18874" y="37748"/>
                </a:cubicBezTo>
                <a:cubicBezTo>
                  <a:pt x="23878" y="37748"/>
                  <a:pt x="28678" y="35761"/>
                  <a:pt x="32219" y="32223"/>
                </a:cubicBezTo>
                <a:cubicBezTo>
                  <a:pt x="35757" y="28682"/>
                  <a:pt x="37748" y="23881"/>
                  <a:pt x="37748" y="18875"/>
                </a:cubicBezTo>
                <a:cubicBezTo>
                  <a:pt x="37748" y="13871"/>
                  <a:pt x="35757" y="9070"/>
                  <a:pt x="32219" y="5529"/>
                </a:cubicBezTo>
                <a:cubicBezTo>
                  <a:pt x="28678" y="1991"/>
                  <a:pt x="23878" y="1"/>
                  <a:pt x="18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32"/>
          <p:cNvGrpSpPr/>
          <p:nvPr/>
        </p:nvGrpSpPr>
        <p:grpSpPr>
          <a:xfrm>
            <a:off x="5198772" y="2165883"/>
            <a:ext cx="811730" cy="811746"/>
            <a:chOff x="4964259" y="2424308"/>
            <a:chExt cx="811730" cy="811746"/>
          </a:xfrm>
        </p:grpSpPr>
        <p:sp>
          <p:nvSpPr>
            <p:cNvPr id="1220" name="Google Shape;1220;p32"/>
            <p:cNvSpPr/>
            <p:nvPr/>
          </p:nvSpPr>
          <p:spPr>
            <a:xfrm>
              <a:off x="4964259" y="2424308"/>
              <a:ext cx="811730" cy="811746"/>
            </a:xfrm>
            <a:custGeom>
              <a:avLst/>
              <a:gdLst/>
              <a:ahLst/>
              <a:cxnLst/>
              <a:rect l="l" t="t" r="r" b="b"/>
              <a:pathLst>
                <a:path w="50520" h="50521" extrusionOk="0">
                  <a:moveTo>
                    <a:pt x="25261" y="1"/>
                  </a:moveTo>
                  <a:cubicBezTo>
                    <a:pt x="18563" y="1"/>
                    <a:pt x="12137" y="2662"/>
                    <a:pt x="7401" y="7401"/>
                  </a:cubicBezTo>
                  <a:cubicBezTo>
                    <a:pt x="2662" y="12138"/>
                    <a:pt x="0" y="18563"/>
                    <a:pt x="0" y="25262"/>
                  </a:cubicBezTo>
                  <a:cubicBezTo>
                    <a:pt x="0" y="31960"/>
                    <a:pt x="2662" y="38386"/>
                    <a:pt x="7401" y="43122"/>
                  </a:cubicBezTo>
                  <a:cubicBezTo>
                    <a:pt x="12137" y="47861"/>
                    <a:pt x="18563" y="50520"/>
                    <a:pt x="25261" y="50520"/>
                  </a:cubicBezTo>
                  <a:cubicBezTo>
                    <a:pt x="31960" y="50520"/>
                    <a:pt x="38385" y="47861"/>
                    <a:pt x="43122" y="43122"/>
                  </a:cubicBezTo>
                  <a:cubicBezTo>
                    <a:pt x="47861" y="38386"/>
                    <a:pt x="50520" y="31960"/>
                    <a:pt x="50520" y="25262"/>
                  </a:cubicBezTo>
                  <a:cubicBezTo>
                    <a:pt x="50520" y="18563"/>
                    <a:pt x="47861" y="12138"/>
                    <a:pt x="43122" y="7401"/>
                  </a:cubicBezTo>
                  <a:cubicBezTo>
                    <a:pt x="38385" y="2662"/>
                    <a:pt x="31960" y="1"/>
                    <a:pt x="25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5066882" y="2526931"/>
              <a:ext cx="606532" cy="606532"/>
            </a:xfrm>
            <a:custGeom>
              <a:avLst/>
              <a:gdLst/>
              <a:ahLst/>
              <a:cxnLst/>
              <a:rect l="l" t="t" r="r" b="b"/>
              <a:pathLst>
                <a:path w="37749" h="37749" extrusionOk="0">
                  <a:moveTo>
                    <a:pt x="18874" y="1"/>
                  </a:moveTo>
                  <a:cubicBezTo>
                    <a:pt x="13868" y="1"/>
                    <a:pt x="9067" y="1989"/>
                    <a:pt x="5529" y="5529"/>
                  </a:cubicBezTo>
                  <a:cubicBezTo>
                    <a:pt x="1988" y="9068"/>
                    <a:pt x="1" y="13868"/>
                    <a:pt x="1" y="18875"/>
                  </a:cubicBezTo>
                  <a:cubicBezTo>
                    <a:pt x="1" y="23881"/>
                    <a:pt x="1988" y="28682"/>
                    <a:pt x="5529" y="32220"/>
                  </a:cubicBezTo>
                  <a:cubicBezTo>
                    <a:pt x="9067" y="35761"/>
                    <a:pt x="13868" y="37748"/>
                    <a:pt x="18874" y="37748"/>
                  </a:cubicBezTo>
                  <a:cubicBezTo>
                    <a:pt x="23881" y="37748"/>
                    <a:pt x="28681" y="35761"/>
                    <a:pt x="32220" y="32220"/>
                  </a:cubicBezTo>
                  <a:cubicBezTo>
                    <a:pt x="35760" y="28682"/>
                    <a:pt x="37748" y="23881"/>
                    <a:pt x="37748" y="18875"/>
                  </a:cubicBezTo>
                  <a:cubicBezTo>
                    <a:pt x="37748" y="13868"/>
                    <a:pt x="35760" y="9068"/>
                    <a:pt x="32220" y="5529"/>
                  </a:cubicBezTo>
                  <a:cubicBezTo>
                    <a:pt x="28681" y="1989"/>
                    <a:pt x="23881" y="1"/>
                    <a:pt x="18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5202328" y="2662419"/>
              <a:ext cx="66543" cy="66543"/>
            </a:xfrm>
            <a:custGeom>
              <a:avLst/>
              <a:gdLst/>
              <a:ahLst/>
              <a:cxnLst/>
              <a:rect l="l" t="t" r="r" b="b"/>
              <a:pathLst>
                <a:path w="41917" h="41917" extrusionOk="0">
                  <a:moveTo>
                    <a:pt x="3493" y="0"/>
                  </a:moveTo>
                  <a:cubicBezTo>
                    <a:pt x="1572" y="0"/>
                    <a:pt x="0" y="1572"/>
                    <a:pt x="0" y="3493"/>
                  </a:cubicBezTo>
                  <a:lnTo>
                    <a:pt x="0" y="41917"/>
                  </a:lnTo>
                  <a:lnTo>
                    <a:pt x="6986" y="41917"/>
                  </a:lnTo>
                  <a:lnTo>
                    <a:pt x="6986" y="6986"/>
                  </a:lnTo>
                  <a:lnTo>
                    <a:pt x="41917" y="6986"/>
                  </a:lnTo>
                  <a:lnTo>
                    <a:pt x="4191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a:off x="5468499" y="2662419"/>
              <a:ext cx="66545" cy="66543"/>
            </a:xfrm>
            <a:custGeom>
              <a:avLst/>
              <a:gdLst/>
              <a:ahLst/>
              <a:cxnLst/>
              <a:rect l="l" t="t" r="r" b="b"/>
              <a:pathLst>
                <a:path w="41918" h="41917" extrusionOk="0">
                  <a:moveTo>
                    <a:pt x="1" y="0"/>
                  </a:moveTo>
                  <a:lnTo>
                    <a:pt x="1" y="6986"/>
                  </a:lnTo>
                  <a:lnTo>
                    <a:pt x="34932" y="6986"/>
                  </a:lnTo>
                  <a:lnTo>
                    <a:pt x="34932" y="41917"/>
                  </a:lnTo>
                  <a:lnTo>
                    <a:pt x="41918" y="41917"/>
                  </a:lnTo>
                  <a:lnTo>
                    <a:pt x="41918" y="3493"/>
                  </a:lnTo>
                  <a:cubicBezTo>
                    <a:pt x="41918" y="1572"/>
                    <a:pt x="40346" y="0"/>
                    <a:pt x="384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2"/>
            <p:cNvSpPr/>
            <p:nvPr/>
          </p:nvSpPr>
          <p:spPr>
            <a:xfrm>
              <a:off x="5202328" y="2928590"/>
              <a:ext cx="66543" cy="66545"/>
            </a:xfrm>
            <a:custGeom>
              <a:avLst/>
              <a:gdLst/>
              <a:ahLst/>
              <a:cxnLst/>
              <a:rect l="l" t="t" r="r" b="b"/>
              <a:pathLst>
                <a:path w="41917" h="41918" extrusionOk="0">
                  <a:moveTo>
                    <a:pt x="0" y="1"/>
                  </a:moveTo>
                  <a:lnTo>
                    <a:pt x="0" y="38425"/>
                  </a:lnTo>
                  <a:cubicBezTo>
                    <a:pt x="0" y="40346"/>
                    <a:pt x="1572" y="41918"/>
                    <a:pt x="3493" y="41918"/>
                  </a:cubicBezTo>
                  <a:lnTo>
                    <a:pt x="41917" y="41918"/>
                  </a:lnTo>
                  <a:lnTo>
                    <a:pt x="41917" y="34932"/>
                  </a:lnTo>
                  <a:lnTo>
                    <a:pt x="6986" y="34932"/>
                  </a:lnTo>
                  <a:lnTo>
                    <a:pt x="698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5468499" y="2928590"/>
              <a:ext cx="66545" cy="66545"/>
            </a:xfrm>
            <a:custGeom>
              <a:avLst/>
              <a:gdLst/>
              <a:ahLst/>
              <a:cxnLst/>
              <a:rect l="l" t="t" r="r" b="b"/>
              <a:pathLst>
                <a:path w="41918" h="41918" extrusionOk="0">
                  <a:moveTo>
                    <a:pt x="34932" y="1"/>
                  </a:moveTo>
                  <a:lnTo>
                    <a:pt x="34932" y="34932"/>
                  </a:lnTo>
                  <a:lnTo>
                    <a:pt x="1" y="34932"/>
                  </a:lnTo>
                  <a:lnTo>
                    <a:pt x="1" y="41918"/>
                  </a:lnTo>
                  <a:lnTo>
                    <a:pt x="38425" y="41918"/>
                  </a:lnTo>
                  <a:cubicBezTo>
                    <a:pt x="40346" y="41918"/>
                    <a:pt x="41918" y="40346"/>
                    <a:pt x="41918" y="38425"/>
                  </a:cubicBezTo>
                  <a:lnTo>
                    <a:pt x="4191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5202328" y="2662419"/>
              <a:ext cx="332716" cy="332716"/>
            </a:xfrm>
            <a:custGeom>
              <a:avLst/>
              <a:gdLst/>
              <a:ahLst/>
              <a:cxnLst/>
              <a:rect l="l" t="t" r="r" b="b"/>
              <a:pathLst>
                <a:path w="209585" h="209585" extrusionOk="0">
                  <a:moveTo>
                    <a:pt x="104792" y="55889"/>
                  </a:moveTo>
                  <a:cubicBezTo>
                    <a:pt x="114713" y="55889"/>
                    <a:pt x="120162" y="60570"/>
                    <a:pt x="121734" y="70351"/>
                  </a:cubicBezTo>
                  <a:lnTo>
                    <a:pt x="121734" y="70351"/>
                  </a:lnTo>
                  <a:lnTo>
                    <a:pt x="110102" y="63365"/>
                  </a:lnTo>
                  <a:cubicBezTo>
                    <a:pt x="109534" y="63033"/>
                    <a:pt x="108913" y="62874"/>
                    <a:pt x="108302" y="62874"/>
                  </a:cubicBezTo>
                  <a:cubicBezTo>
                    <a:pt x="107109" y="62874"/>
                    <a:pt x="105951" y="63479"/>
                    <a:pt x="105282" y="64587"/>
                  </a:cubicBezTo>
                  <a:cubicBezTo>
                    <a:pt x="105177" y="64797"/>
                    <a:pt x="105072" y="65006"/>
                    <a:pt x="104967" y="65251"/>
                  </a:cubicBezTo>
                  <a:cubicBezTo>
                    <a:pt x="103221" y="70560"/>
                    <a:pt x="93650" y="72586"/>
                    <a:pt x="87537" y="73145"/>
                  </a:cubicBezTo>
                  <a:lnTo>
                    <a:pt x="87537" y="73145"/>
                  </a:lnTo>
                  <a:cubicBezTo>
                    <a:pt x="88445" y="61443"/>
                    <a:pt x="93964" y="55889"/>
                    <a:pt x="104792" y="55889"/>
                  </a:cubicBezTo>
                  <a:close/>
                  <a:moveTo>
                    <a:pt x="48903" y="76848"/>
                  </a:moveTo>
                  <a:cubicBezTo>
                    <a:pt x="58824" y="76848"/>
                    <a:pt x="64273" y="81529"/>
                    <a:pt x="65845" y="91309"/>
                  </a:cubicBezTo>
                  <a:lnTo>
                    <a:pt x="54213" y="84323"/>
                  </a:lnTo>
                  <a:cubicBezTo>
                    <a:pt x="53644" y="83992"/>
                    <a:pt x="53024" y="83833"/>
                    <a:pt x="52412" y="83833"/>
                  </a:cubicBezTo>
                  <a:cubicBezTo>
                    <a:pt x="51220" y="83833"/>
                    <a:pt x="50062" y="84437"/>
                    <a:pt x="49392" y="85546"/>
                  </a:cubicBezTo>
                  <a:cubicBezTo>
                    <a:pt x="49287" y="85755"/>
                    <a:pt x="49183" y="85965"/>
                    <a:pt x="49078" y="86209"/>
                  </a:cubicBezTo>
                  <a:cubicBezTo>
                    <a:pt x="47331" y="91519"/>
                    <a:pt x="37760" y="93545"/>
                    <a:pt x="31647" y="94104"/>
                  </a:cubicBezTo>
                  <a:cubicBezTo>
                    <a:pt x="32556" y="82402"/>
                    <a:pt x="38075" y="76848"/>
                    <a:pt x="48903" y="76848"/>
                  </a:cubicBezTo>
                  <a:close/>
                  <a:moveTo>
                    <a:pt x="160682" y="76848"/>
                  </a:moveTo>
                  <a:cubicBezTo>
                    <a:pt x="170602" y="76848"/>
                    <a:pt x="176051" y="81529"/>
                    <a:pt x="177623" y="91309"/>
                  </a:cubicBezTo>
                  <a:lnTo>
                    <a:pt x="165991" y="84323"/>
                  </a:lnTo>
                  <a:cubicBezTo>
                    <a:pt x="165423" y="83992"/>
                    <a:pt x="164803" y="83833"/>
                    <a:pt x="164191" y="83833"/>
                  </a:cubicBezTo>
                  <a:cubicBezTo>
                    <a:pt x="162999" y="83833"/>
                    <a:pt x="161840" y="84437"/>
                    <a:pt x="161171" y="85546"/>
                  </a:cubicBezTo>
                  <a:cubicBezTo>
                    <a:pt x="161066" y="85755"/>
                    <a:pt x="160961" y="85965"/>
                    <a:pt x="160856" y="86209"/>
                  </a:cubicBezTo>
                  <a:cubicBezTo>
                    <a:pt x="159110" y="91519"/>
                    <a:pt x="149539" y="93545"/>
                    <a:pt x="143426" y="94104"/>
                  </a:cubicBezTo>
                  <a:cubicBezTo>
                    <a:pt x="144334" y="82402"/>
                    <a:pt x="149853" y="76848"/>
                    <a:pt x="160682" y="76848"/>
                  </a:cubicBezTo>
                  <a:close/>
                  <a:moveTo>
                    <a:pt x="109613" y="71224"/>
                  </a:moveTo>
                  <a:lnTo>
                    <a:pt x="122083" y="78734"/>
                  </a:lnTo>
                  <a:cubicBezTo>
                    <a:pt x="120686" y="87292"/>
                    <a:pt x="110172" y="94313"/>
                    <a:pt x="104792" y="94313"/>
                  </a:cubicBezTo>
                  <a:cubicBezTo>
                    <a:pt x="97003" y="92986"/>
                    <a:pt x="90506" y="87572"/>
                    <a:pt x="87816" y="80166"/>
                  </a:cubicBezTo>
                  <a:cubicBezTo>
                    <a:pt x="93789" y="79677"/>
                    <a:pt x="104583" y="77861"/>
                    <a:pt x="109613" y="71224"/>
                  </a:cubicBezTo>
                  <a:close/>
                  <a:moveTo>
                    <a:pt x="53724" y="92182"/>
                  </a:moveTo>
                  <a:lnTo>
                    <a:pt x="66194" y="99693"/>
                  </a:lnTo>
                  <a:cubicBezTo>
                    <a:pt x="64797" y="108251"/>
                    <a:pt x="54283" y="115272"/>
                    <a:pt x="48903" y="115272"/>
                  </a:cubicBezTo>
                  <a:cubicBezTo>
                    <a:pt x="41114" y="113944"/>
                    <a:pt x="34616" y="108530"/>
                    <a:pt x="31927" y="101125"/>
                  </a:cubicBezTo>
                  <a:cubicBezTo>
                    <a:pt x="37900" y="100636"/>
                    <a:pt x="48694" y="98819"/>
                    <a:pt x="53724" y="92182"/>
                  </a:cubicBezTo>
                  <a:close/>
                  <a:moveTo>
                    <a:pt x="165502" y="92182"/>
                  </a:moveTo>
                  <a:lnTo>
                    <a:pt x="177973" y="99693"/>
                  </a:lnTo>
                  <a:cubicBezTo>
                    <a:pt x="176575" y="108251"/>
                    <a:pt x="166061" y="115272"/>
                    <a:pt x="160682" y="115272"/>
                  </a:cubicBezTo>
                  <a:cubicBezTo>
                    <a:pt x="152892" y="113944"/>
                    <a:pt x="146395" y="108530"/>
                    <a:pt x="143705" y="101125"/>
                  </a:cubicBezTo>
                  <a:cubicBezTo>
                    <a:pt x="149679" y="100636"/>
                    <a:pt x="160472" y="98819"/>
                    <a:pt x="165502" y="92182"/>
                  </a:cubicBezTo>
                  <a:close/>
                  <a:moveTo>
                    <a:pt x="104792" y="107203"/>
                  </a:moveTo>
                  <a:lnTo>
                    <a:pt x="107692" y="114433"/>
                  </a:lnTo>
                  <a:lnTo>
                    <a:pt x="104792" y="117333"/>
                  </a:lnTo>
                  <a:lnTo>
                    <a:pt x="101893" y="114433"/>
                  </a:lnTo>
                  <a:lnTo>
                    <a:pt x="104792" y="107203"/>
                  </a:lnTo>
                  <a:close/>
                  <a:moveTo>
                    <a:pt x="108286" y="14077"/>
                  </a:moveTo>
                  <a:cubicBezTo>
                    <a:pt x="155652" y="15928"/>
                    <a:pt x="193656" y="53933"/>
                    <a:pt x="195543" y="101299"/>
                  </a:cubicBezTo>
                  <a:lnTo>
                    <a:pt x="188626" y="101299"/>
                  </a:lnTo>
                  <a:lnTo>
                    <a:pt x="188626" y="108286"/>
                  </a:lnTo>
                  <a:lnTo>
                    <a:pt x="195543" y="108286"/>
                  </a:lnTo>
                  <a:cubicBezTo>
                    <a:pt x="195228" y="115866"/>
                    <a:pt x="194006" y="123411"/>
                    <a:pt x="191840" y="130711"/>
                  </a:cubicBezTo>
                  <a:cubicBezTo>
                    <a:pt x="190513" y="122642"/>
                    <a:pt x="184016" y="116424"/>
                    <a:pt x="175912" y="115446"/>
                  </a:cubicBezTo>
                  <a:cubicBezTo>
                    <a:pt x="181361" y="111150"/>
                    <a:pt x="184714" y="104723"/>
                    <a:pt x="185133" y="97806"/>
                  </a:cubicBezTo>
                  <a:cubicBezTo>
                    <a:pt x="185133" y="74717"/>
                    <a:pt x="171825" y="69862"/>
                    <a:pt x="160682" y="69862"/>
                  </a:cubicBezTo>
                  <a:cubicBezTo>
                    <a:pt x="149539" y="69862"/>
                    <a:pt x="136230" y="74717"/>
                    <a:pt x="136230" y="97806"/>
                  </a:cubicBezTo>
                  <a:cubicBezTo>
                    <a:pt x="136649" y="104723"/>
                    <a:pt x="140003" y="111150"/>
                    <a:pt x="145452" y="115446"/>
                  </a:cubicBezTo>
                  <a:cubicBezTo>
                    <a:pt x="142588" y="115796"/>
                    <a:pt x="139863" y="116809"/>
                    <a:pt x="137488" y="118381"/>
                  </a:cubicBezTo>
                  <a:cubicBezTo>
                    <a:pt x="137034" y="118695"/>
                    <a:pt x="136649" y="119009"/>
                    <a:pt x="136230" y="119359"/>
                  </a:cubicBezTo>
                  <a:lnTo>
                    <a:pt x="136230" y="112827"/>
                  </a:lnTo>
                  <a:cubicBezTo>
                    <a:pt x="136265" y="103500"/>
                    <a:pt x="129279" y="95606"/>
                    <a:pt x="120022" y="94488"/>
                  </a:cubicBezTo>
                  <a:cubicBezTo>
                    <a:pt x="125472" y="90191"/>
                    <a:pt x="128825" y="83764"/>
                    <a:pt x="129244" y="76848"/>
                  </a:cubicBezTo>
                  <a:cubicBezTo>
                    <a:pt x="129244" y="53759"/>
                    <a:pt x="115935" y="48903"/>
                    <a:pt x="104792" y="48903"/>
                  </a:cubicBezTo>
                  <a:cubicBezTo>
                    <a:pt x="93650" y="48903"/>
                    <a:pt x="80341" y="53759"/>
                    <a:pt x="80341" y="76848"/>
                  </a:cubicBezTo>
                  <a:cubicBezTo>
                    <a:pt x="80760" y="83764"/>
                    <a:pt x="84113" y="90191"/>
                    <a:pt x="89563" y="94488"/>
                  </a:cubicBezTo>
                  <a:cubicBezTo>
                    <a:pt x="80306" y="95641"/>
                    <a:pt x="73355" y="103500"/>
                    <a:pt x="73355" y="112827"/>
                  </a:cubicBezTo>
                  <a:lnTo>
                    <a:pt x="73355" y="119324"/>
                  </a:lnTo>
                  <a:cubicBezTo>
                    <a:pt x="72936" y="119009"/>
                    <a:pt x="72551" y="118660"/>
                    <a:pt x="72097" y="118381"/>
                  </a:cubicBezTo>
                  <a:cubicBezTo>
                    <a:pt x="69722" y="116774"/>
                    <a:pt x="66997" y="115796"/>
                    <a:pt x="64133" y="115446"/>
                  </a:cubicBezTo>
                  <a:cubicBezTo>
                    <a:pt x="69582" y="111150"/>
                    <a:pt x="72936" y="104723"/>
                    <a:pt x="73355" y="97806"/>
                  </a:cubicBezTo>
                  <a:cubicBezTo>
                    <a:pt x="73355" y="74717"/>
                    <a:pt x="60046" y="69862"/>
                    <a:pt x="48903" y="69862"/>
                  </a:cubicBezTo>
                  <a:cubicBezTo>
                    <a:pt x="37760" y="69862"/>
                    <a:pt x="24452" y="74717"/>
                    <a:pt x="24452" y="97806"/>
                  </a:cubicBezTo>
                  <a:cubicBezTo>
                    <a:pt x="24871" y="104723"/>
                    <a:pt x="28224" y="111150"/>
                    <a:pt x="33673" y="115446"/>
                  </a:cubicBezTo>
                  <a:cubicBezTo>
                    <a:pt x="25569" y="116424"/>
                    <a:pt x="19072" y="122642"/>
                    <a:pt x="17745" y="130711"/>
                  </a:cubicBezTo>
                  <a:cubicBezTo>
                    <a:pt x="15579" y="123411"/>
                    <a:pt x="14357" y="115866"/>
                    <a:pt x="14077" y="108286"/>
                  </a:cubicBezTo>
                  <a:lnTo>
                    <a:pt x="20958" y="108286"/>
                  </a:lnTo>
                  <a:lnTo>
                    <a:pt x="20958" y="101299"/>
                  </a:lnTo>
                  <a:lnTo>
                    <a:pt x="14077" y="101299"/>
                  </a:lnTo>
                  <a:cubicBezTo>
                    <a:pt x="15928" y="53933"/>
                    <a:pt x="53933" y="15928"/>
                    <a:pt x="101299" y="14077"/>
                  </a:cubicBezTo>
                  <a:lnTo>
                    <a:pt x="101299" y="20958"/>
                  </a:lnTo>
                  <a:lnTo>
                    <a:pt x="108286" y="20958"/>
                  </a:lnTo>
                  <a:lnTo>
                    <a:pt x="108286" y="14077"/>
                  </a:lnTo>
                  <a:close/>
                  <a:moveTo>
                    <a:pt x="117717" y="101299"/>
                  </a:moveTo>
                  <a:cubicBezTo>
                    <a:pt x="124074" y="101299"/>
                    <a:pt x="129244" y="106469"/>
                    <a:pt x="129244" y="112827"/>
                  </a:cubicBezTo>
                  <a:lnTo>
                    <a:pt x="129244" y="136230"/>
                  </a:lnTo>
                  <a:lnTo>
                    <a:pt x="80341" y="136230"/>
                  </a:lnTo>
                  <a:lnTo>
                    <a:pt x="80341" y="112827"/>
                  </a:lnTo>
                  <a:cubicBezTo>
                    <a:pt x="80341" y="106469"/>
                    <a:pt x="85511" y="101299"/>
                    <a:pt x="91868" y="101299"/>
                  </a:cubicBezTo>
                  <a:lnTo>
                    <a:pt x="99623" y="101299"/>
                  </a:lnTo>
                  <a:lnTo>
                    <a:pt x="94558" y="113979"/>
                  </a:lnTo>
                  <a:cubicBezTo>
                    <a:pt x="94034" y="115272"/>
                    <a:pt x="94348" y="116739"/>
                    <a:pt x="95326" y="117752"/>
                  </a:cubicBezTo>
                  <a:lnTo>
                    <a:pt x="102312" y="124738"/>
                  </a:lnTo>
                  <a:cubicBezTo>
                    <a:pt x="102994" y="125419"/>
                    <a:pt x="103893" y="125760"/>
                    <a:pt x="104792" y="125760"/>
                  </a:cubicBezTo>
                  <a:cubicBezTo>
                    <a:pt x="105692" y="125760"/>
                    <a:pt x="106591" y="125419"/>
                    <a:pt x="107273" y="124738"/>
                  </a:cubicBezTo>
                  <a:lnTo>
                    <a:pt x="114259" y="117752"/>
                  </a:lnTo>
                  <a:cubicBezTo>
                    <a:pt x="115237" y="116739"/>
                    <a:pt x="115551" y="115272"/>
                    <a:pt x="115027" y="113979"/>
                  </a:cubicBezTo>
                  <a:lnTo>
                    <a:pt x="109962" y="101299"/>
                  </a:lnTo>
                  <a:close/>
                  <a:moveTo>
                    <a:pt x="48903" y="128161"/>
                  </a:moveTo>
                  <a:lnTo>
                    <a:pt x="51802" y="135392"/>
                  </a:lnTo>
                  <a:lnTo>
                    <a:pt x="48903" y="138291"/>
                  </a:lnTo>
                  <a:lnTo>
                    <a:pt x="46004" y="135392"/>
                  </a:lnTo>
                  <a:lnTo>
                    <a:pt x="48903" y="128161"/>
                  </a:lnTo>
                  <a:close/>
                  <a:moveTo>
                    <a:pt x="160682" y="128161"/>
                  </a:moveTo>
                  <a:lnTo>
                    <a:pt x="163581" y="135392"/>
                  </a:lnTo>
                  <a:lnTo>
                    <a:pt x="160682" y="138291"/>
                  </a:lnTo>
                  <a:lnTo>
                    <a:pt x="157783" y="135392"/>
                  </a:lnTo>
                  <a:lnTo>
                    <a:pt x="160682" y="128161"/>
                  </a:lnTo>
                  <a:close/>
                  <a:moveTo>
                    <a:pt x="61828" y="122258"/>
                  </a:moveTo>
                  <a:cubicBezTo>
                    <a:pt x="68185" y="122258"/>
                    <a:pt x="73355" y="127428"/>
                    <a:pt x="73355" y="133785"/>
                  </a:cubicBezTo>
                  <a:lnTo>
                    <a:pt x="73355" y="157189"/>
                  </a:lnTo>
                  <a:lnTo>
                    <a:pt x="30669" y="157189"/>
                  </a:lnTo>
                  <a:cubicBezTo>
                    <a:pt x="28399" y="153940"/>
                    <a:pt x="26303" y="150552"/>
                    <a:pt x="24452" y="147059"/>
                  </a:cubicBezTo>
                  <a:lnTo>
                    <a:pt x="24452" y="133785"/>
                  </a:lnTo>
                  <a:cubicBezTo>
                    <a:pt x="24452" y="127428"/>
                    <a:pt x="29621" y="122258"/>
                    <a:pt x="35979" y="122258"/>
                  </a:cubicBezTo>
                  <a:lnTo>
                    <a:pt x="43733" y="122258"/>
                  </a:lnTo>
                  <a:lnTo>
                    <a:pt x="38668" y="134938"/>
                  </a:lnTo>
                  <a:cubicBezTo>
                    <a:pt x="38144" y="136230"/>
                    <a:pt x="38459" y="137697"/>
                    <a:pt x="39437" y="138710"/>
                  </a:cubicBezTo>
                  <a:lnTo>
                    <a:pt x="46423" y="145696"/>
                  </a:lnTo>
                  <a:cubicBezTo>
                    <a:pt x="47104" y="146378"/>
                    <a:pt x="48004" y="146718"/>
                    <a:pt x="48903" y="146718"/>
                  </a:cubicBezTo>
                  <a:cubicBezTo>
                    <a:pt x="49803" y="146718"/>
                    <a:pt x="50702" y="146378"/>
                    <a:pt x="51383" y="145696"/>
                  </a:cubicBezTo>
                  <a:lnTo>
                    <a:pt x="58369" y="138710"/>
                  </a:lnTo>
                  <a:cubicBezTo>
                    <a:pt x="59347" y="137697"/>
                    <a:pt x="59662" y="136230"/>
                    <a:pt x="59138" y="134938"/>
                  </a:cubicBezTo>
                  <a:lnTo>
                    <a:pt x="54073" y="122258"/>
                  </a:lnTo>
                  <a:close/>
                  <a:moveTo>
                    <a:pt x="173606" y="122258"/>
                  </a:moveTo>
                  <a:cubicBezTo>
                    <a:pt x="179964" y="122258"/>
                    <a:pt x="185133" y="127428"/>
                    <a:pt x="185133" y="133785"/>
                  </a:cubicBezTo>
                  <a:lnTo>
                    <a:pt x="185133" y="147059"/>
                  </a:lnTo>
                  <a:cubicBezTo>
                    <a:pt x="183282" y="150552"/>
                    <a:pt x="181186" y="153940"/>
                    <a:pt x="178916" y="157189"/>
                  </a:cubicBezTo>
                  <a:lnTo>
                    <a:pt x="136230" y="157189"/>
                  </a:lnTo>
                  <a:lnTo>
                    <a:pt x="136230" y="133785"/>
                  </a:lnTo>
                  <a:cubicBezTo>
                    <a:pt x="136230" y="127428"/>
                    <a:pt x="141400" y="122258"/>
                    <a:pt x="147757" y="122258"/>
                  </a:cubicBezTo>
                  <a:lnTo>
                    <a:pt x="155512" y="122258"/>
                  </a:lnTo>
                  <a:lnTo>
                    <a:pt x="150447" y="134938"/>
                  </a:lnTo>
                  <a:cubicBezTo>
                    <a:pt x="149923" y="136230"/>
                    <a:pt x="150237" y="137697"/>
                    <a:pt x="151216" y="138710"/>
                  </a:cubicBezTo>
                  <a:lnTo>
                    <a:pt x="158202" y="145696"/>
                  </a:lnTo>
                  <a:cubicBezTo>
                    <a:pt x="158883" y="146378"/>
                    <a:pt x="159782" y="146718"/>
                    <a:pt x="160682" y="146718"/>
                  </a:cubicBezTo>
                  <a:cubicBezTo>
                    <a:pt x="161581" y="146718"/>
                    <a:pt x="162481" y="146378"/>
                    <a:pt x="163162" y="145696"/>
                  </a:cubicBezTo>
                  <a:lnTo>
                    <a:pt x="170148" y="138710"/>
                  </a:lnTo>
                  <a:cubicBezTo>
                    <a:pt x="171126" y="137697"/>
                    <a:pt x="171440" y="136230"/>
                    <a:pt x="170917" y="134938"/>
                  </a:cubicBezTo>
                  <a:lnTo>
                    <a:pt x="165852" y="122258"/>
                  </a:lnTo>
                  <a:close/>
                  <a:moveTo>
                    <a:pt x="129244" y="143216"/>
                  </a:moveTo>
                  <a:lnTo>
                    <a:pt x="129244" y="160682"/>
                  </a:lnTo>
                  <a:cubicBezTo>
                    <a:pt x="129244" y="162603"/>
                    <a:pt x="130816" y="164175"/>
                    <a:pt x="132737" y="164175"/>
                  </a:cubicBezTo>
                  <a:lnTo>
                    <a:pt x="173432" y="164175"/>
                  </a:lnTo>
                  <a:cubicBezTo>
                    <a:pt x="157014" y="183212"/>
                    <a:pt x="133401" y="194565"/>
                    <a:pt x="108286" y="195543"/>
                  </a:cubicBezTo>
                  <a:lnTo>
                    <a:pt x="108286" y="188626"/>
                  </a:lnTo>
                  <a:lnTo>
                    <a:pt x="101299" y="188626"/>
                  </a:lnTo>
                  <a:lnTo>
                    <a:pt x="101299" y="195543"/>
                  </a:lnTo>
                  <a:cubicBezTo>
                    <a:pt x="76184" y="194565"/>
                    <a:pt x="52571" y="183212"/>
                    <a:pt x="36153" y="164175"/>
                  </a:cubicBezTo>
                  <a:lnTo>
                    <a:pt x="76848" y="164175"/>
                  </a:lnTo>
                  <a:cubicBezTo>
                    <a:pt x="78769" y="164175"/>
                    <a:pt x="80341" y="162603"/>
                    <a:pt x="80341" y="160682"/>
                  </a:cubicBezTo>
                  <a:lnTo>
                    <a:pt x="80341" y="143216"/>
                  </a:lnTo>
                  <a:close/>
                  <a:moveTo>
                    <a:pt x="101299" y="0"/>
                  </a:moveTo>
                  <a:lnTo>
                    <a:pt x="101299" y="7091"/>
                  </a:lnTo>
                  <a:cubicBezTo>
                    <a:pt x="50056" y="8977"/>
                    <a:pt x="8977" y="50056"/>
                    <a:pt x="7091" y="101299"/>
                  </a:cubicBezTo>
                  <a:lnTo>
                    <a:pt x="0" y="101299"/>
                  </a:lnTo>
                  <a:lnTo>
                    <a:pt x="0" y="108286"/>
                  </a:lnTo>
                  <a:lnTo>
                    <a:pt x="7091" y="108286"/>
                  </a:lnTo>
                  <a:cubicBezTo>
                    <a:pt x="8977" y="159529"/>
                    <a:pt x="50056" y="200608"/>
                    <a:pt x="101299" y="202529"/>
                  </a:cubicBezTo>
                  <a:lnTo>
                    <a:pt x="101299" y="209585"/>
                  </a:lnTo>
                  <a:lnTo>
                    <a:pt x="108286" y="209585"/>
                  </a:lnTo>
                  <a:lnTo>
                    <a:pt x="108286" y="202529"/>
                  </a:lnTo>
                  <a:cubicBezTo>
                    <a:pt x="159529" y="200608"/>
                    <a:pt x="200608" y="159529"/>
                    <a:pt x="202529" y="108286"/>
                  </a:cubicBezTo>
                  <a:lnTo>
                    <a:pt x="209585" y="108286"/>
                  </a:lnTo>
                  <a:lnTo>
                    <a:pt x="209585" y="101299"/>
                  </a:lnTo>
                  <a:lnTo>
                    <a:pt x="202529" y="101299"/>
                  </a:lnTo>
                  <a:cubicBezTo>
                    <a:pt x="200608" y="50056"/>
                    <a:pt x="159529" y="8977"/>
                    <a:pt x="108286" y="7091"/>
                  </a:cubicBezTo>
                  <a:lnTo>
                    <a:pt x="108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32"/>
          <p:cNvGrpSpPr/>
          <p:nvPr/>
        </p:nvGrpSpPr>
        <p:grpSpPr>
          <a:xfrm>
            <a:off x="5457820" y="3703388"/>
            <a:ext cx="300631" cy="300631"/>
            <a:chOff x="1190625" y="238125"/>
            <a:chExt cx="5183300" cy="5183300"/>
          </a:xfrm>
        </p:grpSpPr>
        <p:sp>
          <p:nvSpPr>
            <p:cNvPr id="1232" name="Google Shape;1232;p32"/>
            <p:cNvSpPr/>
            <p:nvPr/>
          </p:nvSpPr>
          <p:spPr>
            <a:xfrm>
              <a:off x="5503350" y="238125"/>
              <a:ext cx="870575" cy="870550"/>
            </a:xfrm>
            <a:custGeom>
              <a:avLst/>
              <a:gdLst/>
              <a:ahLst/>
              <a:cxnLst/>
              <a:rect l="l" t="t" r="r" b="b"/>
              <a:pathLst>
                <a:path w="34823" h="34822" extrusionOk="0">
                  <a:moveTo>
                    <a:pt x="17386" y="8925"/>
                  </a:moveTo>
                  <a:cubicBezTo>
                    <a:pt x="22081" y="8925"/>
                    <a:pt x="25846" y="12742"/>
                    <a:pt x="25846" y="17385"/>
                  </a:cubicBezTo>
                  <a:cubicBezTo>
                    <a:pt x="25846" y="22080"/>
                    <a:pt x="22081" y="25846"/>
                    <a:pt x="17386" y="25846"/>
                  </a:cubicBezTo>
                  <a:cubicBezTo>
                    <a:pt x="12743" y="25846"/>
                    <a:pt x="8926" y="22080"/>
                    <a:pt x="8926" y="17385"/>
                  </a:cubicBezTo>
                  <a:cubicBezTo>
                    <a:pt x="8926" y="12742"/>
                    <a:pt x="12743" y="8925"/>
                    <a:pt x="17386" y="8925"/>
                  </a:cubicBezTo>
                  <a:close/>
                  <a:moveTo>
                    <a:pt x="17386" y="0"/>
                  </a:moveTo>
                  <a:cubicBezTo>
                    <a:pt x="7791" y="0"/>
                    <a:pt x="1" y="7790"/>
                    <a:pt x="1" y="17385"/>
                  </a:cubicBezTo>
                  <a:cubicBezTo>
                    <a:pt x="1" y="27032"/>
                    <a:pt x="7791" y="34822"/>
                    <a:pt x="17386" y="34822"/>
                  </a:cubicBezTo>
                  <a:cubicBezTo>
                    <a:pt x="27033" y="34822"/>
                    <a:pt x="34823" y="27032"/>
                    <a:pt x="34823" y="17385"/>
                  </a:cubicBezTo>
                  <a:cubicBezTo>
                    <a:pt x="34823" y="7790"/>
                    <a:pt x="27033" y="0"/>
                    <a:pt x="173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2"/>
            <p:cNvSpPr/>
            <p:nvPr/>
          </p:nvSpPr>
          <p:spPr>
            <a:xfrm>
              <a:off x="1190625" y="2718200"/>
              <a:ext cx="870550" cy="869275"/>
            </a:xfrm>
            <a:custGeom>
              <a:avLst/>
              <a:gdLst/>
              <a:ahLst/>
              <a:cxnLst/>
              <a:rect l="l" t="t" r="r" b="b"/>
              <a:pathLst>
                <a:path w="34822" h="34771" extrusionOk="0">
                  <a:moveTo>
                    <a:pt x="17385" y="8925"/>
                  </a:moveTo>
                  <a:cubicBezTo>
                    <a:pt x="22080" y="8925"/>
                    <a:pt x="25846" y="12691"/>
                    <a:pt x="25846" y="17386"/>
                  </a:cubicBezTo>
                  <a:cubicBezTo>
                    <a:pt x="25846" y="22080"/>
                    <a:pt x="22080" y="25846"/>
                    <a:pt x="17385" y="25846"/>
                  </a:cubicBezTo>
                  <a:cubicBezTo>
                    <a:pt x="12742" y="25846"/>
                    <a:pt x="8925" y="22080"/>
                    <a:pt x="8925" y="17386"/>
                  </a:cubicBezTo>
                  <a:cubicBezTo>
                    <a:pt x="8925" y="12691"/>
                    <a:pt x="12742" y="8925"/>
                    <a:pt x="17385" y="8925"/>
                  </a:cubicBezTo>
                  <a:close/>
                  <a:moveTo>
                    <a:pt x="17385" y="1"/>
                  </a:moveTo>
                  <a:cubicBezTo>
                    <a:pt x="7790" y="1"/>
                    <a:pt x="0" y="7739"/>
                    <a:pt x="0" y="17386"/>
                  </a:cubicBezTo>
                  <a:cubicBezTo>
                    <a:pt x="0" y="27033"/>
                    <a:pt x="7790" y="34771"/>
                    <a:pt x="17385" y="34771"/>
                  </a:cubicBezTo>
                  <a:cubicBezTo>
                    <a:pt x="27032" y="34771"/>
                    <a:pt x="34822" y="27033"/>
                    <a:pt x="34822" y="17386"/>
                  </a:cubicBezTo>
                  <a:cubicBezTo>
                    <a:pt x="34822" y="7739"/>
                    <a:pt x="27032" y="1"/>
                    <a:pt x="173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2484175" y="1424625"/>
              <a:ext cx="869275" cy="870575"/>
            </a:xfrm>
            <a:custGeom>
              <a:avLst/>
              <a:gdLst/>
              <a:ahLst/>
              <a:cxnLst/>
              <a:rect l="l" t="t" r="r" b="b"/>
              <a:pathLst>
                <a:path w="34771" h="34823" extrusionOk="0">
                  <a:moveTo>
                    <a:pt x="17386" y="8926"/>
                  </a:moveTo>
                  <a:cubicBezTo>
                    <a:pt x="22080" y="8926"/>
                    <a:pt x="25846" y="12743"/>
                    <a:pt x="25846" y="17386"/>
                  </a:cubicBezTo>
                  <a:cubicBezTo>
                    <a:pt x="25846" y="22080"/>
                    <a:pt x="22080" y="25846"/>
                    <a:pt x="17386" y="25846"/>
                  </a:cubicBezTo>
                  <a:cubicBezTo>
                    <a:pt x="12691" y="25846"/>
                    <a:pt x="8925" y="22080"/>
                    <a:pt x="8925" y="17386"/>
                  </a:cubicBezTo>
                  <a:cubicBezTo>
                    <a:pt x="8925" y="12743"/>
                    <a:pt x="12691" y="8926"/>
                    <a:pt x="17386" y="8926"/>
                  </a:cubicBezTo>
                  <a:close/>
                  <a:moveTo>
                    <a:pt x="17386" y="1"/>
                  </a:moveTo>
                  <a:cubicBezTo>
                    <a:pt x="7739" y="1"/>
                    <a:pt x="1" y="7791"/>
                    <a:pt x="1" y="17386"/>
                  </a:cubicBezTo>
                  <a:cubicBezTo>
                    <a:pt x="1" y="27033"/>
                    <a:pt x="7739" y="34823"/>
                    <a:pt x="17386" y="34823"/>
                  </a:cubicBezTo>
                  <a:cubicBezTo>
                    <a:pt x="27033" y="34823"/>
                    <a:pt x="34771" y="27033"/>
                    <a:pt x="34771" y="17386"/>
                  </a:cubicBezTo>
                  <a:cubicBezTo>
                    <a:pt x="34771" y="7791"/>
                    <a:pt x="27033" y="1"/>
                    <a:pt x="173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3399875" y="2341600"/>
              <a:ext cx="870550" cy="869300"/>
            </a:xfrm>
            <a:custGeom>
              <a:avLst/>
              <a:gdLst/>
              <a:ahLst/>
              <a:cxnLst/>
              <a:rect l="l" t="t" r="r" b="b"/>
              <a:pathLst>
                <a:path w="34822" h="34772" extrusionOk="0">
                  <a:moveTo>
                    <a:pt x="17437" y="8926"/>
                  </a:moveTo>
                  <a:cubicBezTo>
                    <a:pt x="22080" y="8926"/>
                    <a:pt x="25897" y="12691"/>
                    <a:pt x="25897" y="17386"/>
                  </a:cubicBezTo>
                  <a:cubicBezTo>
                    <a:pt x="25897" y="22080"/>
                    <a:pt x="22080" y="25846"/>
                    <a:pt x="17437" y="25846"/>
                  </a:cubicBezTo>
                  <a:cubicBezTo>
                    <a:pt x="12742" y="25846"/>
                    <a:pt x="8976" y="22080"/>
                    <a:pt x="8976" y="17386"/>
                  </a:cubicBezTo>
                  <a:cubicBezTo>
                    <a:pt x="8976" y="12691"/>
                    <a:pt x="12742" y="8926"/>
                    <a:pt x="17437" y="8926"/>
                  </a:cubicBezTo>
                  <a:close/>
                  <a:moveTo>
                    <a:pt x="17437" y="1"/>
                  </a:moveTo>
                  <a:cubicBezTo>
                    <a:pt x="7790" y="1"/>
                    <a:pt x="0" y="7739"/>
                    <a:pt x="0" y="17386"/>
                  </a:cubicBezTo>
                  <a:cubicBezTo>
                    <a:pt x="0" y="27033"/>
                    <a:pt x="7790" y="34771"/>
                    <a:pt x="17437" y="34771"/>
                  </a:cubicBezTo>
                  <a:cubicBezTo>
                    <a:pt x="27032" y="34771"/>
                    <a:pt x="34822" y="27033"/>
                    <a:pt x="34822" y="17386"/>
                  </a:cubicBezTo>
                  <a:cubicBezTo>
                    <a:pt x="34822" y="7739"/>
                    <a:pt x="27032" y="1"/>
                    <a:pt x="174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3985375" y="821050"/>
              <a:ext cx="1801750" cy="1804325"/>
            </a:xfrm>
            <a:custGeom>
              <a:avLst/>
              <a:gdLst/>
              <a:ahLst/>
              <a:cxnLst/>
              <a:rect l="l" t="t" r="r" b="b"/>
              <a:pathLst>
                <a:path w="72070" h="72173" extrusionOk="0">
                  <a:moveTo>
                    <a:pt x="65724" y="1"/>
                  </a:moveTo>
                  <a:lnTo>
                    <a:pt x="1" y="65878"/>
                  </a:lnTo>
                  <a:lnTo>
                    <a:pt x="6346" y="72172"/>
                  </a:lnTo>
                  <a:lnTo>
                    <a:pt x="72069" y="6294"/>
                  </a:lnTo>
                  <a:lnTo>
                    <a:pt x="657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3069700" y="2008875"/>
              <a:ext cx="617800" cy="616500"/>
            </a:xfrm>
            <a:custGeom>
              <a:avLst/>
              <a:gdLst/>
              <a:ahLst/>
              <a:cxnLst/>
              <a:rect l="l" t="t" r="r" b="b"/>
              <a:pathLst>
                <a:path w="24712" h="24660" extrusionOk="0">
                  <a:moveTo>
                    <a:pt x="6294" y="0"/>
                  </a:moveTo>
                  <a:lnTo>
                    <a:pt x="1" y="6345"/>
                  </a:lnTo>
                  <a:lnTo>
                    <a:pt x="18417" y="24659"/>
                  </a:lnTo>
                  <a:lnTo>
                    <a:pt x="24711" y="18365"/>
                  </a:lnTo>
                  <a:lnTo>
                    <a:pt x="62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1776125" y="2008875"/>
              <a:ext cx="993100" cy="993075"/>
            </a:xfrm>
            <a:custGeom>
              <a:avLst/>
              <a:gdLst/>
              <a:ahLst/>
              <a:cxnLst/>
              <a:rect l="l" t="t" r="r" b="b"/>
              <a:pathLst>
                <a:path w="39724" h="39723" extrusionOk="0">
                  <a:moveTo>
                    <a:pt x="33430" y="0"/>
                  </a:moveTo>
                  <a:lnTo>
                    <a:pt x="1" y="33429"/>
                  </a:lnTo>
                  <a:lnTo>
                    <a:pt x="6346" y="39723"/>
                  </a:lnTo>
                  <a:lnTo>
                    <a:pt x="39724" y="6345"/>
                  </a:lnTo>
                  <a:lnTo>
                    <a:pt x="334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1194475" y="5197000"/>
              <a:ext cx="5175575" cy="224425"/>
            </a:xfrm>
            <a:custGeom>
              <a:avLst/>
              <a:gdLst/>
              <a:ahLst/>
              <a:cxnLst/>
              <a:rect l="l" t="t" r="r" b="b"/>
              <a:pathLst>
                <a:path w="207023" h="8977" extrusionOk="0">
                  <a:moveTo>
                    <a:pt x="1" y="0"/>
                  </a:moveTo>
                  <a:lnTo>
                    <a:pt x="1" y="8977"/>
                  </a:lnTo>
                  <a:lnTo>
                    <a:pt x="207023" y="8977"/>
                  </a:lnTo>
                  <a:lnTo>
                    <a:pt x="20702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2"/>
            <p:cNvSpPr/>
            <p:nvPr/>
          </p:nvSpPr>
          <p:spPr>
            <a:xfrm>
              <a:off x="5827075" y="2074650"/>
              <a:ext cx="223150" cy="3234575"/>
            </a:xfrm>
            <a:custGeom>
              <a:avLst/>
              <a:gdLst/>
              <a:ahLst/>
              <a:cxnLst/>
              <a:rect l="l" t="t" r="r" b="b"/>
              <a:pathLst>
                <a:path w="8926" h="129383" extrusionOk="0">
                  <a:moveTo>
                    <a:pt x="0" y="0"/>
                  </a:moveTo>
                  <a:lnTo>
                    <a:pt x="0" y="129383"/>
                  </a:lnTo>
                  <a:lnTo>
                    <a:pt x="8925" y="129383"/>
                  </a:lnTo>
                  <a:lnTo>
                    <a:pt x="89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2"/>
            <p:cNvSpPr/>
            <p:nvPr/>
          </p:nvSpPr>
          <p:spPr>
            <a:xfrm>
              <a:off x="3779025" y="3693200"/>
              <a:ext cx="223150" cy="1616025"/>
            </a:xfrm>
            <a:custGeom>
              <a:avLst/>
              <a:gdLst/>
              <a:ahLst/>
              <a:cxnLst/>
              <a:rect l="l" t="t" r="r" b="b"/>
              <a:pathLst>
                <a:path w="8926" h="64641" extrusionOk="0">
                  <a:moveTo>
                    <a:pt x="1" y="1"/>
                  </a:moveTo>
                  <a:lnTo>
                    <a:pt x="1" y="64641"/>
                  </a:lnTo>
                  <a:lnTo>
                    <a:pt x="8926" y="64641"/>
                  </a:lnTo>
                  <a:lnTo>
                    <a:pt x="89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1514325" y="4015625"/>
              <a:ext cx="223150" cy="1293600"/>
            </a:xfrm>
            <a:custGeom>
              <a:avLst/>
              <a:gdLst/>
              <a:ahLst/>
              <a:cxnLst/>
              <a:rect l="l" t="t" r="r" b="b"/>
              <a:pathLst>
                <a:path w="8926" h="51744" extrusionOk="0">
                  <a:moveTo>
                    <a:pt x="1" y="1"/>
                  </a:moveTo>
                  <a:lnTo>
                    <a:pt x="1" y="51744"/>
                  </a:lnTo>
                  <a:lnTo>
                    <a:pt x="8925" y="51744"/>
                  </a:lnTo>
                  <a:lnTo>
                    <a:pt x="892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2806600" y="3044500"/>
              <a:ext cx="224425" cy="2264725"/>
            </a:xfrm>
            <a:custGeom>
              <a:avLst/>
              <a:gdLst/>
              <a:ahLst/>
              <a:cxnLst/>
              <a:rect l="l" t="t" r="r" b="b"/>
              <a:pathLst>
                <a:path w="8977" h="90589" extrusionOk="0">
                  <a:moveTo>
                    <a:pt x="1" y="0"/>
                  </a:moveTo>
                  <a:lnTo>
                    <a:pt x="1" y="90589"/>
                  </a:lnTo>
                  <a:lnTo>
                    <a:pt x="8977" y="90589"/>
                  </a:lnTo>
                  <a:lnTo>
                    <a:pt x="897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4" name="Google Shape;1244;p32"/>
          <p:cNvSpPr/>
          <p:nvPr/>
        </p:nvSpPr>
        <p:spPr>
          <a:xfrm>
            <a:off x="4629454" y="1741947"/>
            <a:ext cx="14898" cy="13072"/>
          </a:xfrm>
          <a:custGeom>
            <a:avLst/>
            <a:gdLst/>
            <a:ahLst/>
            <a:cxnLst/>
            <a:rect l="l" t="t" r="r" b="b"/>
            <a:pathLst>
              <a:path w="9297" h="8157" extrusionOk="0">
                <a:moveTo>
                  <a:pt x="4644" y="0"/>
                </a:moveTo>
                <a:cubicBezTo>
                  <a:pt x="3953" y="0"/>
                  <a:pt x="3253" y="175"/>
                  <a:pt x="2610" y="539"/>
                </a:cubicBezTo>
                <a:cubicBezTo>
                  <a:pt x="653" y="1681"/>
                  <a:pt x="0" y="4160"/>
                  <a:pt x="1109" y="6117"/>
                </a:cubicBezTo>
                <a:cubicBezTo>
                  <a:pt x="1875" y="7431"/>
                  <a:pt x="3244" y="8157"/>
                  <a:pt x="4653" y="8157"/>
                </a:cubicBezTo>
                <a:cubicBezTo>
                  <a:pt x="5344" y="8157"/>
                  <a:pt x="6044" y="7983"/>
                  <a:pt x="6687" y="7618"/>
                </a:cubicBezTo>
                <a:cubicBezTo>
                  <a:pt x="8644" y="6476"/>
                  <a:pt x="9297" y="3997"/>
                  <a:pt x="8188" y="2040"/>
                </a:cubicBezTo>
                <a:cubicBezTo>
                  <a:pt x="7421" y="726"/>
                  <a:pt x="6053" y="0"/>
                  <a:pt x="46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4834835" y="1580500"/>
            <a:ext cx="51334" cy="33353"/>
          </a:xfrm>
          <a:custGeom>
            <a:avLst/>
            <a:gdLst/>
            <a:ahLst/>
            <a:cxnLst/>
            <a:rect l="l" t="t" r="r" b="b"/>
            <a:pathLst>
              <a:path w="32034" h="20813" extrusionOk="0">
                <a:moveTo>
                  <a:pt x="27378" y="1"/>
                </a:moveTo>
                <a:cubicBezTo>
                  <a:pt x="26703" y="1"/>
                  <a:pt x="26016" y="169"/>
                  <a:pt x="25379" y="524"/>
                </a:cubicBezTo>
                <a:lnTo>
                  <a:pt x="2675" y="13147"/>
                </a:lnTo>
                <a:cubicBezTo>
                  <a:pt x="686" y="14257"/>
                  <a:pt x="1" y="16736"/>
                  <a:pt x="1077" y="18693"/>
                </a:cubicBezTo>
                <a:cubicBezTo>
                  <a:pt x="1832" y="20048"/>
                  <a:pt x="3223" y="20813"/>
                  <a:pt x="4651" y="20813"/>
                </a:cubicBezTo>
                <a:cubicBezTo>
                  <a:pt x="5321" y="20813"/>
                  <a:pt x="5998" y="20645"/>
                  <a:pt x="6622" y="20291"/>
                </a:cubicBezTo>
                <a:lnTo>
                  <a:pt x="29358" y="7635"/>
                </a:lnTo>
                <a:cubicBezTo>
                  <a:pt x="31316" y="6558"/>
                  <a:pt x="32033" y="4079"/>
                  <a:pt x="30924" y="2089"/>
                </a:cubicBezTo>
                <a:cubicBezTo>
                  <a:pt x="30192" y="758"/>
                  <a:pt x="28812" y="1"/>
                  <a:pt x="2737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4837501" y="1642011"/>
            <a:ext cx="39729" cy="19847"/>
          </a:xfrm>
          <a:custGeom>
            <a:avLst/>
            <a:gdLst/>
            <a:ahLst/>
            <a:cxnLst/>
            <a:rect l="l" t="t" r="r" b="b"/>
            <a:pathLst>
              <a:path w="24792" h="12385" extrusionOk="0">
                <a:moveTo>
                  <a:pt x="4529" y="1"/>
                </a:moveTo>
                <a:cubicBezTo>
                  <a:pt x="2738" y="1"/>
                  <a:pt x="1079" y="1209"/>
                  <a:pt x="587" y="3012"/>
                </a:cubicBezTo>
                <a:cubicBezTo>
                  <a:pt x="0" y="5198"/>
                  <a:pt x="1305" y="7449"/>
                  <a:pt x="3491" y="8036"/>
                </a:cubicBezTo>
                <a:lnTo>
                  <a:pt x="19246" y="12244"/>
                </a:lnTo>
                <a:cubicBezTo>
                  <a:pt x="19601" y="12339"/>
                  <a:pt x="19957" y="12384"/>
                  <a:pt x="20307" y="12384"/>
                </a:cubicBezTo>
                <a:cubicBezTo>
                  <a:pt x="22109" y="12384"/>
                  <a:pt x="23745" y="11176"/>
                  <a:pt x="24237" y="9373"/>
                </a:cubicBezTo>
                <a:cubicBezTo>
                  <a:pt x="24791" y="7188"/>
                  <a:pt x="23519" y="4937"/>
                  <a:pt x="21334" y="4350"/>
                </a:cubicBezTo>
                <a:lnTo>
                  <a:pt x="5578" y="142"/>
                </a:lnTo>
                <a:cubicBezTo>
                  <a:pt x="5228" y="46"/>
                  <a:pt x="4876" y="1"/>
                  <a:pt x="452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4800543" y="1552729"/>
            <a:ext cx="21278" cy="38351"/>
          </a:xfrm>
          <a:custGeom>
            <a:avLst/>
            <a:gdLst/>
            <a:ahLst/>
            <a:cxnLst/>
            <a:rect l="l" t="t" r="r" b="b"/>
            <a:pathLst>
              <a:path w="13278" h="23932" extrusionOk="0">
                <a:moveTo>
                  <a:pt x="8758" y="0"/>
                </a:moveTo>
                <a:cubicBezTo>
                  <a:pt x="6948" y="0"/>
                  <a:pt x="5288" y="1213"/>
                  <a:pt x="4796" y="3044"/>
                </a:cubicBezTo>
                <a:lnTo>
                  <a:pt x="588" y="18800"/>
                </a:lnTo>
                <a:cubicBezTo>
                  <a:pt x="1" y="20952"/>
                  <a:pt x="1306" y="23203"/>
                  <a:pt x="3459" y="23790"/>
                </a:cubicBezTo>
                <a:cubicBezTo>
                  <a:pt x="3813" y="23886"/>
                  <a:pt x="4169" y="23931"/>
                  <a:pt x="4520" y="23931"/>
                </a:cubicBezTo>
                <a:cubicBezTo>
                  <a:pt x="6330" y="23931"/>
                  <a:pt x="7985" y="22718"/>
                  <a:pt x="8449" y="20887"/>
                </a:cubicBezTo>
                <a:lnTo>
                  <a:pt x="12690" y="5132"/>
                </a:lnTo>
                <a:cubicBezTo>
                  <a:pt x="13277" y="2979"/>
                  <a:pt x="11972" y="728"/>
                  <a:pt x="9820" y="141"/>
                </a:cubicBezTo>
                <a:cubicBezTo>
                  <a:pt x="9465" y="46"/>
                  <a:pt x="9109" y="0"/>
                  <a:pt x="87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4992425" y="2672150"/>
            <a:ext cx="39600" cy="306000"/>
          </a:xfrm>
          <a:prstGeom prst="rect">
            <a:avLst/>
          </a:pr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4307725" y="1318504"/>
            <a:ext cx="811730" cy="811730"/>
          </a:xfrm>
          <a:custGeom>
            <a:avLst/>
            <a:gdLst/>
            <a:ahLst/>
            <a:cxnLst/>
            <a:rect l="l" t="t" r="r" b="b"/>
            <a:pathLst>
              <a:path w="50520" h="50520" extrusionOk="0">
                <a:moveTo>
                  <a:pt x="25258" y="1"/>
                </a:moveTo>
                <a:cubicBezTo>
                  <a:pt x="18560" y="1"/>
                  <a:pt x="12134" y="2662"/>
                  <a:pt x="7398" y="7398"/>
                </a:cubicBezTo>
                <a:cubicBezTo>
                  <a:pt x="2659" y="12137"/>
                  <a:pt x="0" y="18561"/>
                  <a:pt x="0" y="25262"/>
                </a:cubicBezTo>
                <a:cubicBezTo>
                  <a:pt x="0" y="31960"/>
                  <a:pt x="2659" y="38386"/>
                  <a:pt x="7398" y="43122"/>
                </a:cubicBezTo>
                <a:cubicBezTo>
                  <a:pt x="12134" y="47859"/>
                  <a:pt x="18560" y="50520"/>
                  <a:pt x="25258" y="50520"/>
                </a:cubicBezTo>
                <a:cubicBezTo>
                  <a:pt x="31957" y="50520"/>
                  <a:pt x="38383" y="47859"/>
                  <a:pt x="43119" y="43122"/>
                </a:cubicBezTo>
                <a:cubicBezTo>
                  <a:pt x="47858" y="38386"/>
                  <a:pt x="50519" y="31960"/>
                  <a:pt x="50519" y="25262"/>
                </a:cubicBezTo>
                <a:cubicBezTo>
                  <a:pt x="50519" y="18561"/>
                  <a:pt x="47858" y="12137"/>
                  <a:pt x="43119" y="7398"/>
                </a:cubicBezTo>
                <a:cubicBezTo>
                  <a:pt x="38383" y="2662"/>
                  <a:pt x="31957" y="1"/>
                  <a:pt x="25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32"/>
          <p:cNvSpPr/>
          <p:nvPr/>
        </p:nvSpPr>
        <p:spPr>
          <a:xfrm>
            <a:off x="4403648" y="1428535"/>
            <a:ext cx="606532" cy="606564"/>
          </a:xfrm>
          <a:custGeom>
            <a:avLst/>
            <a:gdLst/>
            <a:ahLst/>
            <a:cxnLst/>
            <a:rect l="l" t="t" r="r" b="b"/>
            <a:pathLst>
              <a:path w="37749" h="37751" extrusionOk="0">
                <a:moveTo>
                  <a:pt x="18874" y="0"/>
                </a:moveTo>
                <a:cubicBezTo>
                  <a:pt x="13868" y="0"/>
                  <a:pt x="9067" y="1990"/>
                  <a:pt x="5529" y="5529"/>
                </a:cubicBezTo>
                <a:cubicBezTo>
                  <a:pt x="1988" y="9069"/>
                  <a:pt x="1" y="13870"/>
                  <a:pt x="1" y="18877"/>
                </a:cubicBezTo>
                <a:cubicBezTo>
                  <a:pt x="1" y="23880"/>
                  <a:pt x="1988" y="28681"/>
                  <a:pt x="5529" y="32222"/>
                </a:cubicBezTo>
                <a:cubicBezTo>
                  <a:pt x="9067" y="35760"/>
                  <a:pt x="13868" y="37750"/>
                  <a:pt x="18874" y="37750"/>
                </a:cubicBezTo>
                <a:cubicBezTo>
                  <a:pt x="23881" y="37750"/>
                  <a:pt x="28681" y="35760"/>
                  <a:pt x="32220" y="32222"/>
                </a:cubicBezTo>
                <a:cubicBezTo>
                  <a:pt x="35760" y="28681"/>
                  <a:pt x="37748" y="23880"/>
                  <a:pt x="37748" y="18877"/>
                </a:cubicBezTo>
                <a:cubicBezTo>
                  <a:pt x="37748" y="13870"/>
                  <a:pt x="35760" y="9069"/>
                  <a:pt x="32220" y="5529"/>
                </a:cubicBezTo>
                <a:cubicBezTo>
                  <a:pt x="28681" y="1990"/>
                  <a:pt x="23881"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9759;p49">
            <a:extLst>
              <a:ext uri="{FF2B5EF4-FFF2-40B4-BE49-F238E27FC236}">
                <a16:creationId xmlns:a16="http://schemas.microsoft.com/office/drawing/2014/main" id="{3931E35D-B484-C407-C08F-4F5EFFCCF4FA}"/>
              </a:ext>
            </a:extLst>
          </p:cNvPr>
          <p:cNvGrpSpPr/>
          <p:nvPr/>
        </p:nvGrpSpPr>
        <p:grpSpPr>
          <a:xfrm>
            <a:off x="4534475" y="1523243"/>
            <a:ext cx="344878" cy="343573"/>
            <a:chOff x="4195399" y="1970604"/>
            <a:chExt cx="344878" cy="343573"/>
          </a:xfrm>
        </p:grpSpPr>
        <p:sp>
          <p:nvSpPr>
            <p:cNvPr id="3" name="Google Shape;9760;p49">
              <a:extLst>
                <a:ext uri="{FF2B5EF4-FFF2-40B4-BE49-F238E27FC236}">
                  <a16:creationId xmlns:a16="http://schemas.microsoft.com/office/drawing/2014/main" id="{343680BD-2131-8032-3FD1-46BCA49CD5B4}"/>
                </a:ext>
              </a:extLst>
            </p:cNvPr>
            <p:cNvSpPr/>
            <p:nvPr/>
          </p:nvSpPr>
          <p:spPr>
            <a:xfrm>
              <a:off x="4195399" y="1970604"/>
              <a:ext cx="344878" cy="343573"/>
            </a:xfrm>
            <a:custGeom>
              <a:avLst/>
              <a:gdLst/>
              <a:ahLst/>
              <a:cxnLst/>
              <a:rect l="l" t="t" r="r" b="b"/>
              <a:pathLst>
                <a:path w="10835" h="10794" extrusionOk="0">
                  <a:moveTo>
                    <a:pt x="4155" y="6287"/>
                  </a:moveTo>
                  <a:cubicBezTo>
                    <a:pt x="4274" y="6418"/>
                    <a:pt x="4417" y="6561"/>
                    <a:pt x="4572" y="6704"/>
                  </a:cubicBezTo>
                  <a:lnTo>
                    <a:pt x="3977" y="7299"/>
                  </a:lnTo>
                  <a:lnTo>
                    <a:pt x="3929" y="7252"/>
                  </a:lnTo>
                  <a:lnTo>
                    <a:pt x="3596" y="6918"/>
                  </a:lnTo>
                  <a:lnTo>
                    <a:pt x="3560" y="6883"/>
                  </a:lnTo>
                  <a:lnTo>
                    <a:pt x="4155" y="6287"/>
                  </a:lnTo>
                  <a:close/>
                  <a:moveTo>
                    <a:pt x="3203" y="7064"/>
                  </a:moveTo>
                  <a:cubicBezTo>
                    <a:pt x="3271" y="7064"/>
                    <a:pt x="3340" y="7091"/>
                    <a:pt x="3393" y="7144"/>
                  </a:cubicBezTo>
                  <a:lnTo>
                    <a:pt x="3715" y="7478"/>
                  </a:lnTo>
                  <a:cubicBezTo>
                    <a:pt x="3810" y="7573"/>
                    <a:pt x="3822" y="7740"/>
                    <a:pt x="3715" y="7847"/>
                  </a:cubicBezTo>
                  <a:lnTo>
                    <a:pt x="3524" y="8037"/>
                  </a:lnTo>
                  <a:lnTo>
                    <a:pt x="2822" y="7335"/>
                  </a:lnTo>
                  <a:lnTo>
                    <a:pt x="3012" y="7144"/>
                  </a:lnTo>
                  <a:cubicBezTo>
                    <a:pt x="3066" y="7091"/>
                    <a:pt x="3134" y="7064"/>
                    <a:pt x="3203" y="7064"/>
                  </a:cubicBezTo>
                  <a:close/>
                  <a:moveTo>
                    <a:pt x="2608" y="7549"/>
                  </a:moveTo>
                  <a:lnTo>
                    <a:pt x="3298" y="8252"/>
                  </a:lnTo>
                  <a:lnTo>
                    <a:pt x="1143" y="10407"/>
                  </a:lnTo>
                  <a:cubicBezTo>
                    <a:pt x="1089" y="10460"/>
                    <a:pt x="1024" y="10487"/>
                    <a:pt x="959" y="10487"/>
                  </a:cubicBezTo>
                  <a:cubicBezTo>
                    <a:pt x="893" y="10487"/>
                    <a:pt x="828" y="10460"/>
                    <a:pt x="774" y="10407"/>
                  </a:cubicBezTo>
                  <a:lnTo>
                    <a:pt x="441" y="10073"/>
                  </a:lnTo>
                  <a:cubicBezTo>
                    <a:pt x="345" y="9978"/>
                    <a:pt x="345" y="9811"/>
                    <a:pt x="441" y="9704"/>
                  </a:cubicBezTo>
                  <a:lnTo>
                    <a:pt x="2608" y="7549"/>
                  </a:lnTo>
                  <a:close/>
                  <a:moveTo>
                    <a:pt x="7037" y="1"/>
                  </a:moveTo>
                  <a:cubicBezTo>
                    <a:pt x="3941" y="1"/>
                    <a:pt x="2155" y="3513"/>
                    <a:pt x="3953" y="6013"/>
                  </a:cubicBezTo>
                  <a:lnTo>
                    <a:pt x="3239" y="6728"/>
                  </a:lnTo>
                  <a:cubicBezTo>
                    <a:pt x="3224" y="6727"/>
                    <a:pt x="3209" y="6726"/>
                    <a:pt x="3194" y="6726"/>
                  </a:cubicBezTo>
                  <a:cubicBezTo>
                    <a:pt x="3036" y="6726"/>
                    <a:pt x="2907" y="6785"/>
                    <a:pt x="2798" y="6894"/>
                  </a:cubicBezTo>
                  <a:lnTo>
                    <a:pt x="226" y="9466"/>
                  </a:lnTo>
                  <a:cubicBezTo>
                    <a:pt x="0" y="9692"/>
                    <a:pt x="0" y="10061"/>
                    <a:pt x="226" y="10288"/>
                  </a:cubicBezTo>
                  <a:lnTo>
                    <a:pt x="548" y="10633"/>
                  </a:lnTo>
                  <a:cubicBezTo>
                    <a:pt x="661" y="10740"/>
                    <a:pt x="810" y="10794"/>
                    <a:pt x="959" y="10794"/>
                  </a:cubicBezTo>
                  <a:cubicBezTo>
                    <a:pt x="1107" y="10794"/>
                    <a:pt x="1256" y="10740"/>
                    <a:pt x="1369" y="10633"/>
                  </a:cubicBezTo>
                  <a:lnTo>
                    <a:pt x="3631" y="8371"/>
                  </a:lnTo>
                  <a:lnTo>
                    <a:pt x="3941" y="8049"/>
                  </a:lnTo>
                  <a:cubicBezTo>
                    <a:pt x="4060" y="7930"/>
                    <a:pt x="4120" y="7775"/>
                    <a:pt x="4108" y="7609"/>
                  </a:cubicBezTo>
                  <a:lnTo>
                    <a:pt x="4822" y="6894"/>
                  </a:lnTo>
                  <a:cubicBezTo>
                    <a:pt x="5358" y="7275"/>
                    <a:pt x="6001" y="7514"/>
                    <a:pt x="6656" y="7597"/>
                  </a:cubicBezTo>
                  <a:lnTo>
                    <a:pt x="6668" y="7597"/>
                  </a:lnTo>
                  <a:cubicBezTo>
                    <a:pt x="6739" y="7597"/>
                    <a:pt x="6810" y="7537"/>
                    <a:pt x="6834" y="7442"/>
                  </a:cubicBezTo>
                  <a:cubicBezTo>
                    <a:pt x="6846" y="7359"/>
                    <a:pt x="6775" y="7275"/>
                    <a:pt x="6691" y="7264"/>
                  </a:cubicBezTo>
                  <a:cubicBezTo>
                    <a:pt x="6013" y="7192"/>
                    <a:pt x="5370" y="6918"/>
                    <a:pt x="4846" y="6502"/>
                  </a:cubicBezTo>
                  <a:cubicBezTo>
                    <a:pt x="2286" y="4442"/>
                    <a:pt x="3798" y="334"/>
                    <a:pt x="7037" y="334"/>
                  </a:cubicBezTo>
                  <a:cubicBezTo>
                    <a:pt x="8870" y="334"/>
                    <a:pt x="10323" y="1715"/>
                    <a:pt x="10501" y="3454"/>
                  </a:cubicBezTo>
                  <a:cubicBezTo>
                    <a:pt x="10522" y="3535"/>
                    <a:pt x="10576" y="3590"/>
                    <a:pt x="10644" y="3590"/>
                  </a:cubicBezTo>
                  <a:cubicBezTo>
                    <a:pt x="10655" y="3590"/>
                    <a:pt x="10668" y="3588"/>
                    <a:pt x="10680" y="3584"/>
                  </a:cubicBezTo>
                  <a:cubicBezTo>
                    <a:pt x="10775" y="3573"/>
                    <a:pt x="10835" y="3501"/>
                    <a:pt x="10823" y="3406"/>
                  </a:cubicBezTo>
                  <a:cubicBezTo>
                    <a:pt x="10620" y="1525"/>
                    <a:pt x="9037" y="1"/>
                    <a:pt x="7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761;p49">
              <a:extLst>
                <a:ext uri="{FF2B5EF4-FFF2-40B4-BE49-F238E27FC236}">
                  <a16:creationId xmlns:a16="http://schemas.microsoft.com/office/drawing/2014/main" id="{B84423C3-F91E-C194-F66E-E1CFBB64F6E3}"/>
                </a:ext>
              </a:extLst>
            </p:cNvPr>
            <p:cNvSpPr/>
            <p:nvPr/>
          </p:nvSpPr>
          <p:spPr>
            <a:xfrm>
              <a:off x="4311356" y="1993458"/>
              <a:ext cx="206959" cy="197378"/>
            </a:xfrm>
            <a:custGeom>
              <a:avLst/>
              <a:gdLst/>
              <a:ahLst/>
              <a:cxnLst/>
              <a:rect l="l" t="t" r="r" b="b"/>
              <a:pathLst>
                <a:path w="6502" h="6201" extrusionOk="0">
                  <a:moveTo>
                    <a:pt x="3394" y="295"/>
                  </a:moveTo>
                  <a:cubicBezTo>
                    <a:pt x="4930" y="295"/>
                    <a:pt x="6180" y="1533"/>
                    <a:pt x="6180" y="3081"/>
                  </a:cubicBezTo>
                  <a:cubicBezTo>
                    <a:pt x="6180" y="4641"/>
                    <a:pt x="4930" y="5879"/>
                    <a:pt x="3394" y="5879"/>
                  </a:cubicBezTo>
                  <a:cubicBezTo>
                    <a:pt x="2679" y="5879"/>
                    <a:pt x="1965" y="5605"/>
                    <a:pt x="1429" y="5057"/>
                  </a:cubicBezTo>
                  <a:cubicBezTo>
                    <a:pt x="346" y="3974"/>
                    <a:pt x="346" y="2200"/>
                    <a:pt x="1429" y="1116"/>
                  </a:cubicBezTo>
                  <a:cubicBezTo>
                    <a:pt x="1977" y="569"/>
                    <a:pt x="2679" y="295"/>
                    <a:pt x="3394" y="295"/>
                  </a:cubicBezTo>
                  <a:close/>
                  <a:moveTo>
                    <a:pt x="3404" y="0"/>
                  </a:moveTo>
                  <a:cubicBezTo>
                    <a:pt x="2608" y="0"/>
                    <a:pt x="1810" y="301"/>
                    <a:pt x="1203" y="902"/>
                  </a:cubicBezTo>
                  <a:cubicBezTo>
                    <a:pt x="0" y="2116"/>
                    <a:pt x="0" y="4093"/>
                    <a:pt x="1203" y="5295"/>
                  </a:cubicBezTo>
                  <a:cubicBezTo>
                    <a:pt x="1822" y="5903"/>
                    <a:pt x="2608" y="6200"/>
                    <a:pt x="3394" y="6200"/>
                  </a:cubicBezTo>
                  <a:cubicBezTo>
                    <a:pt x="5108" y="6188"/>
                    <a:pt x="6501" y="4819"/>
                    <a:pt x="6501" y="3093"/>
                  </a:cubicBezTo>
                  <a:cubicBezTo>
                    <a:pt x="6501" y="2259"/>
                    <a:pt x="6180" y="1485"/>
                    <a:pt x="5596" y="902"/>
                  </a:cubicBezTo>
                  <a:cubicBezTo>
                    <a:pt x="4995" y="301"/>
                    <a:pt x="4200" y="0"/>
                    <a:pt x="34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762;p49">
              <a:extLst>
                <a:ext uri="{FF2B5EF4-FFF2-40B4-BE49-F238E27FC236}">
                  <a16:creationId xmlns:a16="http://schemas.microsoft.com/office/drawing/2014/main" id="{06709E79-44F7-6ECB-28D1-3D61CE6B0B1C}"/>
                </a:ext>
              </a:extLst>
            </p:cNvPr>
            <p:cNvSpPr/>
            <p:nvPr/>
          </p:nvSpPr>
          <p:spPr>
            <a:xfrm>
              <a:off x="4372374" y="2030476"/>
              <a:ext cx="94026" cy="114493"/>
            </a:xfrm>
            <a:custGeom>
              <a:avLst/>
              <a:gdLst/>
              <a:ahLst/>
              <a:cxnLst/>
              <a:rect l="l" t="t" r="r" b="b"/>
              <a:pathLst>
                <a:path w="2954" h="3597" extrusionOk="0">
                  <a:moveTo>
                    <a:pt x="1477" y="310"/>
                  </a:moveTo>
                  <a:cubicBezTo>
                    <a:pt x="1834" y="310"/>
                    <a:pt x="2120" y="584"/>
                    <a:pt x="2120" y="953"/>
                  </a:cubicBezTo>
                  <a:cubicBezTo>
                    <a:pt x="2120" y="1311"/>
                    <a:pt x="1834" y="1584"/>
                    <a:pt x="1477" y="1584"/>
                  </a:cubicBezTo>
                  <a:cubicBezTo>
                    <a:pt x="1119" y="1584"/>
                    <a:pt x="834" y="1311"/>
                    <a:pt x="834" y="953"/>
                  </a:cubicBezTo>
                  <a:cubicBezTo>
                    <a:pt x="834" y="596"/>
                    <a:pt x="1119" y="310"/>
                    <a:pt x="1477" y="310"/>
                  </a:cubicBezTo>
                  <a:close/>
                  <a:moveTo>
                    <a:pt x="1905" y="1918"/>
                  </a:moveTo>
                  <a:cubicBezTo>
                    <a:pt x="2298" y="1918"/>
                    <a:pt x="2608" y="2227"/>
                    <a:pt x="2608" y="2620"/>
                  </a:cubicBezTo>
                  <a:lnTo>
                    <a:pt x="2608" y="3287"/>
                  </a:lnTo>
                  <a:lnTo>
                    <a:pt x="2298" y="3287"/>
                  </a:lnTo>
                  <a:lnTo>
                    <a:pt x="2298" y="2585"/>
                  </a:lnTo>
                  <a:cubicBezTo>
                    <a:pt x="2298" y="2501"/>
                    <a:pt x="2227" y="2418"/>
                    <a:pt x="2132" y="2418"/>
                  </a:cubicBezTo>
                  <a:cubicBezTo>
                    <a:pt x="2048" y="2418"/>
                    <a:pt x="1965" y="2501"/>
                    <a:pt x="1965" y="2585"/>
                  </a:cubicBezTo>
                  <a:lnTo>
                    <a:pt x="1965" y="3287"/>
                  </a:lnTo>
                  <a:lnTo>
                    <a:pt x="977" y="3287"/>
                  </a:lnTo>
                  <a:lnTo>
                    <a:pt x="977" y="2585"/>
                  </a:lnTo>
                  <a:cubicBezTo>
                    <a:pt x="977" y="2501"/>
                    <a:pt x="893" y="2418"/>
                    <a:pt x="810" y="2418"/>
                  </a:cubicBezTo>
                  <a:cubicBezTo>
                    <a:pt x="715" y="2418"/>
                    <a:pt x="643" y="2501"/>
                    <a:pt x="643" y="2585"/>
                  </a:cubicBezTo>
                  <a:lnTo>
                    <a:pt x="643" y="3287"/>
                  </a:lnTo>
                  <a:lnTo>
                    <a:pt x="298" y="3287"/>
                  </a:lnTo>
                  <a:lnTo>
                    <a:pt x="298" y="2620"/>
                  </a:lnTo>
                  <a:cubicBezTo>
                    <a:pt x="298" y="2227"/>
                    <a:pt x="619" y="1918"/>
                    <a:pt x="1000" y="1918"/>
                  </a:cubicBezTo>
                  <a:close/>
                  <a:moveTo>
                    <a:pt x="1477" y="1"/>
                  </a:moveTo>
                  <a:cubicBezTo>
                    <a:pt x="941" y="1"/>
                    <a:pt x="512" y="430"/>
                    <a:pt x="512" y="965"/>
                  </a:cubicBezTo>
                  <a:cubicBezTo>
                    <a:pt x="512" y="1227"/>
                    <a:pt x="619" y="1465"/>
                    <a:pt x="798" y="1632"/>
                  </a:cubicBezTo>
                  <a:cubicBezTo>
                    <a:pt x="346" y="1739"/>
                    <a:pt x="0" y="2144"/>
                    <a:pt x="0" y="2632"/>
                  </a:cubicBezTo>
                  <a:lnTo>
                    <a:pt x="0" y="3299"/>
                  </a:lnTo>
                  <a:cubicBezTo>
                    <a:pt x="0" y="3466"/>
                    <a:pt x="143" y="3597"/>
                    <a:pt x="298" y="3597"/>
                  </a:cubicBezTo>
                  <a:lnTo>
                    <a:pt x="2643" y="3597"/>
                  </a:lnTo>
                  <a:cubicBezTo>
                    <a:pt x="2798" y="3597"/>
                    <a:pt x="2941" y="3466"/>
                    <a:pt x="2941" y="3299"/>
                  </a:cubicBezTo>
                  <a:lnTo>
                    <a:pt x="2941" y="2632"/>
                  </a:lnTo>
                  <a:cubicBezTo>
                    <a:pt x="2953" y="2144"/>
                    <a:pt x="2620" y="1739"/>
                    <a:pt x="2167" y="1632"/>
                  </a:cubicBezTo>
                  <a:cubicBezTo>
                    <a:pt x="2322" y="1453"/>
                    <a:pt x="2441" y="1215"/>
                    <a:pt x="2441" y="965"/>
                  </a:cubicBezTo>
                  <a:cubicBezTo>
                    <a:pt x="2441" y="430"/>
                    <a:pt x="2012" y="1"/>
                    <a:pt x="1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63;p49">
              <a:extLst>
                <a:ext uri="{FF2B5EF4-FFF2-40B4-BE49-F238E27FC236}">
                  <a16:creationId xmlns:a16="http://schemas.microsoft.com/office/drawing/2014/main" id="{EFD8677C-28DC-6FAB-C25F-234C616890CC}"/>
                </a:ext>
              </a:extLst>
            </p:cNvPr>
            <p:cNvSpPr/>
            <p:nvPr/>
          </p:nvSpPr>
          <p:spPr>
            <a:xfrm>
              <a:off x="4426167" y="2098561"/>
              <a:ext cx="114111" cy="113474"/>
            </a:xfrm>
            <a:custGeom>
              <a:avLst/>
              <a:gdLst/>
              <a:ahLst/>
              <a:cxnLst/>
              <a:rect l="l" t="t" r="r" b="b"/>
              <a:pathLst>
                <a:path w="3585" h="3565" extrusionOk="0">
                  <a:moveTo>
                    <a:pt x="3401" y="1"/>
                  </a:moveTo>
                  <a:cubicBezTo>
                    <a:pt x="3330" y="1"/>
                    <a:pt x="3272" y="73"/>
                    <a:pt x="3251" y="136"/>
                  </a:cubicBezTo>
                  <a:cubicBezTo>
                    <a:pt x="3097" y="1767"/>
                    <a:pt x="1799" y="3077"/>
                    <a:pt x="144" y="3244"/>
                  </a:cubicBezTo>
                  <a:cubicBezTo>
                    <a:pt x="61" y="3255"/>
                    <a:pt x="1" y="3339"/>
                    <a:pt x="13" y="3422"/>
                  </a:cubicBezTo>
                  <a:cubicBezTo>
                    <a:pt x="25" y="3494"/>
                    <a:pt x="84" y="3565"/>
                    <a:pt x="180" y="3565"/>
                  </a:cubicBezTo>
                  <a:lnTo>
                    <a:pt x="191" y="3565"/>
                  </a:lnTo>
                  <a:cubicBezTo>
                    <a:pt x="1966" y="3398"/>
                    <a:pt x="3394" y="1970"/>
                    <a:pt x="3573" y="184"/>
                  </a:cubicBezTo>
                  <a:cubicBezTo>
                    <a:pt x="3585" y="88"/>
                    <a:pt x="3513" y="17"/>
                    <a:pt x="3430" y="5"/>
                  </a:cubicBezTo>
                  <a:cubicBezTo>
                    <a:pt x="3420" y="2"/>
                    <a:pt x="3410" y="1"/>
                    <a:pt x="34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9517;p49">
            <a:extLst>
              <a:ext uri="{FF2B5EF4-FFF2-40B4-BE49-F238E27FC236}">
                <a16:creationId xmlns:a16="http://schemas.microsoft.com/office/drawing/2014/main" id="{9AA57891-1298-B9A9-CE57-D334835973CE}"/>
              </a:ext>
            </a:extLst>
          </p:cNvPr>
          <p:cNvGrpSpPr/>
          <p:nvPr/>
        </p:nvGrpSpPr>
        <p:grpSpPr>
          <a:xfrm>
            <a:off x="3631875" y="2950935"/>
            <a:ext cx="362321" cy="364231"/>
            <a:chOff x="6069423" y="2891892"/>
            <a:chExt cx="362321" cy="364231"/>
          </a:xfrm>
        </p:grpSpPr>
        <p:sp>
          <p:nvSpPr>
            <p:cNvPr id="8" name="Google Shape;9518;p49">
              <a:extLst>
                <a:ext uri="{FF2B5EF4-FFF2-40B4-BE49-F238E27FC236}">
                  <a16:creationId xmlns:a16="http://schemas.microsoft.com/office/drawing/2014/main" id="{90F58834-CEF0-2420-6B3B-38AE7D856DB6}"/>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519;p49">
              <a:extLst>
                <a:ext uri="{FF2B5EF4-FFF2-40B4-BE49-F238E27FC236}">
                  <a16:creationId xmlns:a16="http://schemas.microsoft.com/office/drawing/2014/main" id="{2C757AE1-739C-1E23-0A6F-E25EB6AC1F21}"/>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20;p49">
              <a:extLst>
                <a:ext uri="{FF2B5EF4-FFF2-40B4-BE49-F238E27FC236}">
                  <a16:creationId xmlns:a16="http://schemas.microsoft.com/office/drawing/2014/main" id="{314E7646-4849-746E-89DD-0FF85A972E26}"/>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521;p49">
              <a:extLst>
                <a:ext uri="{FF2B5EF4-FFF2-40B4-BE49-F238E27FC236}">
                  <a16:creationId xmlns:a16="http://schemas.microsoft.com/office/drawing/2014/main" id="{97163E08-004F-097C-60FB-C8A8E9021580}"/>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522;p49">
              <a:extLst>
                <a:ext uri="{FF2B5EF4-FFF2-40B4-BE49-F238E27FC236}">
                  <a16:creationId xmlns:a16="http://schemas.microsoft.com/office/drawing/2014/main" id="{93BBEB36-8582-D6F7-8B16-0AC7CDE848FE}"/>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23;p49">
              <a:extLst>
                <a:ext uri="{FF2B5EF4-FFF2-40B4-BE49-F238E27FC236}">
                  <a16:creationId xmlns:a16="http://schemas.microsoft.com/office/drawing/2014/main" id="{D18B2225-165C-5302-6639-2DFF1159BAE7}"/>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9758;p49">
            <a:extLst>
              <a:ext uri="{FF2B5EF4-FFF2-40B4-BE49-F238E27FC236}">
                <a16:creationId xmlns:a16="http://schemas.microsoft.com/office/drawing/2014/main" id="{C8950687-60B7-9536-A696-3DB78CC2D56E}"/>
              </a:ext>
            </a:extLst>
          </p:cNvPr>
          <p:cNvSpPr/>
          <p:nvPr/>
        </p:nvSpPr>
        <p:spPr>
          <a:xfrm>
            <a:off x="4273399" y="4106262"/>
            <a:ext cx="354363" cy="324093"/>
          </a:xfrm>
          <a:custGeom>
            <a:avLst/>
            <a:gdLst/>
            <a:ahLst/>
            <a:cxnLst/>
            <a:rect l="l" t="t" r="r" b="b"/>
            <a:pathLst>
              <a:path w="11133" h="10182" extrusionOk="0">
                <a:moveTo>
                  <a:pt x="4132" y="3622"/>
                </a:moveTo>
                <a:cubicBezTo>
                  <a:pt x="4299" y="3622"/>
                  <a:pt x="4430" y="3753"/>
                  <a:pt x="4430" y="3919"/>
                </a:cubicBezTo>
                <a:cubicBezTo>
                  <a:pt x="4430" y="4074"/>
                  <a:pt x="4299" y="4217"/>
                  <a:pt x="4132" y="4217"/>
                </a:cubicBezTo>
                <a:cubicBezTo>
                  <a:pt x="3965" y="4217"/>
                  <a:pt x="3834" y="4074"/>
                  <a:pt x="3834" y="3919"/>
                </a:cubicBezTo>
                <a:cubicBezTo>
                  <a:pt x="3846" y="3753"/>
                  <a:pt x="3965" y="3622"/>
                  <a:pt x="4132" y="3622"/>
                </a:cubicBezTo>
                <a:close/>
                <a:moveTo>
                  <a:pt x="5334" y="1252"/>
                </a:moveTo>
                <a:lnTo>
                  <a:pt x="5334" y="1776"/>
                </a:lnTo>
                <a:lnTo>
                  <a:pt x="5358" y="3645"/>
                </a:lnTo>
                <a:lnTo>
                  <a:pt x="5370" y="5300"/>
                </a:lnTo>
                <a:lnTo>
                  <a:pt x="1405" y="4419"/>
                </a:lnTo>
                <a:cubicBezTo>
                  <a:pt x="1679" y="3455"/>
                  <a:pt x="2322" y="2574"/>
                  <a:pt x="3156" y="2014"/>
                </a:cubicBezTo>
                <a:lnTo>
                  <a:pt x="3870" y="3324"/>
                </a:lnTo>
                <a:cubicBezTo>
                  <a:pt x="3644" y="3419"/>
                  <a:pt x="3489" y="3645"/>
                  <a:pt x="3489" y="3895"/>
                </a:cubicBezTo>
                <a:cubicBezTo>
                  <a:pt x="3489" y="4253"/>
                  <a:pt x="3775" y="4538"/>
                  <a:pt x="4132" y="4538"/>
                </a:cubicBezTo>
                <a:cubicBezTo>
                  <a:pt x="4489" y="4538"/>
                  <a:pt x="4775" y="4253"/>
                  <a:pt x="4775" y="3895"/>
                </a:cubicBezTo>
                <a:cubicBezTo>
                  <a:pt x="4775" y="3586"/>
                  <a:pt x="4537" y="3324"/>
                  <a:pt x="4239" y="3264"/>
                </a:cubicBezTo>
                <a:lnTo>
                  <a:pt x="3453" y="1800"/>
                </a:lnTo>
                <a:cubicBezTo>
                  <a:pt x="4013" y="1490"/>
                  <a:pt x="4656" y="1300"/>
                  <a:pt x="5334" y="1252"/>
                </a:cubicBezTo>
                <a:close/>
                <a:moveTo>
                  <a:pt x="5715" y="3860"/>
                </a:moveTo>
                <a:cubicBezTo>
                  <a:pt x="6573" y="3943"/>
                  <a:pt x="7239" y="4657"/>
                  <a:pt x="7239" y="5550"/>
                </a:cubicBezTo>
                <a:cubicBezTo>
                  <a:pt x="7239" y="5896"/>
                  <a:pt x="7144" y="6217"/>
                  <a:pt x="6942" y="6503"/>
                </a:cubicBezTo>
                <a:lnTo>
                  <a:pt x="5715" y="5455"/>
                </a:lnTo>
                <a:lnTo>
                  <a:pt x="5715" y="3860"/>
                </a:lnTo>
                <a:close/>
                <a:moveTo>
                  <a:pt x="5846" y="347"/>
                </a:moveTo>
                <a:cubicBezTo>
                  <a:pt x="8597" y="502"/>
                  <a:pt x="10752" y="2776"/>
                  <a:pt x="10752" y="5550"/>
                </a:cubicBezTo>
                <a:cubicBezTo>
                  <a:pt x="10752" y="6682"/>
                  <a:pt x="10395" y="7741"/>
                  <a:pt x="9728" y="8646"/>
                </a:cubicBezTo>
                <a:cubicBezTo>
                  <a:pt x="9704" y="8682"/>
                  <a:pt x="9656" y="8706"/>
                  <a:pt x="9609" y="8706"/>
                </a:cubicBezTo>
                <a:cubicBezTo>
                  <a:pt x="9561" y="8706"/>
                  <a:pt x="9537" y="8694"/>
                  <a:pt x="9502" y="8658"/>
                </a:cubicBezTo>
                <a:lnTo>
                  <a:pt x="8644" y="7932"/>
                </a:lnTo>
                <a:cubicBezTo>
                  <a:pt x="9073" y="7372"/>
                  <a:pt x="9347" y="6717"/>
                  <a:pt x="9430" y="6015"/>
                </a:cubicBezTo>
                <a:cubicBezTo>
                  <a:pt x="9442" y="5908"/>
                  <a:pt x="9359" y="5824"/>
                  <a:pt x="9252" y="5824"/>
                </a:cubicBezTo>
                <a:cubicBezTo>
                  <a:pt x="9168" y="5824"/>
                  <a:pt x="9085" y="5884"/>
                  <a:pt x="9073" y="5967"/>
                </a:cubicBezTo>
                <a:cubicBezTo>
                  <a:pt x="9002" y="6562"/>
                  <a:pt x="8775" y="7146"/>
                  <a:pt x="8418" y="7634"/>
                </a:cubicBezTo>
                <a:cubicBezTo>
                  <a:pt x="8406" y="7646"/>
                  <a:pt x="8394" y="7682"/>
                  <a:pt x="8371" y="7694"/>
                </a:cubicBezTo>
                <a:cubicBezTo>
                  <a:pt x="8371" y="7694"/>
                  <a:pt x="8371" y="7705"/>
                  <a:pt x="8359" y="7705"/>
                </a:cubicBezTo>
                <a:lnTo>
                  <a:pt x="7204" y="6729"/>
                </a:lnTo>
                <a:cubicBezTo>
                  <a:pt x="7442" y="6384"/>
                  <a:pt x="7573" y="5967"/>
                  <a:pt x="7573" y="5550"/>
                </a:cubicBezTo>
                <a:cubicBezTo>
                  <a:pt x="7573" y="4479"/>
                  <a:pt x="6739" y="3586"/>
                  <a:pt x="5680" y="3514"/>
                </a:cubicBezTo>
                <a:lnTo>
                  <a:pt x="5680" y="1979"/>
                </a:lnTo>
                <a:lnTo>
                  <a:pt x="5787" y="1979"/>
                </a:lnTo>
                <a:cubicBezTo>
                  <a:pt x="5811" y="1979"/>
                  <a:pt x="5846" y="1979"/>
                  <a:pt x="5894" y="1990"/>
                </a:cubicBezTo>
                <a:cubicBezTo>
                  <a:pt x="7561" y="2169"/>
                  <a:pt x="8894" y="3503"/>
                  <a:pt x="9073" y="5169"/>
                </a:cubicBezTo>
                <a:cubicBezTo>
                  <a:pt x="9085" y="5253"/>
                  <a:pt x="9168" y="5312"/>
                  <a:pt x="9252" y="5312"/>
                </a:cubicBezTo>
                <a:cubicBezTo>
                  <a:pt x="9359" y="5312"/>
                  <a:pt x="9430" y="5229"/>
                  <a:pt x="9430" y="5122"/>
                </a:cubicBezTo>
                <a:cubicBezTo>
                  <a:pt x="9228" y="3205"/>
                  <a:pt x="7632" y="1693"/>
                  <a:pt x="5680" y="1621"/>
                </a:cubicBezTo>
                <a:lnTo>
                  <a:pt x="5680" y="490"/>
                </a:lnTo>
                <a:cubicBezTo>
                  <a:pt x="5680" y="443"/>
                  <a:pt x="5692" y="419"/>
                  <a:pt x="5727" y="383"/>
                </a:cubicBezTo>
                <a:cubicBezTo>
                  <a:pt x="5751" y="359"/>
                  <a:pt x="5799" y="347"/>
                  <a:pt x="5846" y="347"/>
                </a:cubicBezTo>
                <a:close/>
                <a:moveTo>
                  <a:pt x="1334" y="4788"/>
                </a:moveTo>
                <a:lnTo>
                  <a:pt x="5323" y="5681"/>
                </a:lnTo>
                <a:lnTo>
                  <a:pt x="4239" y="9622"/>
                </a:lnTo>
                <a:cubicBezTo>
                  <a:pt x="2513" y="9063"/>
                  <a:pt x="1262" y="7455"/>
                  <a:pt x="1262" y="5550"/>
                </a:cubicBezTo>
                <a:cubicBezTo>
                  <a:pt x="1262" y="5300"/>
                  <a:pt x="1286" y="5050"/>
                  <a:pt x="1334" y="4788"/>
                </a:cubicBezTo>
                <a:close/>
                <a:moveTo>
                  <a:pt x="5656" y="5848"/>
                </a:moveTo>
                <a:lnTo>
                  <a:pt x="6870" y="6872"/>
                </a:lnTo>
                <a:lnTo>
                  <a:pt x="8299" y="8086"/>
                </a:lnTo>
                <a:lnTo>
                  <a:pt x="8704" y="8420"/>
                </a:lnTo>
                <a:cubicBezTo>
                  <a:pt x="7882" y="9313"/>
                  <a:pt x="6751" y="9825"/>
                  <a:pt x="5549" y="9825"/>
                </a:cubicBezTo>
                <a:cubicBezTo>
                  <a:pt x="5203" y="9825"/>
                  <a:pt x="4894" y="9777"/>
                  <a:pt x="4584" y="9706"/>
                </a:cubicBezTo>
                <a:lnTo>
                  <a:pt x="5656" y="5848"/>
                </a:lnTo>
                <a:close/>
                <a:moveTo>
                  <a:pt x="5837" y="1"/>
                </a:moveTo>
                <a:cubicBezTo>
                  <a:pt x="5717" y="1"/>
                  <a:pt x="5599" y="57"/>
                  <a:pt x="5501" y="133"/>
                </a:cubicBezTo>
                <a:cubicBezTo>
                  <a:pt x="5394" y="228"/>
                  <a:pt x="5334" y="359"/>
                  <a:pt x="5358" y="502"/>
                </a:cubicBezTo>
                <a:lnTo>
                  <a:pt x="5358" y="943"/>
                </a:lnTo>
                <a:cubicBezTo>
                  <a:pt x="4620" y="967"/>
                  <a:pt x="3929" y="1181"/>
                  <a:pt x="3298" y="1514"/>
                </a:cubicBezTo>
                <a:lnTo>
                  <a:pt x="2894" y="788"/>
                </a:lnTo>
                <a:cubicBezTo>
                  <a:pt x="2870" y="728"/>
                  <a:pt x="2810" y="693"/>
                  <a:pt x="2751" y="693"/>
                </a:cubicBezTo>
                <a:lnTo>
                  <a:pt x="358" y="693"/>
                </a:lnTo>
                <a:lnTo>
                  <a:pt x="358" y="395"/>
                </a:lnTo>
                <a:cubicBezTo>
                  <a:pt x="358" y="300"/>
                  <a:pt x="274" y="228"/>
                  <a:pt x="179" y="228"/>
                </a:cubicBezTo>
                <a:cubicBezTo>
                  <a:pt x="72" y="228"/>
                  <a:pt x="0" y="300"/>
                  <a:pt x="0" y="395"/>
                </a:cubicBezTo>
                <a:lnTo>
                  <a:pt x="0" y="1336"/>
                </a:lnTo>
                <a:cubicBezTo>
                  <a:pt x="0" y="1443"/>
                  <a:pt x="72" y="1514"/>
                  <a:pt x="179" y="1514"/>
                </a:cubicBezTo>
                <a:cubicBezTo>
                  <a:pt x="274" y="1514"/>
                  <a:pt x="358" y="1443"/>
                  <a:pt x="358" y="1336"/>
                </a:cubicBezTo>
                <a:lnTo>
                  <a:pt x="358" y="1038"/>
                </a:lnTo>
                <a:lnTo>
                  <a:pt x="2644" y="1038"/>
                </a:lnTo>
                <a:lnTo>
                  <a:pt x="3001" y="1693"/>
                </a:lnTo>
                <a:cubicBezTo>
                  <a:pt x="2751" y="1871"/>
                  <a:pt x="2501" y="2062"/>
                  <a:pt x="2275" y="2288"/>
                </a:cubicBezTo>
                <a:cubicBezTo>
                  <a:pt x="1405" y="3169"/>
                  <a:pt x="929" y="4312"/>
                  <a:pt x="929" y="5550"/>
                </a:cubicBezTo>
                <a:cubicBezTo>
                  <a:pt x="929" y="8098"/>
                  <a:pt x="3001" y="10182"/>
                  <a:pt x="5561" y="10182"/>
                </a:cubicBezTo>
                <a:cubicBezTo>
                  <a:pt x="6870" y="10182"/>
                  <a:pt x="8109" y="9622"/>
                  <a:pt x="8990" y="8658"/>
                </a:cubicBezTo>
                <a:lnTo>
                  <a:pt x="9311" y="8944"/>
                </a:lnTo>
                <a:cubicBezTo>
                  <a:pt x="9406" y="9015"/>
                  <a:pt x="9525" y="9063"/>
                  <a:pt x="9644" y="9063"/>
                </a:cubicBezTo>
                <a:lnTo>
                  <a:pt x="9704" y="9063"/>
                </a:lnTo>
                <a:cubicBezTo>
                  <a:pt x="9835" y="9051"/>
                  <a:pt x="9966" y="8967"/>
                  <a:pt x="10037" y="8872"/>
                </a:cubicBezTo>
                <a:cubicBezTo>
                  <a:pt x="10752" y="7896"/>
                  <a:pt x="11133" y="6765"/>
                  <a:pt x="11133" y="5562"/>
                </a:cubicBezTo>
                <a:cubicBezTo>
                  <a:pt x="11109" y="2610"/>
                  <a:pt x="8811" y="169"/>
                  <a:pt x="5870" y="2"/>
                </a:cubicBezTo>
                <a:cubicBezTo>
                  <a:pt x="5859" y="1"/>
                  <a:pt x="5848" y="1"/>
                  <a:pt x="58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grpSp>
        <p:nvGrpSpPr>
          <p:cNvPr id="1054" name="Google Shape;1054;p27"/>
          <p:cNvGrpSpPr/>
          <p:nvPr/>
        </p:nvGrpSpPr>
        <p:grpSpPr>
          <a:xfrm>
            <a:off x="1528940" y="1327518"/>
            <a:ext cx="6086115" cy="3815992"/>
            <a:chOff x="238325" y="236325"/>
            <a:chExt cx="7138300" cy="5238150"/>
          </a:xfrm>
        </p:grpSpPr>
        <p:sp>
          <p:nvSpPr>
            <p:cNvPr id="1055" name="Google Shape;1055;p27"/>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7"/>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7"/>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7"/>
            <p:cNvSpPr/>
            <p:nvPr/>
          </p:nvSpPr>
          <p:spPr>
            <a:xfrm>
              <a:off x="5263950" y="236325"/>
              <a:ext cx="2112675" cy="815000"/>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7"/>
            <p:cNvSpPr/>
            <p:nvPr/>
          </p:nvSpPr>
          <p:spPr>
            <a:xfrm>
              <a:off x="5479475" y="416775"/>
              <a:ext cx="1681525" cy="5057600"/>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91425" tIns="91425" rIns="91425" bIns="91425" anchor="ctr" anchorCtr="0">
              <a:noAutofit/>
            </a:bodyPr>
            <a:lstStyle/>
            <a:p>
              <a:pPr marL="1250817" lvl="0" indent="0" algn="l" rtl="0">
                <a:spcBef>
                  <a:spcPts val="0"/>
                </a:spcBef>
                <a:spcAft>
                  <a:spcPts val="0"/>
                </a:spcAft>
                <a:buNone/>
              </a:pPr>
              <a:r>
                <a:rPr lang="en"/>
                <a:t>		</a:t>
              </a:r>
              <a:endParaRPr/>
            </a:p>
          </p:txBody>
        </p:sp>
        <p:sp>
          <p:nvSpPr>
            <p:cNvPr id="1060" name="Google Shape;1060;p27"/>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7"/>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7"/>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7"/>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7"/>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7"/>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7"/>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2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ROLES Y RESPONSABILIDADES</a:t>
            </a:r>
          </a:p>
        </p:txBody>
      </p:sp>
      <p:sp>
        <p:nvSpPr>
          <p:cNvPr id="1068" name="Google Shape;1068;p27"/>
          <p:cNvSpPr txBox="1"/>
          <p:nvPr/>
        </p:nvSpPr>
        <p:spPr>
          <a:xfrm>
            <a:off x="6253975" y="3130100"/>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DATA ANALYST</a:t>
            </a:r>
            <a:endParaRPr sz="12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1100" dirty="0">
                <a:solidFill>
                  <a:srgbClr val="434343"/>
                </a:solidFill>
                <a:latin typeface="EB Garamond"/>
                <a:ea typeface="EB Garamond"/>
                <a:cs typeface="EB Garamond"/>
                <a:sym typeface="EB Garamond"/>
              </a:rPr>
              <a:t>- Dashboard</a:t>
            </a:r>
            <a:endParaRPr sz="1100" dirty="0">
              <a:solidFill>
                <a:srgbClr val="434343"/>
              </a:solidFill>
              <a:latin typeface="EB Garamond"/>
              <a:ea typeface="EB Garamond"/>
              <a:cs typeface="EB Garamond"/>
              <a:sym typeface="EB Garamond"/>
            </a:endParaRPr>
          </a:p>
        </p:txBody>
      </p:sp>
      <p:sp>
        <p:nvSpPr>
          <p:cNvPr id="1069" name="Google Shape;1069;p27"/>
          <p:cNvSpPr txBox="1"/>
          <p:nvPr/>
        </p:nvSpPr>
        <p:spPr>
          <a:xfrm>
            <a:off x="4815375" y="3368225"/>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DATA</a:t>
            </a:r>
            <a:endParaRPr sz="1200" dirty="0">
              <a:solidFill>
                <a:srgbClr val="434343"/>
              </a:solidFill>
              <a:latin typeface="Montserrat ExtraBold"/>
              <a:ea typeface="Montserrat ExtraBold"/>
              <a:cs typeface="Montserrat ExtraBold"/>
              <a:sym typeface="Montserrat ExtraBold"/>
            </a:endParaRPr>
          </a:p>
          <a:p>
            <a:pPr marL="171450" marR="0" lvl="0" indent="-171450" algn="ctr" rtl="0">
              <a:lnSpc>
                <a:spcPct val="100000"/>
              </a:lnSpc>
              <a:spcBef>
                <a:spcPts val="0"/>
              </a:spcBef>
              <a:spcAft>
                <a:spcPts val="0"/>
              </a:spcAft>
              <a:buFontTx/>
              <a:buChar char="-"/>
            </a:pPr>
            <a:r>
              <a:rPr lang="en" sz="1100" dirty="0">
                <a:solidFill>
                  <a:srgbClr val="434343"/>
                </a:solidFill>
                <a:latin typeface="EB Garamond"/>
                <a:ea typeface="EB Garamond"/>
                <a:cs typeface="EB Garamond"/>
                <a:sym typeface="EB Garamond"/>
              </a:rPr>
              <a:t>Machine learning</a:t>
            </a:r>
          </a:p>
          <a:p>
            <a:pPr marL="171450" marR="0" lvl="0" indent="-171450" algn="ctr" rtl="0">
              <a:lnSpc>
                <a:spcPct val="100000"/>
              </a:lnSpc>
              <a:spcBef>
                <a:spcPts val="0"/>
              </a:spcBef>
              <a:spcAft>
                <a:spcPts val="0"/>
              </a:spcAft>
              <a:buFontTx/>
              <a:buChar char="-"/>
            </a:pPr>
            <a:r>
              <a:rPr lang="en" sz="1100" dirty="0">
                <a:solidFill>
                  <a:srgbClr val="434343"/>
                </a:solidFill>
                <a:latin typeface="EB Garamond"/>
                <a:ea typeface="EB Garamond"/>
                <a:cs typeface="EB Garamond"/>
                <a:sym typeface="EB Garamond"/>
              </a:rPr>
              <a:t>Data Analysis</a:t>
            </a:r>
            <a:endParaRPr sz="1100" dirty="0">
              <a:solidFill>
                <a:srgbClr val="434343"/>
              </a:solidFill>
              <a:latin typeface="EB Garamond"/>
              <a:ea typeface="EB Garamond"/>
              <a:cs typeface="EB Garamond"/>
              <a:sym typeface="EB Garamond"/>
            </a:endParaRPr>
          </a:p>
        </p:txBody>
      </p:sp>
      <p:sp>
        <p:nvSpPr>
          <p:cNvPr id="1070" name="Google Shape;1070;p27"/>
          <p:cNvSpPr txBox="1"/>
          <p:nvPr/>
        </p:nvSpPr>
        <p:spPr>
          <a:xfrm>
            <a:off x="3376775" y="3596825"/>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DATA</a:t>
            </a:r>
            <a:endParaRPr sz="1200" dirty="0">
              <a:solidFill>
                <a:srgbClr val="434343"/>
              </a:solidFill>
              <a:latin typeface="Montserrat ExtraBold"/>
              <a:ea typeface="Montserrat ExtraBold"/>
              <a:cs typeface="Montserrat ExtraBold"/>
              <a:sym typeface="Montserrat ExtraBold"/>
            </a:endParaRPr>
          </a:p>
          <a:p>
            <a:pPr marL="171450" marR="0" lvl="0" indent="-171450" algn="ctr" rtl="0">
              <a:lnSpc>
                <a:spcPct val="100000"/>
              </a:lnSpc>
              <a:spcBef>
                <a:spcPts val="0"/>
              </a:spcBef>
              <a:spcAft>
                <a:spcPts val="0"/>
              </a:spcAft>
              <a:buFontTx/>
              <a:buChar char="-"/>
            </a:pPr>
            <a:r>
              <a:rPr lang="en" sz="1100" dirty="0">
                <a:solidFill>
                  <a:srgbClr val="434343"/>
                </a:solidFill>
                <a:latin typeface="EB Garamond"/>
                <a:ea typeface="EB Garamond"/>
                <a:cs typeface="EB Garamond"/>
                <a:sym typeface="EB Garamond"/>
              </a:rPr>
              <a:t>Machine learning</a:t>
            </a:r>
          </a:p>
          <a:p>
            <a:pPr marL="171450" marR="0" lvl="0" indent="-171450" algn="ctr" rtl="0">
              <a:lnSpc>
                <a:spcPct val="100000"/>
              </a:lnSpc>
              <a:spcBef>
                <a:spcPts val="0"/>
              </a:spcBef>
              <a:spcAft>
                <a:spcPts val="0"/>
              </a:spcAft>
              <a:buFontTx/>
              <a:buChar char="-"/>
            </a:pPr>
            <a:r>
              <a:rPr lang="en" sz="1100" dirty="0">
                <a:solidFill>
                  <a:srgbClr val="434343"/>
                </a:solidFill>
                <a:latin typeface="EB Garamond"/>
                <a:ea typeface="EB Garamond"/>
                <a:cs typeface="EB Garamond"/>
                <a:sym typeface="EB Garamond"/>
              </a:rPr>
              <a:t>Data Analysis</a:t>
            </a:r>
            <a:endParaRPr sz="1100" dirty="0">
              <a:solidFill>
                <a:srgbClr val="434343"/>
              </a:solidFill>
              <a:latin typeface="EB Garamond"/>
              <a:ea typeface="EB Garamond"/>
              <a:cs typeface="EB Garamond"/>
              <a:sym typeface="EB Garamond"/>
            </a:endParaRPr>
          </a:p>
        </p:txBody>
      </p:sp>
      <p:sp>
        <p:nvSpPr>
          <p:cNvPr id="1071" name="Google Shape;1071;p27"/>
          <p:cNvSpPr txBox="1"/>
          <p:nvPr/>
        </p:nvSpPr>
        <p:spPr>
          <a:xfrm>
            <a:off x="1938175" y="3834950"/>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DATA ENGINEER</a:t>
            </a:r>
            <a:endParaRPr sz="1200" dirty="0">
              <a:solidFill>
                <a:srgbClr val="434343"/>
              </a:solidFill>
              <a:latin typeface="Montserrat ExtraBold"/>
              <a:ea typeface="Montserrat ExtraBold"/>
              <a:cs typeface="Montserrat ExtraBold"/>
              <a:sym typeface="Montserrat ExtraBold"/>
            </a:endParaRPr>
          </a:p>
          <a:p>
            <a:pPr marL="171450" marR="0" lvl="0" indent="-171450" algn="ctr" rtl="0">
              <a:lnSpc>
                <a:spcPct val="100000"/>
              </a:lnSpc>
              <a:spcBef>
                <a:spcPts val="0"/>
              </a:spcBef>
              <a:spcAft>
                <a:spcPts val="0"/>
              </a:spcAft>
              <a:buFontTx/>
              <a:buChar char="-"/>
            </a:pPr>
            <a:r>
              <a:rPr lang="en" sz="1100" dirty="0">
                <a:solidFill>
                  <a:srgbClr val="434343"/>
                </a:solidFill>
                <a:latin typeface="EB Garamond"/>
                <a:ea typeface="EB Garamond"/>
                <a:cs typeface="EB Garamond"/>
                <a:sym typeface="EB Garamond"/>
              </a:rPr>
              <a:t>Datalake</a:t>
            </a:r>
          </a:p>
          <a:p>
            <a:pPr marL="171450" marR="0" lvl="0" indent="-171450" algn="ctr" rtl="0">
              <a:lnSpc>
                <a:spcPct val="100000"/>
              </a:lnSpc>
              <a:spcBef>
                <a:spcPts val="0"/>
              </a:spcBef>
              <a:spcAft>
                <a:spcPts val="0"/>
              </a:spcAft>
              <a:buFontTx/>
              <a:buChar char="-"/>
            </a:pPr>
            <a:r>
              <a:rPr lang="en" sz="1100" dirty="0">
                <a:solidFill>
                  <a:srgbClr val="434343"/>
                </a:solidFill>
                <a:latin typeface="EB Garamond"/>
                <a:ea typeface="EB Garamond"/>
                <a:cs typeface="EB Garamond"/>
                <a:sym typeface="EB Garamond"/>
              </a:rPr>
              <a:t>Data warehouse</a:t>
            </a:r>
            <a:endParaRPr sz="1100" dirty="0">
              <a:solidFill>
                <a:srgbClr val="434343"/>
              </a:solidFill>
              <a:latin typeface="EB Garamond"/>
              <a:ea typeface="EB Garamond"/>
              <a:cs typeface="EB Garamond"/>
              <a:sym typeface="EB Garamond"/>
            </a:endParaRPr>
          </a:p>
        </p:txBody>
      </p:sp>
      <p:sp>
        <p:nvSpPr>
          <p:cNvPr id="1072" name="Google Shape;1072;p27"/>
          <p:cNvSpPr txBox="1"/>
          <p:nvPr/>
        </p:nvSpPr>
        <p:spPr>
          <a:xfrm>
            <a:off x="1915227" y="3253513"/>
            <a:ext cx="97787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Medium"/>
                <a:ea typeface="Montserrat Medium"/>
                <a:cs typeface="Montserrat Medium"/>
                <a:sym typeface="Montserrat Medium"/>
              </a:rPr>
              <a:t>MARCOS IBARRA</a:t>
            </a:r>
            <a:endParaRPr sz="1200" dirty="0">
              <a:solidFill>
                <a:srgbClr val="434343"/>
              </a:solidFill>
              <a:latin typeface="Montserrat ExtraBold"/>
              <a:ea typeface="Montserrat ExtraBold"/>
              <a:cs typeface="Montserrat ExtraBold"/>
              <a:sym typeface="Montserrat ExtraBold"/>
            </a:endParaRPr>
          </a:p>
        </p:txBody>
      </p:sp>
      <p:sp>
        <p:nvSpPr>
          <p:cNvPr id="1073" name="Google Shape;1073;p27"/>
          <p:cNvSpPr txBox="1"/>
          <p:nvPr/>
        </p:nvSpPr>
        <p:spPr>
          <a:xfrm>
            <a:off x="3217777" y="3033703"/>
            <a:ext cx="1261727"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Medium"/>
                <a:ea typeface="Montserrat Medium"/>
                <a:cs typeface="Montserrat Medium"/>
                <a:sym typeface="Montserrat Medium"/>
              </a:rPr>
              <a:t>MATEO</a:t>
            </a:r>
          </a:p>
          <a:p>
            <a:pPr marL="0" lvl="0" indent="0" algn="ctr" rtl="0">
              <a:spcBef>
                <a:spcPts val="0"/>
              </a:spcBef>
              <a:spcAft>
                <a:spcPts val="0"/>
              </a:spcAft>
              <a:buNone/>
            </a:pPr>
            <a:r>
              <a:rPr lang="en" sz="1200" dirty="0">
                <a:solidFill>
                  <a:srgbClr val="434343"/>
                </a:solidFill>
                <a:latin typeface="Montserrat Medium"/>
                <a:ea typeface="Montserrat ExtraBold"/>
                <a:cs typeface="Montserrat ExtraBold"/>
                <a:sym typeface="Montserrat Medium"/>
              </a:rPr>
              <a:t>TRONCELLITI</a:t>
            </a:r>
            <a:endParaRPr sz="1200" dirty="0">
              <a:solidFill>
                <a:srgbClr val="434343"/>
              </a:solidFill>
              <a:latin typeface="Montserrat ExtraBold"/>
              <a:ea typeface="Montserrat ExtraBold"/>
              <a:cs typeface="Montserrat ExtraBold"/>
              <a:sym typeface="Montserrat ExtraBold"/>
            </a:endParaRPr>
          </a:p>
        </p:txBody>
      </p:sp>
      <p:sp>
        <p:nvSpPr>
          <p:cNvPr id="1074" name="Google Shape;1074;p27"/>
          <p:cNvSpPr txBox="1"/>
          <p:nvPr/>
        </p:nvSpPr>
        <p:spPr>
          <a:xfrm>
            <a:off x="4735909" y="2797625"/>
            <a:ext cx="1059455"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Medium"/>
                <a:ea typeface="Montserrat Medium"/>
                <a:cs typeface="Montserrat Medium"/>
                <a:sym typeface="Montserrat Medium"/>
              </a:rPr>
              <a:t>NAHUEL OTONELO</a:t>
            </a:r>
            <a:endParaRPr sz="1200" dirty="0">
              <a:solidFill>
                <a:srgbClr val="434343"/>
              </a:solidFill>
              <a:latin typeface="Montserrat ExtraBold"/>
              <a:ea typeface="Montserrat ExtraBold"/>
              <a:cs typeface="Montserrat ExtraBold"/>
              <a:sym typeface="Montserrat ExtraBold"/>
            </a:endParaRPr>
          </a:p>
        </p:txBody>
      </p:sp>
      <p:sp>
        <p:nvSpPr>
          <p:cNvPr id="1075" name="Google Shape;1075;p27"/>
          <p:cNvSpPr txBox="1"/>
          <p:nvPr/>
        </p:nvSpPr>
        <p:spPr>
          <a:xfrm>
            <a:off x="6208938" y="2566025"/>
            <a:ext cx="1010881"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Medium"/>
                <a:ea typeface="Montserrat Medium"/>
                <a:cs typeface="Montserrat Medium"/>
                <a:sym typeface="Montserrat Medium"/>
              </a:rPr>
              <a:t>JUAN ALCAZAR</a:t>
            </a:r>
            <a:endParaRPr sz="1200" dirty="0">
              <a:solidFill>
                <a:srgbClr val="434343"/>
              </a:solidFill>
              <a:latin typeface="Montserrat ExtraBold"/>
              <a:ea typeface="Montserrat ExtraBold"/>
              <a:cs typeface="Montserrat ExtraBold"/>
              <a:sym typeface="Montserrat ExtraBold"/>
            </a:endParaRPr>
          </a:p>
        </p:txBody>
      </p:sp>
      <p:grpSp>
        <p:nvGrpSpPr>
          <p:cNvPr id="1076" name="Google Shape;1076;p27"/>
          <p:cNvGrpSpPr/>
          <p:nvPr/>
        </p:nvGrpSpPr>
        <p:grpSpPr>
          <a:xfrm>
            <a:off x="7692585" y="2686952"/>
            <a:ext cx="2183295" cy="2549720"/>
            <a:chOff x="7692585" y="2686952"/>
            <a:chExt cx="2183295" cy="2549720"/>
          </a:xfrm>
        </p:grpSpPr>
        <p:sp>
          <p:nvSpPr>
            <p:cNvPr id="1077" name="Google Shape;1077;p27"/>
            <p:cNvSpPr/>
            <p:nvPr/>
          </p:nvSpPr>
          <p:spPr>
            <a:xfrm>
              <a:off x="7963332" y="2686952"/>
              <a:ext cx="1912547" cy="1966203"/>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8653878" y="3292702"/>
              <a:ext cx="559210" cy="1864247"/>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7692585" y="3377738"/>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8020725" y="3916116"/>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 name="Google Shape;1081;p27"/>
          <p:cNvSpPr/>
          <p:nvPr/>
        </p:nvSpPr>
        <p:spPr>
          <a:xfrm>
            <a:off x="411535" y="1818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763685" y="2050771"/>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335</Words>
  <Application>Microsoft Office PowerPoint</Application>
  <PresentationFormat>Presentación en pantalla (16:9)</PresentationFormat>
  <Paragraphs>88</Paragraphs>
  <Slides>11</Slides>
  <Notes>11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11</vt:i4>
      </vt:variant>
    </vt:vector>
  </HeadingPairs>
  <TitlesOfParts>
    <vt:vector size="21" baseType="lpstr">
      <vt:lpstr>Arial</vt:lpstr>
      <vt:lpstr>Barlow Light</vt:lpstr>
      <vt:lpstr>EB Garamond</vt:lpstr>
      <vt:lpstr>Fira Sans Extra Condensed Medium</vt:lpstr>
      <vt:lpstr>Montserrat Black</vt:lpstr>
      <vt:lpstr>Montserrat ExtraBold</vt:lpstr>
      <vt:lpstr>Montserrat Light</vt:lpstr>
      <vt:lpstr>Montserrat Medium</vt:lpstr>
      <vt:lpstr>Squada One</vt:lpstr>
      <vt:lpstr>Real Estate Marketing Plan </vt:lpstr>
      <vt:lpstr>USA REAL ESTATE AIRBNB &amp; Housing Market</vt:lpstr>
      <vt:lpstr>Tabla de contenido</vt:lpstr>
      <vt:lpstr>NUESTRA COMPAÑIA</vt:lpstr>
      <vt:lpstr>OBJETIVOS</vt:lpstr>
      <vt:lpstr>ALCANCES</vt:lpstr>
      <vt:lpstr>GITHUB</vt:lpstr>
      <vt:lpstr>STACK TECNOLÓGICO</vt:lpstr>
      <vt:lpstr>METODOLOGIA DE TRABAJO</vt:lpstr>
      <vt:lpstr>ROLES Y RESPONSABILIDADES</vt:lpstr>
      <vt:lpstr>CRONOGRAMA GENERAL</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REAL ESTATE AIRBNB &amp; Housing Market</dc:title>
  <cp:lastModifiedBy>JUAN CARLOS ALCAZAR GONZALES</cp:lastModifiedBy>
  <cp:revision>12</cp:revision>
  <dcterms:modified xsi:type="dcterms:W3CDTF">2023-09-29T14:47:37Z</dcterms:modified>
</cp:coreProperties>
</file>