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5" roundtripDataSignature="AMtx7miVHJluGnTLN3JG4lQKONAmrVW5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1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 2">
  <p:cSld name="Industrial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20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8" name="Google Shape;78;p20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" name="Google Shape;79;p20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0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estructura">
  <p:cSld name="Infraestructur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366758" cy="70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o">
  <p:cSld name="Agr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2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eo">
  <p:cSld name="Emple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3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22" name="Google Shape;22;p13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3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3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" name="Google Shape;25;p13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1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">
  <p:cSld name="Formació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30" name="Google Shape;3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2" name="Google Shape;32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" name="Google Shape;33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4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4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GC-F--004 V.01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rendimiento">
  <p:cSld name="Emprendimien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otos\Fondo Emprender\emprendedores\_MG_4258.jpg" id="43" name="Google Shape;4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6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6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Skills">
  <p:cSld name="World Skill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7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53" name="Google Shape;53;p17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17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7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1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">
  <p:cSld name="Industri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 2">
  <p:cSld name="Formación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9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420623" y="827682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000"/>
              <a:buFont typeface="Calibri"/>
              <a:buNone/>
            </a:pPr>
            <a:r>
              <a:rPr b="1" i="0" lang="es-ES" sz="60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Capacitación al cliente</a:t>
            </a:r>
            <a:endParaRPr b="1" i="0" sz="6000" u="none" cap="none" strike="noStrike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112032" y="2456466"/>
            <a:ext cx="6919935" cy="220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Capacitación al cliente, con base al aplicativo </a:t>
            </a: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eb Api y su parte </a:t>
            </a: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móvil </a:t>
            </a:r>
            <a:r>
              <a:rPr b="0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su buen uso.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60460" y="446987"/>
            <a:ext cx="899317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E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582152" y="434873"/>
            <a:ext cx="36850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549493" y="2530013"/>
            <a:ext cx="804501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 reunión se lleva a cabo con el propósito de brindar capacitación al cliente acerca del uso tanto del entorno del aplicativo Web Api como de la aplicación móvil, y también para abordar y resolver cualquier consulta o inquietud que pueda surgir en relación a estos aspectos.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460723" y="461379"/>
            <a:ext cx="38649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49356" y="2521059"/>
            <a:ext cx="82032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través del aplicativo Web Api y su parte móvil, se le explicará al cliente cómo debe interactuar con cada uno de ellos y a medida que avanzamos, se abordarán las funciones específicas de cada plataforma, así como cualquier pregunta o inquietud relacionada con el sistema Novotic.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938997" y="540890"/>
            <a:ext cx="82050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de la capacitación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367958" y="474630"/>
            <a:ext cx="24361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907821" y="2305615"/>
            <a:ext cx="76000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Capacitar </a:t>
            </a: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 cliente en el uso del sistema de información Novotic y fomentar un manejo efectivo y adecuado del mismo.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/>
          <p:nvPr/>
        </p:nvSpPr>
        <p:spPr>
          <a:xfrm>
            <a:off x="354705" y="445676"/>
            <a:ext cx="33023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74642" y="2336561"/>
            <a:ext cx="773926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 concluir la capacitación, se espera que el cliente adquiera la capacidad de interactuar de forma autónoma con el software y de utilizar sus funcionalidades sin necesidad de asistencia externa, o con la mínima asistencia requerida.</a:t>
            </a:r>
            <a:endParaRPr/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Resolver las dudas que el cliente tenga, con respecto al uso y manejo del aplicativo.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314949" y="472181"/>
            <a:ext cx="27356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715617" y="2049392"/>
            <a:ext cx="793805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realizar la capacitación se requieren los siguientes equipos y elementos: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Computador.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Celular. 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plicativo.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lang="es-ES" sz="5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2015-08-06T22:24:59Z</dcterms:created>
  <dc:creator>Administrador</dc:creator>
</cp:coreProperties>
</file>