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OMtBMo1V0wqqjfLSvieWzY0S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1477597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s-ES"/>
              <a:t>WIREFRAME NOVOTIC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695194" y="3551584"/>
            <a:ext cx="6801612" cy="2143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CAROLINA SIERRA HENAO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ES"/>
              <a:t>JANIN ANDREA MEJIA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ES"/>
              <a:t>JUAN FERNANDO CORRALES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ES"/>
              <a:t>JULIANA ANDREA MUÑOZ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ES"/>
              <a:t>REINA CECILIA URIBE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2337153" y="16956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LISTAR PRODUCTOS</a:t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94" y="1793344"/>
            <a:ext cx="10483411" cy="439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2231136" y="11655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CREAR PRODUCTOS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01" y="1571376"/>
            <a:ext cx="10021998" cy="484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2231136" y="16956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CATÁLOGO</a:t>
            </a:r>
            <a:r>
              <a:rPr lang="es-ES"/>
              <a:t> DE PRODUCTOS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91" y="1470991"/>
            <a:ext cx="5446709" cy="521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1474" y="1480865"/>
            <a:ext cx="5271235" cy="52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2231136" y="14305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LISTAR CLIENTES</a:t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023" y="1584961"/>
            <a:ext cx="10303954" cy="461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2231136" y="11655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CREAR CLIENTES</a:t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370" y="1759041"/>
            <a:ext cx="10097259" cy="456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2231136" y="156309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LISTAR VENTAS </a:t>
            </a:r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416" y="1782867"/>
            <a:ext cx="9747167" cy="451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2231136" y="129805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CREAR VENTAS</a:t>
            </a: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211" y="1724758"/>
            <a:ext cx="10291577" cy="44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2231136" y="103300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LISTAR CARTERA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060" y="1604707"/>
            <a:ext cx="9707880" cy="482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2231136" y="129805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LISTAR ABONOS</a:t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714" y="1692366"/>
            <a:ext cx="10082572" cy="425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2231136" y="14305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CREAR ABONO</a:t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1704702"/>
            <a:ext cx="10286999" cy="480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231136" y="156309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LOGIN</a:t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758079"/>
            <a:ext cx="10134600" cy="460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2231136" y="182814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ALERTA DE MORA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94" y="1566602"/>
            <a:ext cx="10013412" cy="489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2231136" y="156309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LOGIN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343" y="1733313"/>
            <a:ext cx="10161314" cy="453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2231136" y="156309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LOGIN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687" y="1773319"/>
            <a:ext cx="9788625" cy="445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PANEL DEL MENÚ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903" y="2249835"/>
            <a:ext cx="10138194" cy="43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2231136" y="129805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LISTAR ROLES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07" y="1819385"/>
            <a:ext cx="10224586" cy="4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231136" y="156309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CREAR ROLES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" y="1743801"/>
            <a:ext cx="10012680" cy="468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2231136" y="182814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LISTAR USUARIOS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067" y="1724748"/>
            <a:ext cx="10493866" cy="450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2231136" y="182814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s-ES"/>
              <a:t>CREAR USUARIOS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219" y="1720006"/>
            <a:ext cx="10191561" cy="4574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2022-08-18T14:07:46Z</dcterms:created>
  <dc:creator>Juliana Muñoz</dc:creator>
</cp:coreProperties>
</file>