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aws.amazon.com/es_es/AWSEC2/latest/UserGuide/putty.html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1E4EC-44F5-4647-9CC4-CE6345068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2156" y="1011584"/>
            <a:ext cx="4763051" cy="1517607"/>
          </a:xfrm>
        </p:spPr>
        <p:txBody>
          <a:bodyPr>
            <a:normAutofit/>
          </a:bodyPr>
          <a:lstStyle/>
          <a:p>
            <a:pPr algn="l"/>
            <a:r>
              <a:rPr lang="es-ES" sz="6600" b="1" u="sng" dirty="0"/>
              <a:t>Práctica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D8D6C5-F7F7-4B59-9C31-74900E2B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307" y="5380310"/>
            <a:ext cx="5607693" cy="1694765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Autores: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Juan Carlos Blázquez Muñoz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Miguel Ángel Huerta Rodríguez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Libros">
            <a:extLst>
              <a:ext uri="{FF2B5EF4-FFF2-40B4-BE49-F238E27FC236}">
                <a16:creationId xmlns:a16="http://schemas.microsoft.com/office/drawing/2014/main" id="{9ACFD73B-3677-4B7B-B505-84ADC89B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4F809DB-23CF-4FB7-958B-A39B1805B579}"/>
              </a:ext>
            </a:extLst>
          </p:cNvPr>
          <p:cNvSpPr/>
          <p:nvPr/>
        </p:nvSpPr>
        <p:spPr>
          <a:xfrm>
            <a:off x="4579447" y="2661111"/>
            <a:ext cx="4763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/>
              <a:t>Despliegue de una aplicación Spring en AWS</a:t>
            </a:r>
          </a:p>
        </p:txBody>
      </p:sp>
    </p:spTree>
    <p:extLst>
      <p:ext uri="{BB962C8B-B14F-4D97-AF65-F5344CB8AC3E}">
        <p14:creationId xmlns:p14="http://schemas.microsoft.com/office/powerpoint/2010/main" val="29062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C48853D-4C0E-4A15-A1D2-506FEF2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/>
              <a:t>1. </a:t>
            </a:r>
            <a:r>
              <a:rPr lang="en-US" sz="4600" b="1" dirty="0" err="1"/>
              <a:t>Presentación</a:t>
            </a:r>
            <a:br>
              <a:rPr lang="en-US" sz="4600" b="1" dirty="0"/>
            </a:br>
            <a:r>
              <a:rPr lang="en-US" sz="4600" b="1" dirty="0"/>
              <a:t>2. </a:t>
            </a:r>
            <a:r>
              <a:rPr lang="en-US" sz="4600" b="1" dirty="0" err="1"/>
              <a:t>Configuración</a:t>
            </a:r>
            <a:r>
              <a:rPr lang="en-US" sz="4600" b="1" dirty="0"/>
              <a:t> RDS</a:t>
            </a:r>
            <a:br>
              <a:rPr lang="en-US" sz="4600" b="1" dirty="0"/>
            </a:br>
            <a:r>
              <a:rPr lang="en-US" sz="4600" b="1" dirty="0"/>
              <a:t>3. </a:t>
            </a:r>
            <a:r>
              <a:rPr lang="en-US" sz="4600" b="1" dirty="0" err="1"/>
              <a:t>Configuración</a:t>
            </a:r>
            <a:r>
              <a:rPr lang="en-US" sz="4600" b="1" dirty="0"/>
              <a:t> EC2</a:t>
            </a:r>
            <a:br>
              <a:rPr lang="en-US" sz="4600" b="1" dirty="0"/>
            </a:br>
            <a:r>
              <a:rPr lang="en-US" sz="4600" b="1" dirty="0"/>
              <a:t>4. </a:t>
            </a:r>
            <a:r>
              <a:rPr lang="en-US" sz="4600" b="1" dirty="0" err="1"/>
              <a:t>Configuración</a:t>
            </a:r>
            <a:r>
              <a:rPr lang="en-US" sz="4600" b="1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156555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E345C-7737-4B27-98C7-D0CCEC6E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14103"/>
          </a:xfrm>
        </p:spPr>
        <p:txBody>
          <a:bodyPr>
            <a:normAutofit fontScale="90000"/>
          </a:bodyPr>
          <a:lstStyle/>
          <a:p>
            <a:r>
              <a:rPr lang="es-ES" dirty="0"/>
              <a:t>RDS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5DAB3-ADBE-4ED1-B01F-0D97ABD3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07787"/>
            <a:ext cx="8596668" cy="10797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Configuración de práctica en local. </a:t>
            </a:r>
          </a:p>
          <a:p>
            <a:r>
              <a:rPr lang="es-ES" dirty="0"/>
              <a:t>Conexión con un RDS. </a:t>
            </a:r>
          </a:p>
          <a:p>
            <a:r>
              <a:rPr lang="es-ES" dirty="0"/>
              <a:t>Para tener acceso desde nuestro ordenador debemos tener acceso público.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636FFD-8129-435F-BB55-3F656AEC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69" y="2771642"/>
            <a:ext cx="7525800" cy="2867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67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E345C-7737-4B27-98C7-D0CCEC6E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14103"/>
          </a:xfrm>
        </p:spPr>
        <p:txBody>
          <a:bodyPr>
            <a:normAutofit fontScale="90000"/>
          </a:bodyPr>
          <a:lstStyle/>
          <a:p>
            <a:r>
              <a:rPr lang="es-ES" dirty="0"/>
              <a:t>S3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5DAB3-ADBE-4ED1-B01F-0D97ABD3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070877"/>
            <a:ext cx="8596668" cy="1098392"/>
          </a:xfrm>
        </p:spPr>
        <p:txBody>
          <a:bodyPr>
            <a:normAutofit/>
          </a:bodyPr>
          <a:lstStyle/>
          <a:p>
            <a:r>
              <a:rPr lang="es-ES" dirty="0"/>
              <a:t>Conexión con un S3. </a:t>
            </a:r>
          </a:p>
          <a:p>
            <a:r>
              <a:rPr lang="es-ES" dirty="0"/>
              <a:t>Para tener acceso desde nuestro ordenador debemos tener acceso público.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357598-B315-4B9B-B61E-571A1F49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315" y="2358672"/>
            <a:ext cx="5806708" cy="3889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21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E345C-7737-4B27-98C7-D0CCEC6E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14103"/>
          </a:xfrm>
        </p:spPr>
        <p:txBody>
          <a:bodyPr>
            <a:normAutofit fontScale="90000"/>
          </a:bodyPr>
          <a:lstStyle/>
          <a:p>
            <a:r>
              <a:rPr lang="es-ES" dirty="0"/>
              <a:t>S3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5DAB3-ADBE-4ED1-B01F-0D97ABD3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89165"/>
            <a:ext cx="8596668" cy="1604231"/>
          </a:xfrm>
        </p:spPr>
        <p:txBody>
          <a:bodyPr>
            <a:normAutofit/>
          </a:bodyPr>
          <a:lstStyle/>
          <a:p>
            <a:r>
              <a:rPr lang="es-ES" dirty="0"/>
              <a:t>No nos sirvió tener exclusivamente el archivo ~/.</a:t>
            </a:r>
            <a:r>
              <a:rPr lang="es-ES" dirty="0" err="1"/>
              <a:t>aws</a:t>
            </a:r>
            <a:r>
              <a:rPr lang="es-ES" dirty="0"/>
              <a:t>/</a:t>
            </a:r>
            <a:r>
              <a:rPr lang="es-ES" dirty="0" err="1"/>
              <a:t>credentials</a:t>
            </a:r>
            <a:r>
              <a:rPr lang="es-ES" dirty="0"/>
              <a:t> con los datos del usuario creado a través del servicio IAM.</a:t>
            </a:r>
            <a:br>
              <a:rPr lang="es-ES" dirty="0"/>
            </a:br>
            <a:r>
              <a:rPr lang="es-ES" dirty="0"/>
              <a:t>Tuvimos que instalar AWS CLI y ejecutar el comando</a:t>
            </a:r>
          </a:p>
          <a:p>
            <a:r>
              <a:rPr lang="es-ES" dirty="0"/>
              <a:t>&gt; </a:t>
            </a:r>
            <a:r>
              <a:rPr lang="es-ES" dirty="0" err="1"/>
              <a:t>aws</a:t>
            </a:r>
            <a:r>
              <a:rPr lang="es-ES" dirty="0"/>
              <a:t> configure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34A178-CC3F-4168-932F-19F40056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28" y="2579315"/>
            <a:ext cx="5127593" cy="1802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6C0F9F-DF4B-4BBB-9658-2B3A97FC5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30" y="4476281"/>
            <a:ext cx="6182588" cy="1991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9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E345C-7737-4B27-98C7-D0CCEC6E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14103"/>
          </a:xfrm>
        </p:spPr>
        <p:txBody>
          <a:bodyPr>
            <a:normAutofit fontScale="90000"/>
          </a:bodyPr>
          <a:lstStyle/>
          <a:p>
            <a:r>
              <a:rPr lang="es-ES" dirty="0"/>
              <a:t>EC2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5DAB3-ADBE-4ED1-B01F-0D97ABD3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54034"/>
            <a:ext cx="8596668" cy="189846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Quisimos acceder a una instancia EC2 desde local para probar a desplegar el ejemplo facilitado en clase.</a:t>
            </a:r>
          </a:p>
          <a:p>
            <a:r>
              <a:rPr lang="es-ES" dirty="0"/>
              <a:t>Para acceder desde Windows con </a:t>
            </a:r>
            <a:r>
              <a:rPr lang="es-ES" dirty="0" err="1"/>
              <a:t>PuTTY</a:t>
            </a:r>
            <a:r>
              <a:rPr lang="es-ES" dirty="0"/>
              <a:t> necesitamos convertir la clave privada (*.</a:t>
            </a:r>
            <a:r>
              <a:rPr lang="es-ES" dirty="0" err="1"/>
              <a:t>pem</a:t>
            </a:r>
            <a:r>
              <a:rPr lang="es-ES" dirty="0"/>
              <a:t>) a un archivo (*.</a:t>
            </a:r>
            <a:r>
              <a:rPr lang="es-ES" dirty="0" err="1"/>
              <a:t>ppk</a:t>
            </a:r>
            <a:r>
              <a:rPr lang="es-ES" dirty="0"/>
              <a:t>) que es el que se utiliza para conectarse desde </a:t>
            </a:r>
            <a:r>
              <a:rPr lang="es-ES" dirty="0" err="1"/>
              <a:t>PuTTY</a:t>
            </a:r>
            <a:r>
              <a:rPr lang="es-ES" dirty="0"/>
              <a:t>.</a:t>
            </a:r>
          </a:p>
          <a:p>
            <a:r>
              <a:rPr lang="es-ES" dirty="0">
                <a:hlinkClick r:id="rId2"/>
              </a:rPr>
              <a:t>https://docs.aws.amazon.com/es_es/AWSEC2/latest/UserGuide/putty.html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24C1D7-6CF1-4528-8649-5DF16CF7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98" y="3278963"/>
            <a:ext cx="3343653" cy="3343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C28F46-FBD6-48AD-AABC-639F77AE8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44" y="3278963"/>
            <a:ext cx="3441997" cy="3343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7393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187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Práctica 1</vt:lpstr>
      <vt:lpstr>1. Presentación 2. Configuración RDS 3. Configuración EC2 4. Configuración S3</vt:lpstr>
      <vt:lpstr>RDS</vt:lpstr>
      <vt:lpstr>S3</vt:lpstr>
      <vt:lpstr>S3</vt:lpstr>
      <vt:lpstr>EC2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AWS</dc:title>
  <dc:creator>Juan Carlos Blázquez Muñoz</dc:creator>
  <cp:lastModifiedBy>Juan Carlos Blázquez Muñoz</cp:lastModifiedBy>
  <cp:revision>5</cp:revision>
  <dcterms:created xsi:type="dcterms:W3CDTF">2021-03-07T14:26:33Z</dcterms:created>
  <dcterms:modified xsi:type="dcterms:W3CDTF">2021-03-07T15:38:36Z</dcterms:modified>
</cp:coreProperties>
</file>