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DF82-97E5-43E1-A626-8F5B2AA53B21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2A7D-7C9D-4744-9E2D-02700C18676A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36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DF82-97E5-43E1-A626-8F5B2AA53B21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2A7D-7C9D-4744-9E2D-02700C1867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35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DF82-97E5-43E1-A626-8F5B2AA53B21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2A7D-7C9D-4744-9E2D-02700C1867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33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DF82-97E5-43E1-A626-8F5B2AA53B21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2A7D-7C9D-4744-9E2D-02700C1867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696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DF82-97E5-43E1-A626-8F5B2AA53B21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2A7D-7C9D-4744-9E2D-02700C18676A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9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DF82-97E5-43E1-A626-8F5B2AA53B21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2A7D-7C9D-4744-9E2D-02700C1867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15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DF82-97E5-43E1-A626-8F5B2AA53B21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2A7D-7C9D-4744-9E2D-02700C1867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172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DF82-97E5-43E1-A626-8F5B2AA53B21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2A7D-7C9D-4744-9E2D-02700C1867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756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DF82-97E5-43E1-A626-8F5B2AA53B21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2A7D-7C9D-4744-9E2D-02700C1867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500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46DF82-97E5-43E1-A626-8F5B2AA53B21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F22A7D-7C9D-4744-9E2D-02700C1867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18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DF82-97E5-43E1-A626-8F5B2AA53B21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2A7D-7C9D-4744-9E2D-02700C1867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997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46DF82-97E5-43E1-A626-8F5B2AA53B21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F22A7D-7C9D-4744-9E2D-02700C18676A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0595"/>
          </a:xfrm>
        </p:spPr>
        <p:txBody>
          <a:bodyPr/>
          <a:lstStyle/>
          <a:p>
            <a:r>
              <a:rPr lang="es-MX" dirty="0" smtClean="0"/>
              <a:t>Practica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147237"/>
            <a:ext cx="9144000" cy="2110563"/>
          </a:xfrm>
        </p:spPr>
        <p:txBody>
          <a:bodyPr>
            <a:normAutofit/>
          </a:bodyPr>
          <a:lstStyle/>
          <a:p>
            <a:r>
              <a:rPr lang="es-MX" sz="3600" dirty="0" smtClean="0"/>
              <a:t>Comparador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22454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¿Alguna Pregunta?</a:t>
            </a:r>
            <a:endParaRPr lang="es-MX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MX" sz="4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2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MX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MX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 </a:t>
            </a:r>
            <a:endParaRPr lang="es-MX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2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09823"/>
            <a:ext cx="9144000" cy="12168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Que es un comparador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3135" y="1509823"/>
            <a:ext cx="9774865" cy="4019107"/>
          </a:xfrm>
        </p:spPr>
        <p:txBody>
          <a:bodyPr/>
          <a:lstStyle/>
          <a:p>
            <a:pPr algn="just"/>
            <a:r>
              <a:rPr lang="es-MX" dirty="0" smtClean="0"/>
              <a:t/>
            </a:r>
            <a:br>
              <a:rPr lang="es-MX" dirty="0" smtClean="0"/>
            </a:b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Un circuito digital comparador realiza la comparación de dos palabras A y B de N bits tomadas como un número entero sin signo e indica si son iguales o si una es mayor que otra</a:t>
            </a:r>
          </a:p>
        </p:txBody>
      </p:sp>
    </p:spTree>
    <p:extLst>
      <p:ext uri="{BB962C8B-B14F-4D97-AF65-F5344CB8AC3E}">
        <p14:creationId xmlns:p14="http://schemas.microsoft.com/office/powerpoint/2010/main" val="317273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1870" y="286604"/>
            <a:ext cx="10283810" cy="819182"/>
          </a:xfrm>
        </p:spPr>
        <p:txBody>
          <a:bodyPr/>
          <a:lstStyle/>
          <a:p>
            <a:r>
              <a:rPr lang="es-MX" dirty="0" smtClean="0"/>
              <a:t>Comparador de un bit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6014" y="1275909"/>
            <a:ext cx="10470944" cy="4699590"/>
          </a:xfrm>
        </p:spPr>
        <p:txBody>
          <a:bodyPr>
            <a:normAutofit fontScale="77500" lnSpcReduction="20000"/>
          </a:bodyPr>
          <a:lstStyle/>
          <a:p>
            <a:r>
              <a:rPr lang="es-MX" sz="4000" dirty="0" smtClean="0"/>
              <a:t>Para un comparador de un bit se necesitan 2 variables </a:t>
            </a:r>
          </a:p>
          <a:p>
            <a:r>
              <a:rPr lang="es-MX" sz="4000" dirty="0" smtClean="0"/>
              <a:t>A </a:t>
            </a:r>
          </a:p>
          <a:p>
            <a:r>
              <a:rPr lang="es-MX" sz="4000" dirty="0" smtClean="0"/>
              <a:t>B</a:t>
            </a:r>
          </a:p>
          <a:p>
            <a:r>
              <a:rPr lang="es-MX" sz="4000" dirty="0" smtClean="0"/>
              <a:t>En donde las comparaciones que se pueden hacer son :</a:t>
            </a:r>
          </a:p>
          <a:p>
            <a:r>
              <a:rPr lang="es-MX" sz="4000" dirty="0" smtClean="0"/>
              <a:t>	A = B</a:t>
            </a:r>
          </a:p>
          <a:p>
            <a:r>
              <a:rPr lang="es-MX" sz="4000" dirty="0" smtClean="0"/>
              <a:t>	A &gt; B</a:t>
            </a:r>
          </a:p>
          <a:p>
            <a:r>
              <a:rPr lang="es-MX" sz="4000" dirty="0" smtClean="0"/>
              <a:t>	A &lt; B</a:t>
            </a:r>
          </a:p>
          <a:p>
            <a:r>
              <a:rPr lang="es-MX" sz="4000" dirty="0" smtClean="0"/>
              <a:t>Entonces tenemos 2 entradas que son A y B</a:t>
            </a:r>
          </a:p>
          <a:p>
            <a:r>
              <a:rPr lang="es-MX" sz="4000" dirty="0" smtClean="0"/>
              <a:t>Con 3 salidas que son A=b  A&gt;B  y  A&lt;B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926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854255" cy="861713"/>
          </a:xfrm>
        </p:spPr>
        <p:txBody>
          <a:bodyPr>
            <a:norm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Obtenemos las tablas de verdad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194926"/>
              </p:ext>
            </p:extLst>
          </p:nvPr>
        </p:nvGraphicFramePr>
        <p:xfrm>
          <a:off x="2053894" y="2292833"/>
          <a:ext cx="7430350" cy="293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070">
                  <a:extLst>
                    <a:ext uri="{9D8B030D-6E8A-4147-A177-3AD203B41FA5}">
                      <a16:colId xmlns:a16="http://schemas.microsoft.com/office/drawing/2014/main" val="3395341611"/>
                    </a:ext>
                  </a:extLst>
                </a:gridCol>
                <a:gridCol w="1486070">
                  <a:extLst>
                    <a:ext uri="{9D8B030D-6E8A-4147-A177-3AD203B41FA5}">
                      <a16:colId xmlns:a16="http://schemas.microsoft.com/office/drawing/2014/main" val="449903130"/>
                    </a:ext>
                  </a:extLst>
                </a:gridCol>
                <a:gridCol w="1486070">
                  <a:extLst>
                    <a:ext uri="{9D8B030D-6E8A-4147-A177-3AD203B41FA5}">
                      <a16:colId xmlns:a16="http://schemas.microsoft.com/office/drawing/2014/main" val="3930525579"/>
                    </a:ext>
                  </a:extLst>
                </a:gridCol>
                <a:gridCol w="1486070">
                  <a:extLst>
                    <a:ext uri="{9D8B030D-6E8A-4147-A177-3AD203B41FA5}">
                      <a16:colId xmlns:a16="http://schemas.microsoft.com/office/drawing/2014/main" val="2929118721"/>
                    </a:ext>
                  </a:extLst>
                </a:gridCol>
                <a:gridCol w="1486070">
                  <a:extLst>
                    <a:ext uri="{9D8B030D-6E8A-4147-A177-3AD203B41FA5}">
                      <a16:colId xmlns:a16="http://schemas.microsoft.com/office/drawing/2014/main" val="3952185761"/>
                    </a:ext>
                  </a:extLst>
                </a:gridCol>
              </a:tblGrid>
              <a:tr h="587677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= B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&gt; B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&lt; B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1694"/>
                  </a:ext>
                </a:extLst>
              </a:tr>
              <a:tr h="587677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26943"/>
                  </a:ext>
                </a:extLst>
              </a:tr>
              <a:tr h="587677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216724"/>
                  </a:ext>
                </a:extLst>
              </a:tr>
              <a:tr h="587677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34480"/>
                  </a:ext>
                </a:extLst>
              </a:tr>
              <a:tr h="587677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90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9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38160"/>
          </a:xfrm>
        </p:spPr>
        <p:txBody>
          <a:bodyPr>
            <a:normAutofit/>
          </a:bodyPr>
          <a:lstStyle/>
          <a:p>
            <a:r>
              <a:rPr lang="es-MX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Obtenemos las la siguientes ecuaciones  para cada una de las salidas: </a:t>
            </a:r>
            <a:endParaRPr lang="es-MX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5906" y="1765005"/>
            <a:ext cx="9879773" cy="4104089"/>
          </a:xfrm>
        </p:spPr>
        <p:txBody>
          <a:bodyPr/>
          <a:lstStyle/>
          <a:p>
            <a:pPr marL="0" indent="0">
              <a:buNone/>
            </a:pPr>
            <a:r>
              <a:rPr lang="es-MX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 = B</a:t>
            </a:r>
          </a:p>
          <a:p>
            <a:r>
              <a:rPr lang="es-MX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lang="es-MX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B´+ AB</a:t>
            </a:r>
          </a:p>
          <a:p>
            <a:pPr marL="0" indent="0">
              <a:buNone/>
            </a:pPr>
            <a:endParaRPr lang="es-MX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 &gt; B</a:t>
            </a:r>
          </a:p>
          <a:p>
            <a:pPr marL="0" indent="0">
              <a:buNone/>
            </a:pPr>
            <a:r>
              <a:rPr lang="es-MX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AB´</a:t>
            </a:r>
          </a:p>
          <a:p>
            <a:pPr marL="0" indent="0">
              <a:buNone/>
            </a:pPr>
            <a:r>
              <a:rPr lang="es-MX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 &lt; B</a:t>
            </a:r>
          </a:p>
          <a:p>
            <a:pPr marL="0" indent="0">
              <a:buNone/>
            </a:pPr>
            <a:r>
              <a:rPr lang="es-MX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A´B</a:t>
            </a:r>
          </a:p>
          <a:p>
            <a:pPr marL="0" indent="0">
              <a:buNone/>
            </a:pP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14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5630"/>
          </a:xfrm>
        </p:spPr>
        <p:txBody>
          <a:bodyPr>
            <a:normAutofit/>
          </a:bodyPr>
          <a:lstStyle/>
          <a:p>
            <a:r>
              <a:rPr lang="es-MX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del circuito de comparador de 1 bit</a:t>
            </a:r>
            <a:endParaRPr lang="es-MX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e3ea1b7a-a-62cb3a1a-s-sites.googlegroups.com/site/circuitologicopgug/comparadores/7.png?attachauth=ANoY7cpFxTRgQ1CZBPONAeoxsdkdQBivwa6AS2gNuYfz5S0IEL5Jibs-yq3rGqnc4rzsVBR2s7GVlGPQMGeFgWEeKPEMs7s_KGqfAc7WMF6QgimkUt6SkznXxVNTnZiRFPmKZpyLkYVPjJTTW8TKMKueT-nB4MYveyuN3wh07o6ooCij_SepG_4JxjTRTsDzwuyXWNhl0qm_NRSPHkt3hMEQjgF7x-aQ0OVSHOCwk1DNNCCuL1JwLmY%3D&amp;attredirects=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36" y="1892594"/>
            <a:ext cx="6953694" cy="379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93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7279" y="286604"/>
            <a:ext cx="10228401" cy="820979"/>
          </a:xfrm>
        </p:spPr>
        <p:txBody>
          <a:bodyPr>
            <a:normAutofit/>
          </a:bodyPr>
          <a:lstStyle/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Comparador de 4 bit con compuertas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34" t="13160" r="17171" b="7088"/>
          <a:stretch/>
        </p:blipFill>
        <p:spPr>
          <a:xfrm>
            <a:off x="2674795" y="1724998"/>
            <a:ext cx="6936409" cy="453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2130" y="286604"/>
            <a:ext cx="9893550" cy="820980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Comparador de 4 bit SN74LS85</a:t>
            </a:r>
            <a:endParaRPr lang="es-MX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circuito integrado 74ls85 es un comparador de 4 bit el cual realiza comparaciones de 2 números  de cuatro variables .</a:t>
            </a:r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2050" name="Picture 2" descr="74LS85 TTL Comparador de Magnitud 4-Bits circuito integrado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24" y="2704563"/>
            <a:ext cx="5849584" cy="3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1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3859"/>
          </a:xfrm>
        </p:spPr>
        <p:txBody>
          <a:bodyPr>
            <a:normAutofit/>
          </a:bodyPr>
          <a:lstStyle/>
          <a:p>
            <a:r>
              <a:rPr lang="es-MX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la </a:t>
            </a:r>
            <a:r>
              <a:rPr lang="es-MX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</a:t>
            </a:r>
            <a:endParaRPr lang="es-MX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Seguir cada uno de los pasos que se indican en la práctica.</a:t>
            </a:r>
          </a:p>
          <a:p>
            <a:r>
              <a:rPr lang="es-MX" dirty="0" smtClean="0"/>
              <a:t>Realizar la comprobación mediante </a:t>
            </a:r>
            <a:r>
              <a:rPr lang="es-MX" smtClean="0"/>
              <a:t>el </a:t>
            </a:r>
            <a:r>
              <a:rPr lang="es-MX" smtClean="0"/>
              <a:t>simulador.</a:t>
            </a:r>
            <a:endParaRPr lang="es-MX" dirty="0" smtClean="0"/>
          </a:p>
          <a:p>
            <a:r>
              <a:rPr lang="es-MX" dirty="0" smtClean="0"/>
              <a:t>Enviar todo a el grupo de </a:t>
            </a:r>
            <a:r>
              <a:rPr lang="es-MX" dirty="0" smtClean="0"/>
              <a:t>Teams.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34445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949CB111DBE97469E453022363A6625" ma:contentTypeVersion="2" ma:contentTypeDescription="Crear nuevo documento." ma:contentTypeScope="" ma:versionID="f2706ec10abdb568d81828a82615fb64">
  <xsd:schema xmlns:xsd="http://www.w3.org/2001/XMLSchema" xmlns:xs="http://www.w3.org/2001/XMLSchema" xmlns:p="http://schemas.microsoft.com/office/2006/metadata/properties" xmlns:ns2="114169a9-2807-402d-a118-3e6763c664fc" targetNamespace="http://schemas.microsoft.com/office/2006/metadata/properties" ma:root="true" ma:fieldsID="e756707d232eed6b48ecf7dd6517812f" ns2:_="">
    <xsd:import namespace="114169a9-2807-402d-a118-3e6763c664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169a9-2807-402d-a118-3e6763c664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75D67F-FADC-46FE-8231-CBEA22016FEB}"/>
</file>

<file path=customXml/itemProps2.xml><?xml version="1.0" encoding="utf-8"?>
<ds:datastoreItem xmlns:ds="http://schemas.openxmlformats.org/officeDocument/2006/customXml" ds:itemID="{6DDEB586-B708-41B3-9F53-9F79DDF9661F}"/>
</file>

<file path=customXml/itemProps3.xml><?xml version="1.0" encoding="utf-8"?>
<ds:datastoreItem xmlns:ds="http://schemas.openxmlformats.org/officeDocument/2006/customXml" ds:itemID="{2B9382AC-7E8E-4EF1-A869-DE5CA94058AD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</TotalTime>
  <Words>170</Words>
  <Application>Microsoft Office PowerPoint</Application>
  <PresentationFormat>Panorámica</PresentationFormat>
  <Paragraphs>62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Retrospección</vt:lpstr>
      <vt:lpstr>Practica </vt:lpstr>
      <vt:lpstr>                Que es un comparador  </vt:lpstr>
      <vt:lpstr>Comparador de un bit</vt:lpstr>
      <vt:lpstr>Obtenemos las tablas de verdad</vt:lpstr>
      <vt:lpstr>Obtenemos las la siguientes ecuaciones  para cada una de las salidas: </vt:lpstr>
      <vt:lpstr>Diseño del circuito de comparador de 1 bit</vt:lpstr>
      <vt:lpstr>Comparador de 4 bit con compuertas</vt:lpstr>
      <vt:lpstr>Comparador de 4 bit SN74LS85</vt:lpstr>
      <vt:lpstr>Realizar la practica</vt:lpstr>
      <vt:lpstr>¿Alguna Pregunta?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</dc:title>
  <dc:creator>Cuquis</dc:creator>
  <cp:lastModifiedBy>Cuquis</cp:lastModifiedBy>
  <cp:revision>9</cp:revision>
  <dcterms:created xsi:type="dcterms:W3CDTF">2020-04-20T20:49:58Z</dcterms:created>
  <dcterms:modified xsi:type="dcterms:W3CDTF">2020-10-19T14:56:28Z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0x0101002949CB111DBE97469E453022363A6625</vt:lpwstr>
  </property>
</Properties>
</file>