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diagrams/data1.xml" ContentType="application/vnd.openxmlformats-officedocument.drawingml.diagramData+xml"/>
  <Override PartName="/ppt/presentation.xml" ContentType="application/vnd.openxmlformats-officedocument.presentationml.presentation.main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4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rawing1.xml" ContentType="application/vnd.ms-office.drawingml.diagramDrawing+xml"/>
  <Override PartName="/ppt/diagrams/colors1.xml" ContentType="application/vnd.openxmlformats-officedocument.drawingml.diagramColors+xml"/>
  <Override PartName="/ppt/diagrams/quickStyle1.xml" ContentType="application/vnd.openxmlformats-officedocument.drawingml.diagramStyle+xml"/>
  <Override PartName="/ppt/diagrams/layout1.xml" ContentType="application/vnd.openxmlformats-officedocument.drawingml.diagram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5" r:id="rId3"/>
    <p:sldId id="257" r:id="rId4"/>
    <p:sldId id="258" r:id="rId5"/>
    <p:sldId id="259" r:id="rId6"/>
    <p:sldId id="260" r:id="rId7"/>
    <p:sldId id="262" r:id="rId8"/>
    <p:sldId id="261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18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3242EF0-0D06-4E21-980C-7B8A961CD9DB}" type="doc">
      <dgm:prSet loTypeId="urn:microsoft.com/office/officeart/2005/8/layout/cycle2" loCatId="cycle" qsTypeId="urn:microsoft.com/office/officeart/2005/8/quickstyle/3d1" qsCatId="3D" csTypeId="urn:microsoft.com/office/officeart/2005/8/colors/accent6_2" csCatId="accent6" phldr="1"/>
      <dgm:spPr/>
      <dgm:t>
        <a:bodyPr/>
        <a:lstStyle/>
        <a:p>
          <a:endParaRPr lang="es-ES"/>
        </a:p>
      </dgm:t>
    </dgm:pt>
    <dgm:pt modelId="{245879AA-D41F-46A2-9F23-FCC5C0441282}">
      <dgm:prSet phldrT="[Texto]" custT="1"/>
      <dgm:spPr>
        <a:solidFill>
          <a:schemeClr val="bg2">
            <a:lumMod val="60000"/>
            <a:lumOff val="40000"/>
          </a:schemeClr>
        </a:solidFill>
        <a:ln>
          <a:solidFill>
            <a:schemeClr val="accent5">
              <a:lumMod val="50000"/>
            </a:schemeClr>
          </a:solidFill>
        </a:ln>
      </dgm:spPr>
      <dgm:t>
        <a:bodyPr/>
        <a:lstStyle/>
        <a:p>
          <a:pPr algn="ctr"/>
          <a:r>
            <a:rPr lang="es-ES" sz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s-ES" sz="14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rPr>
            <a:t>Edo. 0</a:t>
          </a:r>
        </a:p>
        <a:p>
          <a:pPr algn="ctr"/>
          <a:r>
            <a:rPr lang="es-ES" sz="14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rPr>
            <a:t>   00</a:t>
          </a:r>
        </a:p>
        <a:p>
          <a:pPr algn="ctr"/>
          <a:r>
            <a:rPr lang="es-ES" sz="14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rPr>
            <a:t> Q1Q0</a:t>
          </a:r>
        </a:p>
      </dgm:t>
    </dgm:pt>
    <dgm:pt modelId="{D703E309-E8FF-4FE0-BF87-E02BB62E8E47}" type="parTrans" cxnId="{F70D66BF-8DE2-4FA1-A72A-904A32FF0AA5}">
      <dgm:prSet/>
      <dgm:spPr/>
      <dgm:t>
        <a:bodyPr/>
        <a:lstStyle/>
        <a:p>
          <a:pPr algn="l"/>
          <a:endParaRPr lang="es-ES"/>
        </a:p>
      </dgm:t>
    </dgm:pt>
    <dgm:pt modelId="{B9317719-E034-4F5E-973F-6273959883CB}" type="sibTrans" cxnId="{F70D66BF-8DE2-4FA1-A72A-904A32FF0AA5}">
      <dgm:prSet/>
      <dgm:spPr>
        <a:solidFill>
          <a:schemeClr val="tx2">
            <a:lumMod val="75000"/>
          </a:schemeClr>
        </a:solidFill>
      </dgm:spPr>
      <dgm:t>
        <a:bodyPr/>
        <a:lstStyle/>
        <a:p>
          <a:pPr algn="l"/>
          <a:endParaRPr lang="es-ES"/>
        </a:p>
      </dgm:t>
    </dgm:pt>
    <dgm:pt modelId="{F40AC743-EC4F-4E21-A9D5-87C67C8F985A}">
      <dgm:prSet phldrT="[Texto]" custT="1"/>
      <dgm:spPr>
        <a:solidFill>
          <a:schemeClr val="accent1">
            <a:lumMod val="75000"/>
          </a:schemeClr>
        </a:solidFill>
        <a:ln>
          <a:solidFill>
            <a:schemeClr val="bg1">
              <a:lumMod val="95000"/>
              <a:lumOff val="5000"/>
            </a:schemeClr>
          </a:solidFill>
        </a:ln>
      </dgm:spPr>
      <dgm:t>
        <a:bodyPr/>
        <a:lstStyle/>
        <a:p>
          <a:pPr algn="ctr"/>
          <a:r>
            <a:rPr lang="es-ES" sz="12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s-ES" sz="14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rPr>
            <a:t>Edo. 1</a:t>
          </a:r>
        </a:p>
        <a:p>
          <a:pPr algn="ctr"/>
          <a:r>
            <a:rPr lang="es-ES" sz="14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rPr>
            <a:t>   01</a:t>
          </a:r>
        </a:p>
        <a:p>
          <a:pPr algn="ctr"/>
          <a:r>
            <a:rPr lang="es-ES" sz="14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rPr>
            <a:t> Q1Q0</a:t>
          </a:r>
        </a:p>
      </dgm:t>
    </dgm:pt>
    <dgm:pt modelId="{168D55F6-2892-49FC-99F7-399E9E0A462F}" type="parTrans" cxnId="{D5247E48-C2C1-4045-BD84-7A7451BAAAD4}">
      <dgm:prSet/>
      <dgm:spPr/>
      <dgm:t>
        <a:bodyPr/>
        <a:lstStyle/>
        <a:p>
          <a:pPr algn="l"/>
          <a:endParaRPr lang="es-ES"/>
        </a:p>
      </dgm:t>
    </dgm:pt>
    <dgm:pt modelId="{A836DB55-29DE-41BE-AFF4-714FB0A2C013}" type="sibTrans" cxnId="{D5247E48-C2C1-4045-BD84-7A7451BAAAD4}">
      <dgm:prSet/>
      <dgm:spPr>
        <a:solidFill>
          <a:schemeClr val="tx2">
            <a:lumMod val="75000"/>
          </a:schemeClr>
        </a:solidFill>
      </dgm:spPr>
      <dgm:t>
        <a:bodyPr/>
        <a:lstStyle/>
        <a:p>
          <a:pPr algn="l"/>
          <a:endParaRPr lang="es-ES"/>
        </a:p>
      </dgm:t>
    </dgm:pt>
    <dgm:pt modelId="{85C89A52-0F15-47E5-B02A-5A2FD2F32254}">
      <dgm:prSet phldrT="[Texto]" custT="1"/>
      <dgm:spPr>
        <a:solidFill>
          <a:schemeClr val="accent2">
            <a:lumMod val="50000"/>
          </a:schemeClr>
        </a:solidFill>
        <a:ln>
          <a:solidFill>
            <a:srgbClr val="002060"/>
          </a:solidFill>
        </a:ln>
      </dgm:spPr>
      <dgm:t>
        <a:bodyPr/>
        <a:lstStyle/>
        <a:p>
          <a:pPr algn="ctr"/>
          <a:r>
            <a:rPr lang="es-ES" sz="14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rPr>
            <a:t> Edo. 2</a:t>
          </a:r>
        </a:p>
        <a:p>
          <a:pPr algn="ctr"/>
          <a:r>
            <a:rPr lang="es-ES" sz="14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rPr>
            <a:t>   10</a:t>
          </a:r>
        </a:p>
        <a:p>
          <a:pPr algn="ctr"/>
          <a:r>
            <a:rPr lang="es-ES" sz="14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rPr>
            <a:t> Q1Q0</a:t>
          </a:r>
        </a:p>
      </dgm:t>
    </dgm:pt>
    <dgm:pt modelId="{21DFCA60-0942-46CB-A91F-6D7261499146}" type="parTrans" cxnId="{E5B3AD3F-D1F3-4A59-BFDE-632A4655C973}">
      <dgm:prSet/>
      <dgm:spPr/>
      <dgm:t>
        <a:bodyPr/>
        <a:lstStyle/>
        <a:p>
          <a:pPr algn="l"/>
          <a:endParaRPr lang="es-ES"/>
        </a:p>
      </dgm:t>
    </dgm:pt>
    <dgm:pt modelId="{8CE217E5-6907-4A4E-A03D-F099F63EFA25}" type="sibTrans" cxnId="{E5B3AD3F-D1F3-4A59-BFDE-632A4655C973}">
      <dgm:prSet/>
      <dgm:spPr>
        <a:solidFill>
          <a:schemeClr val="tx2">
            <a:lumMod val="75000"/>
          </a:schemeClr>
        </a:solidFill>
      </dgm:spPr>
      <dgm:t>
        <a:bodyPr/>
        <a:lstStyle/>
        <a:p>
          <a:pPr algn="l"/>
          <a:endParaRPr lang="es-ES"/>
        </a:p>
      </dgm:t>
    </dgm:pt>
    <dgm:pt modelId="{B61B456A-CD77-4420-A79B-D522F1BEDBFD}">
      <dgm:prSet phldrT="[Texto]" custT="1"/>
      <dgm:spPr>
        <a:solidFill>
          <a:schemeClr val="accent4"/>
        </a:solidFill>
        <a:ln>
          <a:solidFill>
            <a:schemeClr val="bg2">
              <a:lumMod val="50000"/>
            </a:schemeClr>
          </a:solidFill>
        </a:ln>
      </dgm:spPr>
      <dgm:t>
        <a:bodyPr/>
        <a:lstStyle/>
        <a:p>
          <a:pPr algn="ctr"/>
          <a:r>
            <a:rPr lang="es-E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s-ES" sz="14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rPr>
            <a:t>Edo. 3</a:t>
          </a:r>
        </a:p>
        <a:p>
          <a:pPr algn="ctr"/>
          <a:r>
            <a:rPr lang="es-ES" sz="14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rPr>
            <a:t>   11</a:t>
          </a:r>
        </a:p>
        <a:p>
          <a:pPr algn="ctr"/>
          <a:r>
            <a:rPr lang="es-ES" sz="14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rPr>
            <a:t> Q1Q0</a:t>
          </a:r>
        </a:p>
      </dgm:t>
    </dgm:pt>
    <dgm:pt modelId="{17163CCA-4529-4C4E-8CD2-9BC8FCA2D5B0}" type="parTrans" cxnId="{E543892A-54B6-4385-BF7A-B02CD497E26C}">
      <dgm:prSet/>
      <dgm:spPr/>
      <dgm:t>
        <a:bodyPr/>
        <a:lstStyle/>
        <a:p>
          <a:pPr algn="l"/>
          <a:endParaRPr lang="es-ES"/>
        </a:p>
      </dgm:t>
    </dgm:pt>
    <dgm:pt modelId="{0C161407-B3D7-4BB5-8F95-279537A1063F}" type="sibTrans" cxnId="{E543892A-54B6-4385-BF7A-B02CD497E26C}">
      <dgm:prSet/>
      <dgm:spPr>
        <a:solidFill>
          <a:schemeClr val="tx2">
            <a:lumMod val="75000"/>
          </a:schemeClr>
        </a:solidFill>
      </dgm:spPr>
      <dgm:t>
        <a:bodyPr/>
        <a:lstStyle/>
        <a:p>
          <a:pPr algn="l"/>
          <a:endParaRPr lang="es-ES"/>
        </a:p>
      </dgm:t>
    </dgm:pt>
    <dgm:pt modelId="{05BE8C3F-E61C-40AD-8CE1-BF29D28769E7}" type="pres">
      <dgm:prSet presAssocID="{C3242EF0-0D06-4E21-980C-7B8A961CD9DB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2DFDFE31-8045-458F-94A2-B077805A36E9}" type="pres">
      <dgm:prSet presAssocID="{245879AA-D41F-46A2-9F23-FCC5C0441282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91F03D31-0DF9-45CC-8ADD-7D440D3E8CA0}" type="pres">
      <dgm:prSet presAssocID="{B9317719-E034-4F5E-973F-6273959883CB}" presName="sibTrans" presStyleLbl="sibTrans2D1" presStyleIdx="0" presStyleCnt="4" custAng="10713846"/>
      <dgm:spPr/>
      <dgm:t>
        <a:bodyPr/>
        <a:lstStyle/>
        <a:p>
          <a:endParaRPr lang="es-ES"/>
        </a:p>
      </dgm:t>
    </dgm:pt>
    <dgm:pt modelId="{B7F93CCD-9B2E-493C-8368-73D03BFEB38E}" type="pres">
      <dgm:prSet presAssocID="{B9317719-E034-4F5E-973F-6273959883CB}" presName="connectorText" presStyleLbl="sibTrans2D1" presStyleIdx="0" presStyleCnt="4"/>
      <dgm:spPr/>
      <dgm:t>
        <a:bodyPr/>
        <a:lstStyle/>
        <a:p>
          <a:endParaRPr lang="es-ES"/>
        </a:p>
      </dgm:t>
    </dgm:pt>
    <dgm:pt modelId="{1137F12A-1B51-4AF9-B446-CCF2C3D1F009}" type="pres">
      <dgm:prSet presAssocID="{F40AC743-EC4F-4E21-A9D5-87C67C8F985A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3EA61BA7-FD9A-49BD-85CD-06CE4AF932C5}" type="pres">
      <dgm:prSet presAssocID="{A836DB55-29DE-41BE-AFF4-714FB0A2C013}" presName="sibTrans" presStyleLbl="sibTrans2D1" presStyleIdx="1" presStyleCnt="4" custAng="10666234"/>
      <dgm:spPr/>
      <dgm:t>
        <a:bodyPr/>
        <a:lstStyle/>
        <a:p>
          <a:endParaRPr lang="es-ES"/>
        </a:p>
      </dgm:t>
    </dgm:pt>
    <dgm:pt modelId="{9EA883E1-E125-438F-819A-5904A317E95D}" type="pres">
      <dgm:prSet presAssocID="{A836DB55-29DE-41BE-AFF4-714FB0A2C013}" presName="connectorText" presStyleLbl="sibTrans2D1" presStyleIdx="1" presStyleCnt="4"/>
      <dgm:spPr/>
      <dgm:t>
        <a:bodyPr/>
        <a:lstStyle/>
        <a:p>
          <a:endParaRPr lang="es-ES"/>
        </a:p>
      </dgm:t>
    </dgm:pt>
    <dgm:pt modelId="{4E96A816-F813-492E-BA5D-35F094187223}" type="pres">
      <dgm:prSet presAssocID="{85C89A52-0F15-47E5-B02A-5A2FD2F32254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727F7253-F712-4650-8417-E82EB9AD55E8}" type="pres">
      <dgm:prSet presAssocID="{8CE217E5-6907-4A4E-A03D-F099F63EFA25}" presName="sibTrans" presStyleLbl="sibTrans2D1" presStyleIdx="2" presStyleCnt="4" custAng="10899083"/>
      <dgm:spPr/>
      <dgm:t>
        <a:bodyPr/>
        <a:lstStyle/>
        <a:p>
          <a:endParaRPr lang="es-ES"/>
        </a:p>
      </dgm:t>
    </dgm:pt>
    <dgm:pt modelId="{6612A8B4-2D18-44FD-9ABA-698DBD1C623B}" type="pres">
      <dgm:prSet presAssocID="{8CE217E5-6907-4A4E-A03D-F099F63EFA25}" presName="connectorText" presStyleLbl="sibTrans2D1" presStyleIdx="2" presStyleCnt="4"/>
      <dgm:spPr/>
      <dgm:t>
        <a:bodyPr/>
        <a:lstStyle/>
        <a:p>
          <a:endParaRPr lang="es-ES"/>
        </a:p>
      </dgm:t>
    </dgm:pt>
    <dgm:pt modelId="{7C735B4E-9BB4-45D3-93D5-BBAAC529B32F}" type="pres">
      <dgm:prSet presAssocID="{B61B456A-CD77-4420-A79B-D522F1BEDBFD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97044C4D-2312-4B45-B467-76D2D0A6871F}" type="pres">
      <dgm:prSet presAssocID="{0C161407-B3D7-4BB5-8F95-279537A1063F}" presName="sibTrans" presStyleLbl="sibTrans2D1" presStyleIdx="3" presStyleCnt="4" custAng="10741427"/>
      <dgm:spPr/>
      <dgm:t>
        <a:bodyPr/>
        <a:lstStyle/>
        <a:p>
          <a:endParaRPr lang="es-ES"/>
        </a:p>
      </dgm:t>
    </dgm:pt>
    <dgm:pt modelId="{5C27215C-DE89-4F79-A796-241945E5061A}" type="pres">
      <dgm:prSet presAssocID="{0C161407-B3D7-4BB5-8F95-279537A1063F}" presName="connectorText" presStyleLbl="sibTrans2D1" presStyleIdx="3" presStyleCnt="4"/>
      <dgm:spPr/>
      <dgm:t>
        <a:bodyPr/>
        <a:lstStyle/>
        <a:p>
          <a:endParaRPr lang="es-ES"/>
        </a:p>
      </dgm:t>
    </dgm:pt>
  </dgm:ptLst>
  <dgm:cxnLst>
    <dgm:cxn modelId="{8FE0ECCD-981C-4935-A7BA-4B3D644E5B5F}" type="presOf" srcId="{B61B456A-CD77-4420-A79B-D522F1BEDBFD}" destId="{7C735B4E-9BB4-45D3-93D5-BBAAC529B32F}" srcOrd="0" destOrd="0" presId="urn:microsoft.com/office/officeart/2005/8/layout/cycle2"/>
    <dgm:cxn modelId="{51323681-D895-4042-A98C-0C391E011613}" type="presOf" srcId="{F40AC743-EC4F-4E21-A9D5-87C67C8F985A}" destId="{1137F12A-1B51-4AF9-B446-CCF2C3D1F009}" srcOrd="0" destOrd="0" presId="urn:microsoft.com/office/officeart/2005/8/layout/cycle2"/>
    <dgm:cxn modelId="{E871D51B-F138-4879-BE15-16DD04CC987C}" type="presOf" srcId="{A836DB55-29DE-41BE-AFF4-714FB0A2C013}" destId="{3EA61BA7-FD9A-49BD-85CD-06CE4AF932C5}" srcOrd="0" destOrd="0" presId="urn:microsoft.com/office/officeart/2005/8/layout/cycle2"/>
    <dgm:cxn modelId="{CC6A41E0-B23B-406E-A714-B0D225A48CA0}" type="presOf" srcId="{C3242EF0-0D06-4E21-980C-7B8A961CD9DB}" destId="{05BE8C3F-E61C-40AD-8CE1-BF29D28769E7}" srcOrd="0" destOrd="0" presId="urn:microsoft.com/office/officeart/2005/8/layout/cycle2"/>
    <dgm:cxn modelId="{8C4228D5-F627-4E03-9369-6FDBD035DB37}" type="presOf" srcId="{85C89A52-0F15-47E5-B02A-5A2FD2F32254}" destId="{4E96A816-F813-492E-BA5D-35F094187223}" srcOrd="0" destOrd="0" presId="urn:microsoft.com/office/officeart/2005/8/layout/cycle2"/>
    <dgm:cxn modelId="{56B4D38C-1B71-48E2-8B06-F538186042F2}" type="presOf" srcId="{8CE217E5-6907-4A4E-A03D-F099F63EFA25}" destId="{6612A8B4-2D18-44FD-9ABA-698DBD1C623B}" srcOrd="1" destOrd="0" presId="urn:microsoft.com/office/officeart/2005/8/layout/cycle2"/>
    <dgm:cxn modelId="{2DA6DA8E-1CBC-4043-9CE6-F0FD0F2746C8}" type="presOf" srcId="{8CE217E5-6907-4A4E-A03D-F099F63EFA25}" destId="{727F7253-F712-4650-8417-E82EB9AD55E8}" srcOrd="0" destOrd="0" presId="urn:microsoft.com/office/officeart/2005/8/layout/cycle2"/>
    <dgm:cxn modelId="{E543892A-54B6-4385-BF7A-B02CD497E26C}" srcId="{C3242EF0-0D06-4E21-980C-7B8A961CD9DB}" destId="{B61B456A-CD77-4420-A79B-D522F1BEDBFD}" srcOrd="3" destOrd="0" parTransId="{17163CCA-4529-4C4E-8CD2-9BC8FCA2D5B0}" sibTransId="{0C161407-B3D7-4BB5-8F95-279537A1063F}"/>
    <dgm:cxn modelId="{7C0DA5D1-635B-4FBD-A032-27BB64038EB6}" type="presOf" srcId="{B9317719-E034-4F5E-973F-6273959883CB}" destId="{91F03D31-0DF9-45CC-8ADD-7D440D3E8CA0}" srcOrd="0" destOrd="0" presId="urn:microsoft.com/office/officeart/2005/8/layout/cycle2"/>
    <dgm:cxn modelId="{E5B3AD3F-D1F3-4A59-BFDE-632A4655C973}" srcId="{C3242EF0-0D06-4E21-980C-7B8A961CD9DB}" destId="{85C89A52-0F15-47E5-B02A-5A2FD2F32254}" srcOrd="2" destOrd="0" parTransId="{21DFCA60-0942-46CB-A91F-6D7261499146}" sibTransId="{8CE217E5-6907-4A4E-A03D-F099F63EFA25}"/>
    <dgm:cxn modelId="{32E6392E-5AC4-4C6B-98BE-74F320FB5832}" type="presOf" srcId="{B9317719-E034-4F5E-973F-6273959883CB}" destId="{B7F93CCD-9B2E-493C-8368-73D03BFEB38E}" srcOrd="1" destOrd="0" presId="urn:microsoft.com/office/officeart/2005/8/layout/cycle2"/>
    <dgm:cxn modelId="{D5247E48-C2C1-4045-BD84-7A7451BAAAD4}" srcId="{C3242EF0-0D06-4E21-980C-7B8A961CD9DB}" destId="{F40AC743-EC4F-4E21-A9D5-87C67C8F985A}" srcOrd="1" destOrd="0" parTransId="{168D55F6-2892-49FC-99F7-399E9E0A462F}" sibTransId="{A836DB55-29DE-41BE-AFF4-714FB0A2C013}"/>
    <dgm:cxn modelId="{3F4EF843-A61F-4870-AD6D-7956C792BCDA}" type="presOf" srcId="{0C161407-B3D7-4BB5-8F95-279537A1063F}" destId="{97044C4D-2312-4B45-B467-76D2D0A6871F}" srcOrd="0" destOrd="0" presId="urn:microsoft.com/office/officeart/2005/8/layout/cycle2"/>
    <dgm:cxn modelId="{F3C74F84-BA01-4176-855C-855397C2ABF7}" type="presOf" srcId="{0C161407-B3D7-4BB5-8F95-279537A1063F}" destId="{5C27215C-DE89-4F79-A796-241945E5061A}" srcOrd="1" destOrd="0" presId="urn:microsoft.com/office/officeart/2005/8/layout/cycle2"/>
    <dgm:cxn modelId="{300E2736-99B0-4378-BD4E-009659987636}" type="presOf" srcId="{245879AA-D41F-46A2-9F23-FCC5C0441282}" destId="{2DFDFE31-8045-458F-94A2-B077805A36E9}" srcOrd="0" destOrd="0" presId="urn:microsoft.com/office/officeart/2005/8/layout/cycle2"/>
    <dgm:cxn modelId="{59E88788-BCD3-444F-91BA-ECF631323195}" type="presOf" srcId="{A836DB55-29DE-41BE-AFF4-714FB0A2C013}" destId="{9EA883E1-E125-438F-819A-5904A317E95D}" srcOrd="1" destOrd="0" presId="urn:microsoft.com/office/officeart/2005/8/layout/cycle2"/>
    <dgm:cxn modelId="{F70D66BF-8DE2-4FA1-A72A-904A32FF0AA5}" srcId="{C3242EF0-0D06-4E21-980C-7B8A961CD9DB}" destId="{245879AA-D41F-46A2-9F23-FCC5C0441282}" srcOrd="0" destOrd="0" parTransId="{D703E309-E8FF-4FE0-BF87-E02BB62E8E47}" sibTransId="{B9317719-E034-4F5E-973F-6273959883CB}"/>
    <dgm:cxn modelId="{88A24628-3E30-4B9F-AD12-5C326EDD620B}" type="presParOf" srcId="{05BE8C3F-E61C-40AD-8CE1-BF29D28769E7}" destId="{2DFDFE31-8045-458F-94A2-B077805A36E9}" srcOrd="0" destOrd="0" presId="urn:microsoft.com/office/officeart/2005/8/layout/cycle2"/>
    <dgm:cxn modelId="{7520C8CE-1A21-4EFD-82C1-0EAA36D82BF7}" type="presParOf" srcId="{05BE8C3F-E61C-40AD-8CE1-BF29D28769E7}" destId="{91F03D31-0DF9-45CC-8ADD-7D440D3E8CA0}" srcOrd="1" destOrd="0" presId="urn:microsoft.com/office/officeart/2005/8/layout/cycle2"/>
    <dgm:cxn modelId="{CF050D2F-80B1-4791-B031-81622DEA618B}" type="presParOf" srcId="{91F03D31-0DF9-45CC-8ADD-7D440D3E8CA0}" destId="{B7F93CCD-9B2E-493C-8368-73D03BFEB38E}" srcOrd="0" destOrd="0" presId="urn:microsoft.com/office/officeart/2005/8/layout/cycle2"/>
    <dgm:cxn modelId="{264CE0DF-D1DF-4171-B82A-27619B13DD67}" type="presParOf" srcId="{05BE8C3F-E61C-40AD-8CE1-BF29D28769E7}" destId="{1137F12A-1B51-4AF9-B446-CCF2C3D1F009}" srcOrd="2" destOrd="0" presId="urn:microsoft.com/office/officeart/2005/8/layout/cycle2"/>
    <dgm:cxn modelId="{B2422640-0020-432F-948C-A7579993AFB2}" type="presParOf" srcId="{05BE8C3F-E61C-40AD-8CE1-BF29D28769E7}" destId="{3EA61BA7-FD9A-49BD-85CD-06CE4AF932C5}" srcOrd="3" destOrd="0" presId="urn:microsoft.com/office/officeart/2005/8/layout/cycle2"/>
    <dgm:cxn modelId="{0A20C266-492C-4265-89D2-62457EB24C4F}" type="presParOf" srcId="{3EA61BA7-FD9A-49BD-85CD-06CE4AF932C5}" destId="{9EA883E1-E125-438F-819A-5904A317E95D}" srcOrd="0" destOrd="0" presId="urn:microsoft.com/office/officeart/2005/8/layout/cycle2"/>
    <dgm:cxn modelId="{8A35F031-212F-4649-B338-D62F800FA867}" type="presParOf" srcId="{05BE8C3F-E61C-40AD-8CE1-BF29D28769E7}" destId="{4E96A816-F813-492E-BA5D-35F094187223}" srcOrd="4" destOrd="0" presId="urn:microsoft.com/office/officeart/2005/8/layout/cycle2"/>
    <dgm:cxn modelId="{703CF378-B290-4F44-82B3-F6B835A7BE89}" type="presParOf" srcId="{05BE8C3F-E61C-40AD-8CE1-BF29D28769E7}" destId="{727F7253-F712-4650-8417-E82EB9AD55E8}" srcOrd="5" destOrd="0" presId="urn:microsoft.com/office/officeart/2005/8/layout/cycle2"/>
    <dgm:cxn modelId="{0BAED8D7-CF1B-4369-9137-CD4229B3B7AD}" type="presParOf" srcId="{727F7253-F712-4650-8417-E82EB9AD55E8}" destId="{6612A8B4-2D18-44FD-9ABA-698DBD1C623B}" srcOrd="0" destOrd="0" presId="urn:microsoft.com/office/officeart/2005/8/layout/cycle2"/>
    <dgm:cxn modelId="{AF07DF3E-E8C4-4C4F-B430-C6C0D719FD9F}" type="presParOf" srcId="{05BE8C3F-E61C-40AD-8CE1-BF29D28769E7}" destId="{7C735B4E-9BB4-45D3-93D5-BBAAC529B32F}" srcOrd="6" destOrd="0" presId="urn:microsoft.com/office/officeart/2005/8/layout/cycle2"/>
    <dgm:cxn modelId="{73DE5868-DE31-4182-913C-4FA910A9A567}" type="presParOf" srcId="{05BE8C3F-E61C-40AD-8CE1-BF29D28769E7}" destId="{97044C4D-2312-4B45-B467-76D2D0A6871F}" srcOrd="7" destOrd="0" presId="urn:microsoft.com/office/officeart/2005/8/layout/cycle2"/>
    <dgm:cxn modelId="{8CE8325A-C656-44D9-B1CF-C47F0808C398}" type="presParOf" srcId="{97044C4D-2312-4B45-B467-76D2D0A6871F}" destId="{5C27215C-DE89-4F79-A796-241945E5061A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FDFE31-8045-458F-94A2-B077805A36E9}">
      <dsp:nvSpPr>
        <dsp:cNvPr id="0" name=""/>
        <dsp:cNvSpPr/>
      </dsp:nvSpPr>
      <dsp:spPr>
        <a:xfrm>
          <a:off x="2880961" y="741"/>
          <a:ext cx="1191770" cy="1191770"/>
        </a:xfrm>
        <a:prstGeom prst="ellipse">
          <a:avLst/>
        </a:prstGeom>
        <a:solidFill>
          <a:schemeClr val="bg2">
            <a:lumMod val="60000"/>
            <a:lumOff val="40000"/>
          </a:schemeClr>
        </a:solidFill>
        <a:ln>
          <a:solidFill>
            <a:schemeClr val="accent5">
              <a:lumMod val="50000"/>
            </a:schemeClr>
          </a:solidFill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s-ES" sz="1400" kern="12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rPr>
            <a:t>Edo. 0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rPr>
            <a:t>   00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rPr>
            <a:t> Q1Q0</a:t>
          </a:r>
        </a:p>
      </dsp:txBody>
      <dsp:txXfrm>
        <a:off x="3055492" y="175272"/>
        <a:ext cx="842708" cy="842708"/>
      </dsp:txXfrm>
    </dsp:sp>
    <dsp:sp modelId="{91F03D31-0DF9-45CC-8ADD-7D440D3E8CA0}">
      <dsp:nvSpPr>
        <dsp:cNvPr id="0" name=""/>
        <dsp:cNvSpPr/>
      </dsp:nvSpPr>
      <dsp:spPr>
        <a:xfrm rot="13413846">
          <a:off x="3944649" y="1021230"/>
          <a:ext cx="315824" cy="402222"/>
        </a:xfrm>
        <a:prstGeom prst="rightArrow">
          <a:avLst>
            <a:gd name="adj1" fmla="val 60000"/>
            <a:gd name="adj2" fmla="val 50000"/>
          </a:avLst>
        </a:prstGeom>
        <a:solidFill>
          <a:schemeClr val="tx2">
            <a:lumMod val="75000"/>
          </a:schemeClr>
        </a:soli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1900" kern="1200"/>
        </a:p>
      </dsp:txBody>
      <dsp:txXfrm>
        <a:off x="4026350" y="1134322"/>
        <a:ext cx="221077" cy="241334"/>
      </dsp:txXfrm>
    </dsp:sp>
    <dsp:sp modelId="{1137F12A-1B51-4AF9-B446-CCF2C3D1F009}">
      <dsp:nvSpPr>
        <dsp:cNvPr id="0" name=""/>
        <dsp:cNvSpPr/>
      </dsp:nvSpPr>
      <dsp:spPr>
        <a:xfrm>
          <a:off x="4145032" y="1264812"/>
          <a:ext cx="1191770" cy="1191770"/>
        </a:xfrm>
        <a:prstGeom prst="ellipse">
          <a:avLst/>
        </a:prstGeom>
        <a:solidFill>
          <a:schemeClr val="accent1">
            <a:lumMod val="75000"/>
          </a:schemeClr>
        </a:solidFill>
        <a:ln>
          <a:solidFill>
            <a:schemeClr val="bg1">
              <a:lumMod val="95000"/>
              <a:lumOff val="5000"/>
            </a:schemeClr>
          </a:solidFill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kern="12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s-ES" sz="1400" kern="12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rPr>
            <a:t>Edo. 1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rPr>
            <a:t>   01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rPr>
            <a:t> Q1Q0</a:t>
          </a:r>
        </a:p>
      </dsp:txBody>
      <dsp:txXfrm>
        <a:off x="4319563" y="1439343"/>
        <a:ext cx="842708" cy="842708"/>
      </dsp:txXfrm>
    </dsp:sp>
    <dsp:sp modelId="{3EA61BA7-FD9A-49BD-85CD-06CE4AF932C5}">
      <dsp:nvSpPr>
        <dsp:cNvPr id="0" name=""/>
        <dsp:cNvSpPr/>
      </dsp:nvSpPr>
      <dsp:spPr>
        <a:xfrm rot="18766234">
          <a:off x="3957290" y="2285301"/>
          <a:ext cx="315824" cy="402222"/>
        </a:xfrm>
        <a:prstGeom prst="rightArrow">
          <a:avLst>
            <a:gd name="adj1" fmla="val 60000"/>
            <a:gd name="adj2" fmla="val 50000"/>
          </a:avLst>
        </a:prstGeom>
        <a:solidFill>
          <a:schemeClr val="tx2">
            <a:lumMod val="75000"/>
          </a:schemeClr>
        </a:soli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1900" kern="1200"/>
        </a:p>
      </dsp:txBody>
      <dsp:txXfrm rot="10800000">
        <a:off x="3972494" y="2400521"/>
        <a:ext cx="221077" cy="241334"/>
      </dsp:txXfrm>
    </dsp:sp>
    <dsp:sp modelId="{4E96A816-F813-492E-BA5D-35F094187223}">
      <dsp:nvSpPr>
        <dsp:cNvPr id="0" name=""/>
        <dsp:cNvSpPr/>
      </dsp:nvSpPr>
      <dsp:spPr>
        <a:xfrm>
          <a:off x="2880961" y="2528883"/>
          <a:ext cx="1191770" cy="1191770"/>
        </a:xfrm>
        <a:prstGeom prst="ellipse">
          <a:avLst/>
        </a:prstGeom>
        <a:solidFill>
          <a:schemeClr val="accent2">
            <a:lumMod val="50000"/>
          </a:schemeClr>
        </a:solidFill>
        <a:ln>
          <a:solidFill>
            <a:srgbClr val="002060"/>
          </a:solidFill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rPr>
            <a:t> Edo. 2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rPr>
            <a:t>   10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rPr>
            <a:t> Q1Q0</a:t>
          </a:r>
        </a:p>
      </dsp:txBody>
      <dsp:txXfrm>
        <a:off x="3055492" y="2703414"/>
        <a:ext cx="842708" cy="842708"/>
      </dsp:txXfrm>
    </dsp:sp>
    <dsp:sp modelId="{727F7253-F712-4650-8417-E82EB9AD55E8}">
      <dsp:nvSpPr>
        <dsp:cNvPr id="0" name=""/>
        <dsp:cNvSpPr/>
      </dsp:nvSpPr>
      <dsp:spPr>
        <a:xfrm rot="2799083">
          <a:off x="2693219" y="2297942"/>
          <a:ext cx="315824" cy="402222"/>
        </a:xfrm>
        <a:prstGeom prst="rightArrow">
          <a:avLst>
            <a:gd name="adj1" fmla="val 60000"/>
            <a:gd name="adj2" fmla="val 50000"/>
          </a:avLst>
        </a:prstGeom>
        <a:solidFill>
          <a:schemeClr val="tx2">
            <a:lumMod val="75000"/>
          </a:schemeClr>
        </a:soli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1900" kern="1200"/>
        </a:p>
      </dsp:txBody>
      <dsp:txXfrm rot="10800000">
        <a:off x="2708074" y="2343936"/>
        <a:ext cx="221077" cy="241334"/>
      </dsp:txXfrm>
    </dsp:sp>
    <dsp:sp modelId="{7C735B4E-9BB4-45D3-93D5-BBAAC529B32F}">
      <dsp:nvSpPr>
        <dsp:cNvPr id="0" name=""/>
        <dsp:cNvSpPr/>
      </dsp:nvSpPr>
      <dsp:spPr>
        <a:xfrm>
          <a:off x="1616890" y="1264812"/>
          <a:ext cx="1191770" cy="1191770"/>
        </a:xfrm>
        <a:prstGeom prst="ellipse">
          <a:avLst/>
        </a:prstGeom>
        <a:solidFill>
          <a:schemeClr val="accent4"/>
        </a:solidFill>
        <a:ln>
          <a:solidFill>
            <a:schemeClr val="bg2">
              <a:lumMod val="50000"/>
            </a:schemeClr>
          </a:solidFill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s-ES" sz="1400" kern="12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rPr>
            <a:t>Edo. 3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rPr>
            <a:t>   11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rPr>
            <a:t> Q1Q0</a:t>
          </a:r>
        </a:p>
      </dsp:txBody>
      <dsp:txXfrm>
        <a:off x="1791421" y="1439343"/>
        <a:ext cx="842708" cy="842708"/>
      </dsp:txXfrm>
    </dsp:sp>
    <dsp:sp modelId="{97044C4D-2312-4B45-B467-76D2D0A6871F}">
      <dsp:nvSpPr>
        <dsp:cNvPr id="0" name=""/>
        <dsp:cNvSpPr/>
      </dsp:nvSpPr>
      <dsp:spPr>
        <a:xfrm rot="8041427">
          <a:off x="2680578" y="1033871"/>
          <a:ext cx="315824" cy="402222"/>
        </a:xfrm>
        <a:prstGeom prst="rightArrow">
          <a:avLst>
            <a:gd name="adj1" fmla="val 60000"/>
            <a:gd name="adj2" fmla="val 50000"/>
          </a:avLst>
        </a:prstGeom>
        <a:solidFill>
          <a:schemeClr val="tx2">
            <a:lumMod val="75000"/>
          </a:schemeClr>
        </a:soli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1900" kern="1200"/>
        </a:p>
      </dsp:txBody>
      <dsp:txXfrm>
        <a:off x="2760874" y="1080251"/>
        <a:ext cx="221077" cy="2413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4/23/2021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alphaModFix amt="89000"/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s-MX" dirty="0" smtClean="0">
                <a:solidFill>
                  <a:schemeClr val="bg1"/>
                </a:solidFill>
              </a:rPr>
              <a:t>Práctica</a:t>
            </a:r>
            <a:r>
              <a:rPr lang="es-MX" dirty="0" smtClean="0"/>
              <a:t> 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s-MX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Contador ascendente de 2 bit</a:t>
            </a:r>
            <a:endParaRPr lang="es-MX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6417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s-MX" sz="4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GRACIAS</a:t>
            </a:r>
            <a:endParaRPr lang="es-MX" sz="4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1991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>
                <a:solidFill>
                  <a:schemeClr val="bg1"/>
                </a:solidFill>
              </a:rPr>
              <a:t>Objetivos:</a:t>
            </a:r>
            <a:endParaRPr lang="es-MX" dirty="0">
              <a:solidFill>
                <a:schemeClr val="bg1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>
                <a:solidFill>
                  <a:schemeClr val="bg1"/>
                </a:solidFill>
              </a:rPr>
              <a:t>El alumno aprenderá que es un contador </a:t>
            </a:r>
          </a:p>
          <a:p>
            <a:r>
              <a:rPr lang="es-MX" dirty="0" smtClean="0">
                <a:solidFill>
                  <a:schemeClr val="bg1"/>
                </a:solidFill>
              </a:rPr>
              <a:t>El alumno aprenderá a diseñar un contador ascendente y descendente mediante los </a:t>
            </a:r>
            <a:r>
              <a:rPr lang="es-MX" dirty="0" err="1" smtClean="0">
                <a:solidFill>
                  <a:schemeClr val="bg1"/>
                </a:solidFill>
              </a:rPr>
              <a:t>flip</a:t>
            </a:r>
            <a:r>
              <a:rPr lang="es-MX" dirty="0" smtClean="0">
                <a:solidFill>
                  <a:schemeClr val="bg1"/>
                </a:solidFill>
              </a:rPr>
              <a:t> </a:t>
            </a:r>
            <a:r>
              <a:rPr lang="es-MX" dirty="0" err="1" smtClean="0">
                <a:solidFill>
                  <a:schemeClr val="bg1"/>
                </a:solidFill>
              </a:rPr>
              <a:t>flop</a:t>
            </a:r>
            <a:endParaRPr lang="es-MX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4025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52025" y="407503"/>
            <a:ext cx="9795386" cy="900793"/>
          </a:xfrm>
        </p:spPr>
        <p:txBody>
          <a:bodyPr/>
          <a:lstStyle/>
          <a:p>
            <a:r>
              <a:rPr lang="es-MX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 es un contador</a:t>
            </a:r>
            <a:endParaRPr lang="es-MX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41412" y="1757118"/>
            <a:ext cx="9905999" cy="3541714"/>
          </a:xfrm>
        </p:spPr>
        <p:txBody>
          <a:bodyPr/>
          <a:lstStyle/>
          <a:p>
            <a:pPr algn="just"/>
            <a:r>
              <a:rPr lang="es-MX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 contador es un circuito digital capaz de contar sucesos electrónicos, tales como impulsos, avanzando a través de una secuencia de estados </a:t>
            </a:r>
            <a:r>
              <a:rPr lang="es-MX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binarios.</a:t>
            </a:r>
          </a:p>
          <a:p>
            <a:r>
              <a:rPr lang="es-MX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Contador síncrono es un tipo de contador en el que todas las etapas utilizan el mismo impulso de reloj.</a:t>
            </a:r>
          </a:p>
        </p:txBody>
      </p:sp>
    </p:spTree>
    <p:extLst>
      <p:ext uri="{BB962C8B-B14F-4D97-AF65-F5344CB8AC3E}">
        <p14:creationId xmlns:p14="http://schemas.microsoft.com/office/powerpoint/2010/main" val="3409556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1" y="363336"/>
            <a:ext cx="9905999" cy="891305"/>
          </a:xfrm>
        </p:spPr>
        <p:txBody>
          <a:bodyPr>
            <a:normAutofit/>
          </a:bodyPr>
          <a:lstStyle/>
          <a:p>
            <a:r>
              <a:rPr lang="es-MX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Procedimiento para un contador de 2 bit</a:t>
            </a:r>
            <a:endParaRPr lang="es-MX" sz="3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41412" y="1637414"/>
            <a:ext cx="9906000" cy="4153787"/>
          </a:xfrm>
        </p:spPr>
        <p:txBody>
          <a:bodyPr/>
          <a:lstStyle/>
          <a:p>
            <a:pPr marL="0" indent="0">
              <a:buNone/>
            </a:pPr>
            <a:r>
              <a:rPr lang="es-MX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 diseñar un contador descendente de 2 bit debemos de seguir los siguientes pasos:</a:t>
            </a:r>
          </a:p>
          <a:p>
            <a:pPr marL="0" indent="0">
              <a:buNone/>
            </a:pPr>
            <a:r>
              <a:rPr lang="es-MX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1.- Asignación de estados, necesitaremos  2 fil-flop dado que tenemos </a:t>
            </a:r>
          </a:p>
          <a:p>
            <a:pPr marL="0" indent="0">
              <a:buNone/>
            </a:pPr>
            <a:r>
              <a:rPr lang="es-MX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 variables por lo que son 4 combinaciones o sea 4 estados de transición, por lo cual contara del 0 al 3.</a:t>
            </a:r>
          </a:p>
          <a:p>
            <a:pPr marL="0" indent="0">
              <a:buNone/>
            </a:pPr>
            <a:r>
              <a:rPr lang="es-MX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2.- Después se realizara el diagrama de transición</a:t>
            </a:r>
          </a:p>
          <a:p>
            <a:pPr marL="0" indent="0">
              <a:buNone/>
            </a:pPr>
            <a:endParaRPr lang="es-MX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3460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42999" y="718399"/>
            <a:ext cx="9905999" cy="3541714"/>
          </a:xfrm>
        </p:spPr>
        <p:txBody>
          <a:bodyPr/>
          <a:lstStyle/>
          <a:p>
            <a:r>
              <a:rPr lang="es-MX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Diagrama de transición</a:t>
            </a:r>
            <a:endParaRPr lang="es-MX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2634336653"/>
              </p:ext>
            </p:extLst>
          </p:nvPr>
        </p:nvGraphicFramePr>
        <p:xfrm>
          <a:off x="1289084" y="1939618"/>
          <a:ext cx="6953693" cy="37213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88210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41992" y="909783"/>
            <a:ext cx="10430722" cy="5214569"/>
          </a:xfrm>
        </p:spPr>
        <p:txBody>
          <a:bodyPr/>
          <a:lstStyle/>
          <a:p>
            <a:pPr marL="0" indent="0">
              <a:buNone/>
            </a:pPr>
            <a:r>
              <a:rPr lang="es-MX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3.- Seleccionar el </a:t>
            </a:r>
            <a:r>
              <a:rPr lang="es-MX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flip</a:t>
            </a:r>
            <a:r>
              <a:rPr lang="es-MX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-flop a utilizar</a:t>
            </a:r>
          </a:p>
          <a:p>
            <a:pPr marL="0" indent="0">
              <a:buNone/>
            </a:pPr>
            <a:r>
              <a:rPr lang="es-MX" dirty="0" smtClean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FF T</a:t>
            </a:r>
            <a:r>
              <a:rPr lang="es-MX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FF D		FF JK		FF SR</a:t>
            </a:r>
          </a:p>
          <a:p>
            <a:pPr marL="0" indent="0">
              <a:buNone/>
            </a:pPr>
            <a:endParaRPr lang="es-MX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s-MX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4.- Tabla de estados de los </a:t>
            </a:r>
            <a:r>
              <a:rPr lang="es-MX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Flip-Flop</a:t>
            </a:r>
            <a:endParaRPr lang="es-MX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s-MX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n 4" descr="http://1.bp.blogspot.com/-ciW14RZ7wEo/TuO23CXGjlI/AAAAAAAAABY/7kamDwf4ohg/s1600/tabla+00001.bmp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93" t="63319" r="40616" b="12956"/>
          <a:stretch/>
        </p:blipFill>
        <p:spPr bwMode="auto">
          <a:xfrm>
            <a:off x="1275008" y="3668679"/>
            <a:ext cx="2710331" cy="1887354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Imagen 5" descr="http://1.bp.blogspot.com/-ciW14RZ7wEo/TuO23CXGjlI/AAAAAAAAABY/7kamDwf4ohg/s1600/tabla+00001.bmp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84" t="33841" r="54743" b="42948"/>
          <a:stretch/>
        </p:blipFill>
        <p:spPr bwMode="auto">
          <a:xfrm>
            <a:off x="4694293" y="3668679"/>
            <a:ext cx="2286056" cy="1887354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Imagen 6"/>
          <p:cNvPicPr/>
          <p:nvPr/>
        </p:nvPicPr>
        <p:blipFill rotWithShape="1">
          <a:blip r:embed="rId3"/>
          <a:srcRect l="49162" t="42464" r="38432" b="44465"/>
          <a:stretch/>
        </p:blipFill>
        <p:spPr bwMode="auto">
          <a:xfrm>
            <a:off x="7621974" y="3668679"/>
            <a:ext cx="2384911" cy="196717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611482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ángulo redondeado 12"/>
          <p:cNvSpPr/>
          <p:nvPr/>
        </p:nvSpPr>
        <p:spPr>
          <a:xfrm>
            <a:off x="4626064" y="4675031"/>
            <a:ext cx="216391" cy="108182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67170" y="562355"/>
            <a:ext cx="9905999" cy="3541714"/>
          </a:xfrm>
        </p:spPr>
        <p:txBody>
          <a:bodyPr/>
          <a:lstStyle/>
          <a:p>
            <a:pPr marL="0" indent="0">
              <a:buNone/>
            </a:pPr>
            <a:r>
              <a:rPr lang="es-MX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5.- Con la elección del FF T empezamos a obtener la tabla de estados</a:t>
            </a:r>
          </a:p>
          <a:p>
            <a:pPr marL="0" indent="0">
              <a:buNone/>
            </a:pPr>
            <a:endParaRPr lang="es-MX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s-MX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s-MX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s-MX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s-MX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6.- Obtener los valores de T1 yT0 de acuerdo a la tabla de estados</a:t>
            </a:r>
          </a:p>
          <a:p>
            <a:pPr marL="0" indent="0">
              <a:buNone/>
            </a:pPr>
            <a:endParaRPr lang="es-MX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5798558"/>
              </p:ext>
            </p:extLst>
          </p:nvPr>
        </p:nvGraphicFramePr>
        <p:xfrm>
          <a:off x="5631912" y="1313644"/>
          <a:ext cx="3737403" cy="170544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36224">
                  <a:extLst>
                    <a:ext uri="{9D8B030D-6E8A-4147-A177-3AD203B41FA5}">
                      <a16:colId xmlns:a16="http://schemas.microsoft.com/office/drawing/2014/main" val="2376079242"/>
                    </a:ext>
                  </a:extLst>
                </a:gridCol>
                <a:gridCol w="550326">
                  <a:extLst>
                    <a:ext uri="{9D8B030D-6E8A-4147-A177-3AD203B41FA5}">
                      <a16:colId xmlns:a16="http://schemas.microsoft.com/office/drawing/2014/main" val="1196815903"/>
                    </a:ext>
                  </a:extLst>
                </a:gridCol>
                <a:gridCol w="550326">
                  <a:extLst>
                    <a:ext uri="{9D8B030D-6E8A-4147-A177-3AD203B41FA5}">
                      <a16:colId xmlns:a16="http://schemas.microsoft.com/office/drawing/2014/main" val="3746295904"/>
                    </a:ext>
                  </a:extLst>
                </a:gridCol>
                <a:gridCol w="550326">
                  <a:extLst>
                    <a:ext uri="{9D8B030D-6E8A-4147-A177-3AD203B41FA5}">
                      <a16:colId xmlns:a16="http://schemas.microsoft.com/office/drawing/2014/main" val="2946607573"/>
                    </a:ext>
                  </a:extLst>
                </a:gridCol>
                <a:gridCol w="549549">
                  <a:extLst>
                    <a:ext uri="{9D8B030D-6E8A-4147-A177-3AD203B41FA5}">
                      <a16:colId xmlns:a16="http://schemas.microsoft.com/office/drawing/2014/main" val="1799443262"/>
                    </a:ext>
                  </a:extLst>
                </a:gridCol>
                <a:gridCol w="550326">
                  <a:extLst>
                    <a:ext uri="{9D8B030D-6E8A-4147-A177-3AD203B41FA5}">
                      <a16:colId xmlns:a16="http://schemas.microsoft.com/office/drawing/2014/main" val="650968365"/>
                    </a:ext>
                  </a:extLst>
                </a:gridCol>
                <a:gridCol w="550326">
                  <a:extLst>
                    <a:ext uri="{9D8B030D-6E8A-4147-A177-3AD203B41FA5}">
                      <a16:colId xmlns:a16="http://schemas.microsoft.com/office/drawing/2014/main" val="2158990213"/>
                    </a:ext>
                  </a:extLst>
                </a:gridCol>
              </a:tblGrid>
              <a:tr h="28424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690880" algn="l"/>
                        </a:tabLst>
                      </a:pPr>
                      <a:r>
                        <a:rPr lang="es-MX" sz="12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MX" sz="11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690880" algn="l"/>
                        </a:tabLst>
                      </a:pPr>
                      <a:r>
                        <a:rPr lang="es-MX" sz="12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Presente.</a:t>
                      </a:r>
                      <a:endParaRPr lang="es-MX" sz="11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690880" algn="l"/>
                        </a:tabLst>
                      </a:pPr>
                      <a:r>
                        <a:rPr lang="es-MX" sz="12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Futuro</a:t>
                      </a:r>
                      <a:endParaRPr lang="es-MX" sz="11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690880" algn="l"/>
                        </a:tabLst>
                      </a:pPr>
                      <a:r>
                        <a:rPr lang="es-MX" sz="12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Entradas</a:t>
                      </a:r>
                      <a:endParaRPr lang="es-MX" sz="11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1971122"/>
                  </a:ext>
                </a:extLst>
              </a:tr>
              <a:tr h="28424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690880" algn="l"/>
                        </a:tabLst>
                      </a:pPr>
                      <a:r>
                        <a:rPr lang="es-MX" sz="12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m</a:t>
                      </a:r>
                      <a:endParaRPr lang="es-MX" sz="11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690880" algn="l"/>
                        </a:tabLst>
                      </a:pPr>
                      <a:r>
                        <a:rPr lang="es-MX" sz="12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Q1</a:t>
                      </a:r>
                      <a:endParaRPr lang="es-MX" sz="11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690880" algn="l"/>
                        </a:tabLst>
                      </a:pPr>
                      <a:r>
                        <a:rPr lang="es-MX" sz="12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Q0</a:t>
                      </a:r>
                      <a:endParaRPr lang="es-MX" sz="11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690880" algn="l"/>
                        </a:tabLst>
                      </a:pPr>
                      <a:r>
                        <a:rPr lang="es-MX" sz="12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Q1</a:t>
                      </a:r>
                      <a:endParaRPr lang="es-MX" sz="11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690880" algn="l"/>
                        </a:tabLst>
                      </a:pPr>
                      <a:r>
                        <a:rPr lang="es-MX" sz="12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Q0</a:t>
                      </a:r>
                      <a:endParaRPr lang="es-MX" sz="11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690880" algn="l"/>
                        </a:tabLst>
                      </a:pPr>
                      <a:r>
                        <a:rPr lang="es-MX" sz="12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T1</a:t>
                      </a:r>
                      <a:endParaRPr lang="es-MX" sz="11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690880" algn="l"/>
                        </a:tabLst>
                      </a:pPr>
                      <a:r>
                        <a:rPr lang="es-MX" sz="12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T0</a:t>
                      </a:r>
                      <a:endParaRPr lang="es-MX" sz="11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46171329"/>
                  </a:ext>
                </a:extLst>
              </a:tr>
              <a:tr h="28424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690880" algn="l"/>
                        </a:tabLst>
                      </a:pPr>
                      <a:r>
                        <a:rPr lang="es-MX" sz="12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s-MX" sz="11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690880" algn="l"/>
                        </a:tabLst>
                      </a:pPr>
                      <a:r>
                        <a:rPr lang="es-MX" sz="12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s-MX" sz="11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690880" algn="l"/>
                        </a:tabLst>
                      </a:pPr>
                      <a:r>
                        <a:rPr lang="es-MX" sz="12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s-MX" sz="11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690880" algn="l"/>
                        </a:tabLst>
                      </a:pPr>
                      <a:r>
                        <a:rPr lang="es-MX" sz="12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s-MX" sz="11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690880" algn="l"/>
                        </a:tabLst>
                      </a:pPr>
                      <a:r>
                        <a:rPr lang="es-MX" sz="12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s-MX" sz="11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690880" algn="l"/>
                        </a:tabLst>
                      </a:pPr>
                      <a:r>
                        <a:rPr lang="es-MX" sz="12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s-MX" sz="11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690880" algn="l"/>
                        </a:tabLst>
                      </a:pPr>
                      <a:r>
                        <a:rPr lang="es-MX" sz="12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s-MX" sz="11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66444845"/>
                  </a:ext>
                </a:extLst>
              </a:tr>
              <a:tr h="28424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690880" algn="l"/>
                        </a:tabLst>
                      </a:pPr>
                      <a:r>
                        <a:rPr lang="es-MX" sz="12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s-MX" sz="11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690880" algn="l"/>
                        </a:tabLst>
                      </a:pPr>
                      <a:r>
                        <a:rPr lang="es-MX" sz="12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s-MX" sz="11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690880" algn="l"/>
                        </a:tabLst>
                      </a:pPr>
                      <a:r>
                        <a:rPr lang="es-MX" sz="12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s-MX" sz="11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690880" algn="l"/>
                        </a:tabLst>
                      </a:pPr>
                      <a:r>
                        <a:rPr lang="es-MX" sz="12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s-MX" sz="11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690880" algn="l"/>
                        </a:tabLst>
                      </a:pPr>
                      <a:r>
                        <a:rPr lang="es-MX" sz="12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s-MX" sz="11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690880" algn="l"/>
                        </a:tabLst>
                      </a:pPr>
                      <a:r>
                        <a:rPr lang="es-MX" sz="12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s-MX" sz="11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690880" algn="l"/>
                        </a:tabLst>
                      </a:pPr>
                      <a:r>
                        <a:rPr lang="es-MX" sz="12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s-MX" sz="11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01306568"/>
                  </a:ext>
                </a:extLst>
              </a:tr>
              <a:tr h="28424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690880" algn="l"/>
                        </a:tabLst>
                      </a:pPr>
                      <a:r>
                        <a:rPr lang="es-MX" sz="12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s-MX" sz="11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690880" algn="l"/>
                        </a:tabLst>
                      </a:pPr>
                      <a:r>
                        <a:rPr lang="es-MX" sz="12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s-MX" sz="11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690880" algn="l"/>
                        </a:tabLst>
                      </a:pPr>
                      <a:r>
                        <a:rPr lang="es-MX" sz="12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s-MX" sz="11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690880" algn="l"/>
                        </a:tabLst>
                      </a:pPr>
                      <a:r>
                        <a:rPr lang="es-MX" sz="12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s-MX" sz="11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690880" algn="l"/>
                        </a:tabLst>
                      </a:pPr>
                      <a:r>
                        <a:rPr lang="es-MX" sz="12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s-MX" sz="11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690880" algn="l"/>
                        </a:tabLst>
                      </a:pPr>
                      <a:r>
                        <a:rPr lang="es-MX" sz="12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s-MX" sz="11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690880" algn="l"/>
                        </a:tabLst>
                      </a:pPr>
                      <a:r>
                        <a:rPr lang="es-MX" sz="12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s-MX" sz="11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06885102"/>
                  </a:ext>
                </a:extLst>
              </a:tr>
              <a:tr h="28424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690880" algn="l"/>
                        </a:tabLst>
                      </a:pPr>
                      <a:r>
                        <a:rPr lang="es-MX" sz="12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s-MX" sz="11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690880" algn="l"/>
                        </a:tabLst>
                      </a:pPr>
                      <a:r>
                        <a:rPr lang="es-MX" sz="12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s-MX" sz="11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690880" algn="l"/>
                        </a:tabLst>
                      </a:pPr>
                      <a:r>
                        <a:rPr lang="es-MX" sz="12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s-MX" sz="11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690880" algn="l"/>
                        </a:tabLst>
                      </a:pPr>
                      <a:r>
                        <a:rPr lang="es-MX" sz="12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s-MX" sz="11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690880" algn="l"/>
                        </a:tabLst>
                      </a:pPr>
                      <a:r>
                        <a:rPr lang="es-MX" sz="12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s-MX" sz="11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690880" algn="l"/>
                        </a:tabLst>
                      </a:pPr>
                      <a:r>
                        <a:rPr lang="es-MX" sz="12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s-MX" sz="11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690880" algn="l"/>
                        </a:tabLst>
                      </a:pPr>
                      <a:r>
                        <a:rPr lang="es-MX" sz="12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s-MX" sz="11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0450892"/>
                  </a:ext>
                </a:extLst>
              </a:tr>
            </a:tbl>
          </a:graphicData>
        </a:graphic>
      </p:graphicFrame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7327086"/>
              </p:ext>
            </p:extLst>
          </p:nvPr>
        </p:nvGraphicFramePr>
        <p:xfrm>
          <a:off x="1352283" y="1313644"/>
          <a:ext cx="3129566" cy="170544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42992">
                  <a:extLst>
                    <a:ext uri="{9D8B030D-6E8A-4147-A177-3AD203B41FA5}">
                      <a16:colId xmlns:a16="http://schemas.microsoft.com/office/drawing/2014/main" val="302934963"/>
                    </a:ext>
                  </a:extLst>
                </a:gridCol>
                <a:gridCol w="1042992">
                  <a:extLst>
                    <a:ext uri="{9D8B030D-6E8A-4147-A177-3AD203B41FA5}">
                      <a16:colId xmlns:a16="http://schemas.microsoft.com/office/drawing/2014/main" val="1774713605"/>
                    </a:ext>
                  </a:extLst>
                </a:gridCol>
                <a:gridCol w="1043582">
                  <a:extLst>
                    <a:ext uri="{9D8B030D-6E8A-4147-A177-3AD203B41FA5}">
                      <a16:colId xmlns:a16="http://schemas.microsoft.com/office/drawing/2014/main" val="3605654250"/>
                    </a:ext>
                  </a:extLst>
                </a:gridCol>
              </a:tblGrid>
              <a:tr h="40439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690880" algn="l"/>
                        </a:tabLst>
                      </a:pPr>
                      <a:r>
                        <a:rPr lang="es-MX" sz="12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Edo. presente</a:t>
                      </a:r>
                      <a:endParaRPr lang="es-MX" sz="11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690880" algn="l"/>
                        </a:tabLst>
                      </a:pPr>
                      <a:r>
                        <a:rPr lang="es-MX" sz="12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Edo. futuro</a:t>
                      </a:r>
                      <a:endParaRPr lang="es-MX" sz="11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690880" algn="l"/>
                        </a:tabLst>
                      </a:pPr>
                      <a:r>
                        <a:rPr lang="es-MX" sz="12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Entrada</a:t>
                      </a:r>
                      <a:endParaRPr lang="es-MX" sz="11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99608025"/>
                  </a:ext>
                </a:extLst>
              </a:tr>
              <a:tr h="26021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690880" algn="l"/>
                        </a:tabLst>
                      </a:pPr>
                      <a:r>
                        <a:rPr lang="es-MX" sz="1200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Qn</a:t>
                      </a:r>
                      <a:endParaRPr lang="es-MX" sz="11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690880" algn="l"/>
                        </a:tabLst>
                      </a:pPr>
                      <a:r>
                        <a:rPr lang="es-MX" sz="12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Qn+1</a:t>
                      </a:r>
                      <a:endParaRPr lang="es-MX" sz="11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690880" algn="l"/>
                        </a:tabLst>
                      </a:pPr>
                      <a:r>
                        <a:rPr lang="es-MX" sz="12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  <a:endParaRPr lang="es-MX" sz="11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00470692"/>
                  </a:ext>
                </a:extLst>
              </a:tr>
              <a:tr h="26021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690880" algn="l"/>
                        </a:tabLst>
                      </a:pPr>
                      <a:r>
                        <a:rPr lang="es-MX" sz="12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s-MX" sz="11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690880" algn="l"/>
                        </a:tabLst>
                      </a:pPr>
                      <a:r>
                        <a:rPr lang="es-MX" sz="12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s-MX" sz="11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690880" algn="l"/>
                        </a:tabLst>
                      </a:pPr>
                      <a:r>
                        <a:rPr lang="es-MX" sz="12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s-MX" sz="11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341924"/>
                  </a:ext>
                </a:extLst>
              </a:tr>
              <a:tr h="26021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690880" algn="l"/>
                        </a:tabLst>
                      </a:pPr>
                      <a:r>
                        <a:rPr lang="es-MX" sz="12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s-MX" sz="11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690880" algn="l"/>
                        </a:tabLst>
                      </a:pPr>
                      <a:r>
                        <a:rPr lang="es-MX" sz="12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s-MX" sz="11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690880" algn="l"/>
                        </a:tabLst>
                      </a:pPr>
                      <a:r>
                        <a:rPr lang="es-MX" sz="12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s-MX" sz="11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60981681"/>
                  </a:ext>
                </a:extLst>
              </a:tr>
              <a:tr h="26021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690880" algn="l"/>
                        </a:tabLst>
                      </a:pPr>
                      <a:r>
                        <a:rPr lang="es-MX" sz="12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s-MX" sz="11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690880" algn="l"/>
                        </a:tabLst>
                      </a:pPr>
                      <a:r>
                        <a:rPr lang="es-MX" sz="12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s-MX" sz="11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690880" algn="l"/>
                        </a:tabLst>
                      </a:pPr>
                      <a:r>
                        <a:rPr lang="es-MX" sz="12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s-MX" sz="11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36160836"/>
                  </a:ext>
                </a:extLst>
              </a:tr>
              <a:tr h="26021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690880" algn="l"/>
                        </a:tabLst>
                      </a:pPr>
                      <a:r>
                        <a:rPr lang="es-MX" sz="12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s-MX" sz="11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690880" algn="l"/>
                        </a:tabLst>
                      </a:pPr>
                      <a:r>
                        <a:rPr lang="es-MX" sz="12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s-MX" sz="11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690880" algn="l"/>
                        </a:tabLst>
                      </a:pPr>
                      <a:r>
                        <a:rPr lang="es-MX" sz="12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s-MX" sz="11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91108020"/>
                  </a:ext>
                </a:extLst>
              </a:tr>
            </a:tbl>
          </a:graphicData>
        </a:graphic>
      </p:graphicFrame>
      <p:sp>
        <p:nvSpPr>
          <p:cNvPr id="8" name="Rectángulo redondeado 7"/>
          <p:cNvSpPr/>
          <p:nvPr/>
        </p:nvSpPr>
        <p:spPr>
          <a:xfrm>
            <a:off x="7044028" y="10168654"/>
            <a:ext cx="209550" cy="70485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s-MX"/>
          </a:p>
        </p:txBody>
      </p:sp>
      <p:sp>
        <p:nvSpPr>
          <p:cNvPr id="9" name="Rectángulo redondeado 8"/>
          <p:cNvSpPr/>
          <p:nvPr/>
        </p:nvSpPr>
        <p:spPr>
          <a:xfrm>
            <a:off x="7491703" y="10187704"/>
            <a:ext cx="219075" cy="66675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s-MX"/>
          </a:p>
        </p:txBody>
      </p:sp>
      <p:graphicFrame>
        <p:nvGraphicFramePr>
          <p:cNvPr id="10" name="Tab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8493353"/>
              </p:ext>
            </p:extLst>
          </p:nvPr>
        </p:nvGraphicFramePr>
        <p:xfrm>
          <a:off x="1352215" y="4144105"/>
          <a:ext cx="3554639" cy="193761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14893">
                  <a:extLst>
                    <a:ext uri="{9D8B030D-6E8A-4147-A177-3AD203B41FA5}">
                      <a16:colId xmlns:a16="http://schemas.microsoft.com/office/drawing/2014/main" val="3917491422"/>
                    </a:ext>
                  </a:extLst>
                </a:gridCol>
                <a:gridCol w="523414">
                  <a:extLst>
                    <a:ext uri="{9D8B030D-6E8A-4147-A177-3AD203B41FA5}">
                      <a16:colId xmlns:a16="http://schemas.microsoft.com/office/drawing/2014/main" val="972878850"/>
                    </a:ext>
                  </a:extLst>
                </a:gridCol>
                <a:gridCol w="523414">
                  <a:extLst>
                    <a:ext uri="{9D8B030D-6E8A-4147-A177-3AD203B41FA5}">
                      <a16:colId xmlns:a16="http://schemas.microsoft.com/office/drawing/2014/main" val="26502621"/>
                    </a:ext>
                  </a:extLst>
                </a:gridCol>
                <a:gridCol w="523414">
                  <a:extLst>
                    <a:ext uri="{9D8B030D-6E8A-4147-A177-3AD203B41FA5}">
                      <a16:colId xmlns:a16="http://schemas.microsoft.com/office/drawing/2014/main" val="2038169446"/>
                    </a:ext>
                  </a:extLst>
                </a:gridCol>
                <a:gridCol w="522676">
                  <a:extLst>
                    <a:ext uri="{9D8B030D-6E8A-4147-A177-3AD203B41FA5}">
                      <a16:colId xmlns:a16="http://schemas.microsoft.com/office/drawing/2014/main" val="1425503234"/>
                    </a:ext>
                  </a:extLst>
                </a:gridCol>
                <a:gridCol w="523414">
                  <a:extLst>
                    <a:ext uri="{9D8B030D-6E8A-4147-A177-3AD203B41FA5}">
                      <a16:colId xmlns:a16="http://schemas.microsoft.com/office/drawing/2014/main" val="4200617603"/>
                    </a:ext>
                  </a:extLst>
                </a:gridCol>
                <a:gridCol w="523414">
                  <a:extLst>
                    <a:ext uri="{9D8B030D-6E8A-4147-A177-3AD203B41FA5}">
                      <a16:colId xmlns:a16="http://schemas.microsoft.com/office/drawing/2014/main" val="3234037152"/>
                    </a:ext>
                  </a:extLst>
                </a:gridCol>
              </a:tblGrid>
              <a:tr h="32293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690880" algn="l"/>
                        </a:tabLst>
                      </a:pPr>
                      <a:r>
                        <a:rPr lang="es-MX" sz="1200">
                          <a:effectLst/>
                        </a:rPr>
                        <a:t> </a:t>
                      </a:r>
                      <a:endParaRPr lang="es-MX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690880" algn="l"/>
                        </a:tabLst>
                      </a:pPr>
                      <a:r>
                        <a:rPr lang="es-MX" sz="1200" dirty="0">
                          <a:solidFill>
                            <a:schemeClr val="bg1"/>
                          </a:solidFill>
                          <a:effectLst/>
                        </a:rPr>
                        <a:t>Presente.</a:t>
                      </a:r>
                      <a:endParaRPr lang="es-MX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690880" algn="l"/>
                        </a:tabLst>
                      </a:pPr>
                      <a:r>
                        <a:rPr lang="es-MX" sz="1200">
                          <a:solidFill>
                            <a:schemeClr val="bg1"/>
                          </a:solidFill>
                          <a:effectLst/>
                        </a:rPr>
                        <a:t>Futuro</a:t>
                      </a:r>
                      <a:endParaRPr lang="es-MX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690880" algn="l"/>
                        </a:tabLst>
                      </a:pPr>
                      <a:r>
                        <a:rPr lang="es-MX" sz="1200">
                          <a:solidFill>
                            <a:schemeClr val="bg1"/>
                          </a:solidFill>
                          <a:effectLst/>
                        </a:rPr>
                        <a:t>Entradas</a:t>
                      </a:r>
                      <a:endParaRPr lang="es-MX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9223819"/>
                  </a:ext>
                </a:extLst>
              </a:tr>
              <a:tr h="32293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690880" algn="l"/>
                        </a:tabLst>
                      </a:pPr>
                      <a:r>
                        <a:rPr lang="es-MX" sz="12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m</a:t>
                      </a:r>
                      <a:endParaRPr lang="es-MX" sz="11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690880" algn="l"/>
                        </a:tabLst>
                      </a:pPr>
                      <a:r>
                        <a:rPr lang="es-MX" sz="1200">
                          <a:solidFill>
                            <a:schemeClr val="bg1"/>
                          </a:solidFill>
                          <a:effectLst/>
                        </a:rPr>
                        <a:t>Q1</a:t>
                      </a:r>
                      <a:endParaRPr lang="es-MX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690880" algn="l"/>
                        </a:tabLst>
                      </a:pPr>
                      <a:r>
                        <a:rPr lang="es-MX" sz="1200" dirty="0">
                          <a:solidFill>
                            <a:schemeClr val="bg1"/>
                          </a:solidFill>
                          <a:effectLst/>
                        </a:rPr>
                        <a:t>Q0</a:t>
                      </a:r>
                      <a:endParaRPr lang="es-MX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690880" algn="l"/>
                        </a:tabLst>
                      </a:pPr>
                      <a:r>
                        <a:rPr lang="es-MX" sz="1200" dirty="0">
                          <a:solidFill>
                            <a:schemeClr val="bg1"/>
                          </a:solidFill>
                          <a:effectLst/>
                        </a:rPr>
                        <a:t>Q1</a:t>
                      </a:r>
                      <a:endParaRPr lang="es-MX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690880" algn="l"/>
                        </a:tabLst>
                      </a:pPr>
                      <a:r>
                        <a:rPr lang="es-MX" sz="1200">
                          <a:solidFill>
                            <a:schemeClr val="bg1"/>
                          </a:solidFill>
                          <a:effectLst/>
                        </a:rPr>
                        <a:t>Q0</a:t>
                      </a:r>
                      <a:endParaRPr lang="es-MX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690880" algn="l"/>
                        </a:tabLst>
                      </a:pPr>
                      <a:r>
                        <a:rPr lang="es-MX" sz="1200">
                          <a:solidFill>
                            <a:schemeClr val="bg1"/>
                          </a:solidFill>
                          <a:effectLst/>
                        </a:rPr>
                        <a:t>T1</a:t>
                      </a:r>
                      <a:endParaRPr lang="es-MX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690880" algn="l"/>
                        </a:tabLst>
                      </a:pPr>
                      <a:r>
                        <a:rPr lang="es-MX" sz="1200">
                          <a:solidFill>
                            <a:schemeClr val="bg1"/>
                          </a:solidFill>
                          <a:effectLst/>
                        </a:rPr>
                        <a:t>T0</a:t>
                      </a:r>
                      <a:endParaRPr lang="es-MX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62115700"/>
                  </a:ext>
                </a:extLst>
              </a:tr>
              <a:tr h="32293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690880" algn="l"/>
                        </a:tabLst>
                      </a:pPr>
                      <a:r>
                        <a:rPr lang="es-MX" sz="12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s-MX" sz="11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690880" algn="l"/>
                        </a:tabLst>
                      </a:pPr>
                      <a:r>
                        <a:rPr lang="es-MX" sz="1200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s-MX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690880" algn="l"/>
                        </a:tabLst>
                      </a:pPr>
                      <a:r>
                        <a:rPr lang="es-MX" sz="1200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s-MX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690880" algn="l"/>
                        </a:tabLst>
                      </a:pPr>
                      <a:r>
                        <a:rPr lang="es-MX" sz="1200" dirty="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s-MX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690880" algn="l"/>
                        </a:tabLst>
                      </a:pPr>
                      <a:r>
                        <a:rPr lang="es-MX" sz="120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s-MX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690880" algn="l"/>
                        </a:tabLst>
                      </a:pPr>
                      <a:r>
                        <a:rPr lang="es-MX" sz="1200" dirty="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s-MX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690880" algn="l"/>
                        </a:tabLst>
                      </a:pPr>
                      <a:r>
                        <a:rPr lang="es-MX" sz="120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s-MX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61579841"/>
                  </a:ext>
                </a:extLst>
              </a:tr>
              <a:tr h="32293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690880" algn="l"/>
                        </a:tabLst>
                      </a:pPr>
                      <a:r>
                        <a:rPr lang="es-MX" sz="12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s-MX" sz="11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690880" algn="l"/>
                        </a:tabLst>
                      </a:pPr>
                      <a:r>
                        <a:rPr lang="es-MX" sz="1200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s-MX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690880" algn="l"/>
                        </a:tabLst>
                      </a:pPr>
                      <a:r>
                        <a:rPr lang="es-MX" sz="120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s-MX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690880" algn="l"/>
                        </a:tabLst>
                      </a:pPr>
                      <a:r>
                        <a:rPr lang="es-MX" sz="1200" dirty="0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s-MX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690880" algn="l"/>
                        </a:tabLst>
                      </a:pPr>
                      <a:r>
                        <a:rPr lang="es-MX" sz="1200" dirty="0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s-MX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690880" algn="l"/>
                        </a:tabLst>
                      </a:pPr>
                      <a:r>
                        <a:rPr lang="es-MX" sz="1200" dirty="0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s-MX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690880" algn="l"/>
                        </a:tabLst>
                      </a:pPr>
                      <a:r>
                        <a:rPr lang="es-MX" sz="120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s-MX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03288343"/>
                  </a:ext>
                </a:extLst>
              </a:tr>
              <a:tr h="32293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690880" algn="l"/>
                        </a:tabLst>
                      </a:pPr>
                      <a:r>
                        <a:rPr lang="es-MX" sz="12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s-MX" sz="11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690880" algn="l"/>
                        </a:tabLst>
                      </a:pPr>
                      <a:r>
                        <a:rPr lang="es-MX" sz="120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s-MX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690880" algn="l"/>
                        </a:tabLst>
                      </a:pPr>
                      <a:r>
                        <a:rPr lang="es-MX" sz="1200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s-MX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690880" algn="l"/>
                        </a:tabLst>
                      </a:pPr>
                      <a:r>
                        <a:rPr lang="es-MX" sz="1200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s-MX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690880" algn="l"/>
                        </a:tabLst>
                      </a:pPr>
                      <a:r>
                        <a:rPr lang="es-MX" sz="1200" dirty="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s-MX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690880" algn="l"/>
                        </a:tabLst>
                      </a:pPr>
                      <a:r>
                        <a:rPr lang="es-MX" sz="1200" dirty="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s-MX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690880" algn="l"/>
                        </a:tabLst>
                      </a:pPr>
                      <a:r>
                        <a:rPr lang="es-MX" sz="1200" dirty="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s-MX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35636208"/>
                  </a:ext>
                </a:extLst>
              </a:tr>
              <a:tr h="32293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690880" algn="l"/>
                        </a:tabLst>
                      </a:pPr>
                      <a:r>
                        <a:rPr lang="es-MX" sz="12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s-MX" sz="11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690880" algn="l"/>
                        </a:tabLst>
                      </a:pPr>
                      <a:r>
                        <a:rPr lang="es-MX" sz="120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s-MX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690880" algn="l"/>
                        </a:tabLst>
                      </a:pPr>
                      <a:r>
                        <a:rPr lang="es-MX" sz="120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s-MX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690880" algn="l"/>
                        </a:tabLst>
                      </a:pPr>
                      <a:r>
                        <a:rPr lang="es-MX" sz="120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s-MX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690880" algn="l"/>
                        </a:tabLst>
                      </a:pPr>
                      <a:r>
                        <a:rPr lang="es-MX" sz="1200" dirty="0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s-MX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690880" algn="l"/>
                        </a:tabLst>
                      </a:pPr>
                      <a:r>
                        <a:rPr lang="es-MX" sz="1200" dirty="0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s-MX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690880" algn="l"/>
                        </a:tabLst>
                      </a:pPr>
                      <a:r>
                        <a:rPr lang="es-MX" sz="1200" dirty="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s-MX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3388868"/>
                  </a:ext>
                </a:extLst>
              </a:tr>
            </a:tbl>
          </a:graphicData>
        </a:graphic>
      </p:graphicFrame>
      <p:sp>
        <p:nvSpPr>
          <p:cNvPr id="11" name="Rectángulo redondeado 10"/>
          <p:cNvSpPr/>
          <p:nvPr/>
        </p:nvSpPr>
        <p:spPr>
          <a:xfrm>
            <a:off x="6560910" y="9743308"/>
            <a:ext cx="234341" cy="11087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s-MX"/>
          </a:p>
        </p:txBody>
      </p:sp>
      <p:sp>
        <p:nvSpPr>
          <p:cNvPr id="12" name="Rectángulo redondeado 11"/>
          <p:cNvSpPr/>
          <p:nvPr/>
        </p:nvSpPr>
        <p:spPr>
          <a:xfrm>
            <a:off x="7008585" y="9762358"/>
            <a:ext cx="244993" cy="104877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s-MX"/>
          </a:p>
        </p:txBody>
      </p:sp>
      <p:sp>
        <p:nvSpPr>
          <p:cNvPr id="17" name="Rectángulo 16"/>
          <p:cNvSpPr/>
          <p:nvPr/>
        </p:nvSpPr>
        <p:spPr>
          <a:xfrm>
            <a:off x="4041305" y="4765183"/>
            <a:ext cx="206062" cy="126212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" name="Rectángulo 17"/>
          <p:cNvSpPr/>
          <p:nvPr/>
        </p:nvSpPr>
        <p:spPr>
          <a:xfrm>
            <a:off x="4475357" y="4765184"/>
            <a:ext cx="216391" cy="126212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9" name="Rectángulo 18"/>
          <p:cNvSpPr/>
          <p:nvPr/>
        </p:nvSpPr>
        <p:spPr>
          <a:xfrm>
            <a:off x="5631913" y="4765183"/>
            <a:ext cx="3348972" cy="38869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  <a:tabLst>
                <a:tab pos="690880" algn="l"/>
              </a:tabLst>
            </a:pPr>
            <a:r>
              <a:rPr lang="es-MX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T1 = </a:t>
            </a:r>
            <a:r>
              <a:rPr lang="es-MX" dirty="0" smtClean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Q0’      </a:t>
            </a:r>
            <a:r>
              <a:rPr lang="es-MX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T0 = “1” = 5v</a:t>
            </a:r>
            <a:endParaRPr lang="es-MX" sz="16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477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2" y="618518"/>
            <a:ext cx="9905999" cy="695127"/>
          </a:xfrm>
        </p:spPr>
        <p:txBody>
          <a:bodyPr/>
          <a:lstStyle/>
          <a:p>
            <a:r>
              <a:rPr lang="es-MX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Elaborar el diagrama esquemático</a:t>
            </a:r>
            <a:endParaRPr lang="es-MX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Marcador de contenido 3" descr="Resultado de imagen para pinout del 74LS7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531" y="2266346"/>
            <a:ext cx="2590800" cy="20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CuadroTexto 4"/>
          <p:cNvSpPr txBox="1"/>
          <p:nvPr/>
        </p:nvSpPr>
        <p:spPr>
          <a:xfrm flipH="1">
            <a:off x="1337428" y="1725769"/>
            <a:ext cx="296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Flip</a:t>
            </a:r>
            <a:r>
              <a:rPr lang="es-MX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Flop</a:t>
            </a:r>
            <a:r>
              <a:rPr lang="es-MX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SN74LS73  </a:t>
            </a:r>
            <a:endParaRPr lang="es-MX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Imagen 5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9" t="6350" r="2071" b="4128"/>
          <a:stretch/>
        </p:blipFill>
        <p:spPr bwMode="auto">
          <a:xfrm>
            <a:off x="4765183" y="1910434"/>
            <a:ext cx="5525037" cy="318959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CuadroTexto 6"/>
          <p:cNvSpPr txBox="1"/>
          <p:nvPr/>
        </p:nvSpPr>
        <p:spPr>
          <a:xfrm>
            <a:off x="5074273" y="5327490"/>
            <a:ext cx="5335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Como el CI 7473 consta de 2 </a:t>
            </a:r>
            <a:r>
              <a:rPr lang="es-MX" dirty="0" err="1" smtClean="0"/>
              <a:t>flip</a:t>
            </a:r>
            <a:r>
              <a:rPr lang="es-MX" dirty="0" smtClean="0"/>
              <a:t> </a:t>
            </a:r>
            <a:r>
              <a:rPr lang="es-MX" dirty="0" err="1" smtClean="0"/>
              <a:t>flop</a:t>
            </a:r>
            <a:r>
              <a:rPr lang="es-MX" dirty="0" smtClean="0"/>
              <a:t> utilizamos solo 1 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733283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s-MX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s-MX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MX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s-MX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MX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¿Preguntas?</a:t>
            </a:r>
            <a:br>
              <a:rPr lang="es-MX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MX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s-MX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s-MX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  <a:p>
            <a:endParaRPr lang="es-MX" dirty="0" smtClean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35152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2949CB111DBE97469E453022363A6625" ma:contentTypeVersion="2" ma:contentTypeDescription="Crear nuevo documento." ma:contentTypeScope="" ma:versionID="f2706ec10abdb568d81828a82615fb64">
  <xsd:schema xmlns:xsd="http://www.w3.org/2001/XMLSchema" xmlns:xs="http://www.w3.org/2001/XMLSchema" xmlns:p="http://schemas.microsoft.com/office/2006/metadata/properties" xmlns:ns2="114169a9-2807-402d-a118-3e6763c664fc" targetNamespace="http://schemas.microsoft.com/office/2006/metadata/properties" ma:root="true" ma:fieldsID="e756707d232eed6b48ecf7dd6517812f" ns2:_="">
    <xsd:import namespace="114169a9-2807-402d-a118-3e6763c664f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14169a9-2807-402d-a118-3e6763c664f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36923F7-497C-453A-A5FF-E95A74C6140C}"/>
</file>

<file path=customXml/itemProps2.xml><?xml version="1.0" encoding="utf-8"?>
<ds:datastoreItem xmlns:ds="http://schemas.openxmlformats.org/officeDocument/2006/customXml" ds:itemID="{0B3154DF-F1B8-4BA5-B1CD-DAF934A8205B}"/>
</file>

<file path=customXml/itemProps3.xml><?xml version="1.0" encoding="utf-8"?>
<ds:datastoreItem xmlns:ds="http://schemas.openxmlformats.org/officeDocument/2006/customXml" ds:itemID="{669153CE-461B-4AD7-A360-786D98593F10}"/>
</file>

<file path=docProps/app.xml><?xml version="1.0" encoding="utf-8"?>
<Properties xmlns="http://schemas.openxmlformats.org/officeDocument/2006/extended-properties" xmlns:vt="http://schemas.openxmlformats.org/officeDocument/2006/docPropsVTypes">
  <Template>Circuito</Template>
  <TotalTime>1703</TotalTime>
  <Words>353</Words>
  <Application>Microsoft Office PowerPoint</Application>
  <PresentationFormat>Panorámica</PresentationFormat>
  <Paragraphs>140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6" baseType="lpstr">
      <vt:lpstr>Arial</vt:lpstr>
      <vt:lpstr>Calibri</vt:lpstr>
      <vt:lpstr>Times New Roman</vt:lpstr>
      <vt:lpstr>Trebuchet MS</vt:lpstr>
      <vt:lpstr>Tw Cen MT</vt:lpstr>
      <vt:lpstr>Circuito</vt:lpstr>
      <vt:lpstr>Práctica </vt:lpstr>
      <vt:lpstr>Objetivos:</vt:lpstr>
      <vt:lpstr>Que es un contador</vt:lpstr>
      <vt:lpstr>Procedimiento para un contador de 2 bit</vt:lpstr>
      <vt:lpstr>Presentación de PowerPoint</vt:lpstr>
      <vt:lpstr>Presentación de PowerPoint</vt:lpstr>
      <vt:lpstr>Presentación de PowerPoint</vt:lpstr>
      <vt:lpstr>Elaborar el diagrama esquemático</vt:lpstr>
      <vt:lpstr>  ¿Preguntas?  </vt:lpstr>
      <vt:lpstr>Presentación de PowerPoint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Práctica</dc:title>
  <dc:creator>Cuquis</dc:creator>
  <cp:lastModifiedBy>Cuquis</cp:lastModifiedBy>
  <cp:revision>17</cp:revision>
  <dcterms:created xsi:type="dcterms:W3CDTF">2020-04-21T03:59:17Z</dcterms:created>
  <dcterms:modified xsi:type="dcterms:W3CDTF">2021-04-24T13:05:50Z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0x0101002949CB111DBE97469E453022363A6625</vt:lpwstr>
  </property>
</Properties>
</file>