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9" r:id="rId5"/>
    <p:sldId id="260" r:id="rId6"/>
    <p:sldId id="261" r:id="rId7"/>
    <p:sldId id="262" r:id="rId8"/>
    <p:sldId id="263" r:id="rId9"/>
    <p:sldId id="268" r:id="rId10"/>
    <p:sldId id="271" r:id="rId11"/>
    <p:sldId id="264" r:id="rId12"/>
    <p:sldId id="265" r:id="rId13"/>
    <p:sldId id="267" r:id="rId14"/>
    <p:sldId id="269" r:id="rId15"/>
    <p:sldId id="270"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4A29EF6-34FD-4FEF-B49B-C385219B4F0B}" type="datetimeFigureOut">
              <a:rPr lang="es-ES" smtClean="0"/>
              <a:t>11/10/2021</a:t>
            </a:fld>
            <a:endParaRPr lang="es-ES"/>
          </a:p>
        </p:txBody>
      </p:sp>
      <p:sp>
        <p:nvSpPr>
          <p:cNvPr id="5" name="Footer Placeholder 4"/>
          <p:cNvSpPr>
            <a:spLocks noGrp="1"/>
          </p:cNvSpPr>
          <p:nvPr>
            <p:ph type="ftr" sz="quarter" idx="11"/>
          </p:nvPr>
        </p:nvSpPr>
        <p:spPr/>
        <p:txBody>
          <a:bodyPr/>
          <a:lstStyle/>
          <a:p>
            <a:endParaRPr lang="es-E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5B3877-7760-43E6-A42F-E929E28D3FA7}"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4A29EF6-34FD-4FEF-B49B-C385219B4F0B}" type="datetimeFigureOut">
              <a:rPr lang="es-ES" smtClean="0"/>
              <a:t>11/10/2021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F5B3877-7760-43E6-A42F-E929E28D3FA7}"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4A29EF6-34FD-4FEF-B49B-C385219B4F0B}" type="datetimeFigureOut">
              <a:rPr lang="es-ES" smtClean="0"/>
              <a:t>11/10/2021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F5B3877-7760-43E6-A42F-E929E28D3FA7}"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4A29EF6-34FD-4FEF-B49B-C385219B4F0B}" type="datetimeFigureOut">
              <a:rPr lang="es-ES" smtClean="0"/>
              <a:t>11/10/2021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F5B3877-7760-43E6-A42F-E929E28D3FA7}"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44A29EF6-34FD-4FEF-B49B-C385219B4F0B}" type="datetimeFigureOut">
              <a:rPr lang="es-ES" smtClean="0"/>
              <a:t>11/10/2021</a:t>
            </a:fld>
            <a:endParaRPr lang="es-ES"/>
          </a:p>
        </p:txBody>
      </p:sp>
      <p:sp>
        <p:nvSpPr>
          <p:cNvPr id="8" name="Slide Number Placeholder 7"/>
          <p:cNvSpPr>
            <a:spLocks noGrp="1"/>
          </p:cNvSpPr>
          <p:nvPr>
            <p:ph type="sldNum" sz="quarter" idx="11"/>
          </p:nvPr>
        </p:nvSpPr>
        <p:spPr/>
        <p:txBody>
          <a:bodyPr/>
          <a:lstStyle/>
          <a:p>
            <a:fld id="{DF5B3877-7760-43E6-A42F-E929E28D3FA7}"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4A29EF6-34FD-4FEF-B49B-C385219B4F0B}" type="datetimeFigureOut">
              <a:rPr lang="es-ES" smtClean="0"/>
              <a:t>11/10/2021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F5B3877-7760-43E6-A42F-E929E28D3FA7}"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4A29EF6-34FD-4FEF-B49B-C385219B4F0B}" type="datetimeFigureOut">
              <a:rPr lang="es-ES" smtClean="0"/>
              <a:t>11/10/2021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F5B3877-7760-43E6-A42F-E929E28D3FA7}"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44A29EF6-34FD-4FEF-B49B-C385219B4F0B}" type="datetimeFigureOut">
              <a:rPr lang="es-ES" smtClean="0"/>
              <a:t>11/10/2021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F5B3877-7760-43E6-A42F-E929E28D3FA7}"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29EF6-34FD-4FEF-B49B-C385219B4F0B}" type="datetimeFigureOut">
              <a:rPr lang="es-ES" smtClean="0"/>
              <a:t>11/10/2021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F5B3877-7760-43E6-A42F-E929E28D3FA7}"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A29EF6-34FD-4FEF-B49B-C385219B4F0B}" type="datetimeFigureOut">
              <a:rPr lang="es-ES" smtClean="0"/>
              <a:t>11/10/2021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F5B3877-7760-43E6-A42F-E929E28D3FA7}" type="slidenum">
              <a:rPr lang="es-ES" smtClean="0"/>
              <a:t>‹Nº›</a:t>
            </a:fld>
            <a:endParaRPr lang="es-ES"/>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A29EF6-34FD-4FEF-B49B-C385219B4F0B}" type="datetimeFigureOut">
              <a:rPr lang="es-ES" smtClean="0"/>
              <a:t>11/10/2021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F5B3877-7760-43E6-A42F-E929E28D3FA7}" type="slidenum">
              <a:rPr lang="es-ES" smtClean="0"/>
              <a:t>‹Nº›</a:t>
            </a:fld>
            <a:endParaRPr lang="es-E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s-ES" smtClean="0"/>
              <a:t>Haga clic para modificar el estilo de título del patrón</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4A29EF6-34FD-4FEF-B49B-C385219B4F0B}" type="datetimeFigureOut">
              <a:rPr lang="es-ES" smtClean="0"/>
              <a:t>11/10/2021</a:t>
            </a:fld>
            <a:endParaRPr lang="es-E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s-E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F5B3877-7760-43E6-A42F-E929E28D3FA7}" type="slidenum">
              <a:rPr lang="es-ES" smtClean="0"/>
              <a:t>‹Nº›</a:t>
            </a:fld>
            <a:endParaRPr lang="es-E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323528" y="228601"/>
            <a:ext cx="7906072" cy="1040160"/>
          </a:xfrm>
        </p:spPr>
        <p:txBody>
          <a:bodyPr/>
          <a:lstStyle/>
          <a:p>
            <a:pPr algn="ctr"/>
            <a:r>
              <a:rPr lang="es-ES" sz="4000" dirty="0" smtClean="0"/>
              <a:t/>
            </a:r>
            <a:br>
              <a:rPr lang="es-ES" sz="4000" dirty="0" smtClean="0"/>
            </a:br>
            <a:r>
              <a:rPr lang="es-ES" sz="4000" dirty="0" smtClean="0"/>
              <a:t>PRÁCTICA  </a:t>
            </a:r>
            <a:br>
              <a:rPr lang="es-ES" sz="4000" dirty="0" smtClean="0"/>
            </a:br>
            <a:r>
              <a:rPr lang="es-ES" sz="1800" dirty="0"/>
              <a:t/>
            </a:r>
            <a:br>
              <a:rPr lang="es-ES" sz="1800" dirty="0"/>
            </a:br>
            <a:endParaRPr lang="es-ES" sz="1800" dirty="0"/>
          </a:p>
        </p:txBody>
      </p:sp>
      <p:sp>
        <p:nvSpPr>
          <p:cNvPr id="6" name="5 Subtítulo"/>
          <p:cNvSpPr>
            <a:spLocks noGrp="1"/>
          </p:cNvSpPr>
          <p:nvPr>
            <p:ph type="subTitle" idx="1"/>
          </p:nvPr>
        </p:nvSpPr>
        <p:spPr>
          <a:xfrm>
            <a:off x="107504" y="2780928"/>
            <a:ext cx="8784976" cy="1296144"/>
          </a:xfrm>
        </p:spPr>
        <p:txBody>
          <a:bodyPr>
            <a:normAutofit/>
          </a:bodyPr>
          <a:lstStyle/>
          <a:p>
            <a:pPr algn="ctr"/>
            <a:r>
              <a:rPr lang="es-ES" sz="3600" dirty="0" smtClean="0"/>
              <a:t>Contadores</a:t>
            </a:r>
            <a:endParaRPr lang="es-ES" sz="3600" dirty="0"/>
          </a:p>
        </p:txBody>
      </p:sp>
    </p:spTree>
    <p:extLst>
      <p:ext uri="{BB962C8B-B14F-4D97-AF65-F5344CB8AC3E}">
        <p14:creationId xmlns:p14="http://schemas.microsoft.com/office/powerpoint/2010/main" val="298666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61070" t="22437" r="20115" b="5704"/>
          <a:stretch/>
        </p:blipFill>
        <p:spPr>
          <a:xfrm>
            <a:off x="2627783" y="404664"/>
            <a:ext cx="3993599" cy="6192688"/>
          </a:xfrm>
          <a:prstGeom prst="rect">
            <a:avLst/>
          </a:prstGeom>
        </p:spPr>
      </p:pic>
    </p:spTree>
    <p:extLst>
      <p:ext uri="{BB962C8B-B14F-4D97-AF65-F5344CB8AC3E}">
        <p14:creationId xmlns:p14="http://schemas.microsoft.com/office/powerpoint/2010/main" val="16807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60648"/>
            <a:ext cx="8280920" cy="5865515"/>
          </a:xfrm>
        </p:spPr>
        <p:txBody>
          <a:bodyPr/>
          <a:lstStyle/>
          <a:p>
            <a:pPr algn="just"/>
            <a:r>
              <a:rPr lang="es-MX" sz="2400" dirty="0"/>
              <a:t>Las entradas R0 (1) y R0(2) si están a nivel alto es la puesta a cero del contador. Las entradas R9(1) y R9(2) si están a nivel alto es la puesta a 9 del contador. CPB es la entrada de reloj. QA, QB, QC Y QD son las salidas para el contador siendo QA la salida LSB y QD MSB.</a:t>
            </a:r>
            <a:endParaRPr lang="es-ES" dirty="0"/>
          </a:p>
        </p:txBody>
      </p:sp>
      <p:pic>
        <p:nvPicPr>
          <p:cNvPr id="2056" name="Picture 8" descr="https://www.ecured.cu/images/0/05/Diagrama_de_conexion.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564904"/>
            <a:ext cx="4680520" cy="3828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983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260648"/>
            <a:ext cx="8352928" cy="5865515"/>
          </a:xfrm>
        </p:spPr>
        <p:txBody>
          <a:bodyPr/>
          <a:lstStyle/>
          <a:p>
            <a:endParaRPr lang="es-ES" dirty="0"/>
          </a:p>
        </p:txBody>
      </p:sp>
      <p:pic>
        <p:nvPicPr>
          <p:cNvPr id="2" name="Imagen 1"/>
          <p:cNvPicPr>
            <a:picLocks noChangeAspect="1"/>
          </p:cNvPicPr>
          <p:nvPr/>
        </p:nvPicPr>
        <p:blipFill rotWithShape="1">
          <a:blip r:embed="rId2"/>
          <a:srcRect l="17901" t="27360" r="52214" b="13579"/>
          <a:stretch/>
        </p:blipFill>
        <p:spPr>
          <a:xfrm>
            <a:off x="1835696" y="553111"/>
            <a:ext cx="4752528" cy="5280587"/>
          </a:xfrm>
          <a:prstGeom prst="rect">
            <a:avLst/>
          </a:prstGeom>
        </p:spPr>
      </p:pic>
    </p:spTree>
    <p:extLst>
      <p:ext uri="{BB962C8B-B14F-4D97-AF65-F5344CB8AC3E}">
        <p14:creationId xmlns:p14="http://schemas.microsoft.com/office/powerpoint/2010/main" val="919214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4048" y="150595"/>
            <a:ext cx="6192688" cy="984677"/>
          </a:xfrm>
        </p:spPr>
        <p:txBody>
          <a:bodyPr>
            <a:normAutofit/>
          </a:bodyPr>
          <a:lstStyle/>
          <a:p>
            <a:r>
              <a:rPr lang="es-MX" dirty="0" smtClean="0"/>
              <a:t>Forma de conexión</a:t>
            </a:r>
            <a:endParaRPr lang="es-MX" dirty="0"/>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rotWithShape="1">
          <a:blip r:embed="rId2"/>
          <a:srcRect l="58856" t="28344" r="5725" b="28344"/>
          <a:stretch/>
        </p:blipFill>
        <p:spPr>
          <a:xfrm>
            <a:off x="539552" y="1700808"/>
            <a:ext cx="7393632" cy="4792657"/>
          </a:xfrm>
          <a:prstGeom prst="rect">
            <a:avLst/>
          </a:prstGeom>
        </p:spPr>
      </p:pic>
    </p:spTree>
    <p:extLst>
      <p:ext uri="{BB962C8B-B14F-4D97-AF65-F5344CB8AC3E}">
        <p14:creationId xmlns:p14="http://schemas.microsoft.com/office/powerpoint/2010/main" val="2939825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pPr algn="ctr"/>
            <a:r>
              <a:rPr lang="es-MX" sz="5400" dirty="0" smtClean="0"/>
              <a:t>Preguntas</a:t>
            </a:r>
            <a:endParaRPr lang="es-MX" sz="5400" dirty="0"/>
          </a:p>
        </p:txBody>
      </p:sp>
    </p:spTree>
    <p:extLst>
      <p:ext uri="{BB962C8B-B14F-4D97-AF65-F5344CB8AC3E}">
        <p14:creationId xmlns:p14="http://schemas.microsoft.com/office/powerpoint/2010/main" val="2611648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15616" y="980728"/>
            <a:ext cx="7355160" cy="3992488"/>
          </a:xfrm>
        </p:spPr>
        <p:txBody>
          <a:bodyPr/>
          <a:lstStyle/>
          <a:p>
            <a:pPr algn="ctr"/>
            <a:r>
              <a:rPr lang="es-MX" sz="3600" dirty="0" smtClean="0"/>
              <a:t>Gracias </a:t>
            </a:r>
            <a:br>
              <a:rPr lang="es-MX" sz="3600" dirty="0" smtClean="0"/>
            </a:br>
            <a:r>
              <a:rPr lang="es-MX" sz="3600" dirty="0" smtClean="0"/>
              <a:t>por su atención</a:t>
            </a:r>
            <a:endParaRPr lang="es-MX" sz="3600" dirty="0"/>
          </a:p>
        </p:txBody>
      </p:sp>
    </p:spTree>
    <p:extLst>
      <p:ext uri="{BB962C8B-B14F-4D97-AF65-F5344CB8AC3E}">
        <p14:creationId xmlns:p14="http://schemas.microsoft.com/office/powerpoint/2010/main" val="393658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a:t>
            </a:r>
            <a:endParaRPr lang="es-MX" dirty="0"/>
          </a:p>
        </p:txBody>
      </p:sp>
      <p:sp>
        <p:nvSpPr>
          <p:cNvPr id="3" name="Marcador de contenido 2"/>
          <p:cNvSpPr>
            <a:spLocks noGrp="1"/>
          </p:cNvSpPr>
          <p:nvPr>
            <p:ph idx="1"/>
          </p:nvPr>
        </p:nvSpPr>
        <p:spPr/>
        <p:txBody>
          <a:bodyPr/>
          <a:lstStyle/>
          <a:p>
            <a:r>
              <a:rPr lang="es-MX" dirty="0" smtClean="0"/>
              <a:t>El alumno aprenderá el funcionamiento del contador 74LS90 </a:t>
            </a:r>
            <a:endParaRPr lang="es-MX" dirty="0"/>
          </a:p>
        </p:txBody>
      </p:sp>
    </p:spTree>
    <p:extLst>
      <p:ext uri="{BB962C8B-B14F-4D97-AF65-F5344CB8AC3E}">
        <p14:creationId xmlns:p14="http://schemas.microsoft.com/office/powerpoint/2010/main" val="3527381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188640"/>
            <a:ext cx="8424936" cy="543590"/>
          </a:xfrm>
        </p:spPr>
        <p:txBody>
          <a:bodyPr>
            <a:normAutofit/>
          </a:bodyPr>
          <a:lstStyle/>
          <a:p>
            <a:r>
              <a:rPr lang="es-ES" sz="2400" dirty="0" smtClean="0"/>
              <a:t>QUE ES UN contador</a:t>
            </a:r>
            <a:endParaRPr lang="es-ES" sz="2400" dirty="0"/>
          </a:p>
        </p:txBody>
      </p:sp>
      <p:sp>
        <p:nvSpPr>
          <p:cNvPr id="3" name="2 Marcador de contenido"/>
          <p:cNvSpPr>
            <a:spLocks noGrp="1"/>
          </p:cNvSpPr>
          <p:nvPr>
            <p:ph idx="1"/>
          </p:nvPr>
        </p:nvSpPr>
        <p:spPr>
          <a:xfrm>
            <a:off x="323528" y="1268761"/>
            <a:ext cx="8208912" cy="4752528"/>
          </a:xfrm>
        </p:spPr>
        <p:txBody>
          <a:bodyPr>
            <a:normAutofit/>
          </a:bodyPr>
          <a:lstStyle/>
          <a:p>
            <a:pPr algn="just"/>
            <a:r>
              <a:rPr lang="es-MX" sz="2400" b="0" dirty="0"/>
              <a:t>Los contadores digitales o contadores electrónicos son circuitos de tipo secuencial síncrono y/o asíncrono, el cual tiene una entrada de tipo reloj ( Un pulso cuadrado) que activa una serie de circuitos lógicos para establecer como salida un número en formato de código que otro componente como un microprocesador, un </a:t>
            </a:r>
            <a:r>
              <a:rPr lang="es-MX" sz="2400" b="0" dirty="0" err="1"/>
              <a:t>display</a:t>
            </a:r>
            <a:r>
              <a:rPr lang="es-MX" sz="2400" b="0" dirty="0"/>
              <a:t> 7-SEG o un </a:t>
            </a:r>
            <a:r>
              <a:rPr lang="es-MX" sz="2400" b="0" dirty="0" err="1"/>
              <a:t>display</a:t>
            </a:r>
            <a:r>
              <a:rPr lang="es-MX" sz="2400" b="0" dirty="0"/>
              <a:t> LCD pueda entender.</a:t>
            </a:r>
            <a:endParaRPr lang="es-ES" sz="2400" dirty="0"/>
          </a:p>
        </p:txBody>
      </p:sp>
    </p:spTree>
    <p:extLst>
      <p:ext uri="{BB962C8B-B14F-4D97-AF65-F5344CB8AC3E}">
        <p14:creationId xmlns:p14="http://schemas.microsoft.com/office/powerpoint/2010/main" val="9463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188640"/>
            <a:ext cx="8280920" cy="864096"/>
          </a:xfrm>
        </p:spPr>
        <p:txBody>
          <a:bodyPr/>
          <a:lstStyle/>
          <a:p>
            <a:pPr algn="ctr"/>
            <a:r>
              <a:rPr lang="es-ES" dirty="0" smtClean="0"/>
              <a:t>El objetivo</a:t>
            </a:r>
            <a:endParaRPr lang="es-ES" dirty="0"/>
          </a:p>
        </p:txBody>
      </p:sp>
      <p:sp>
        <p:nvSpPr>
          <p:cNvPr id="3" name="2 Marcador de contenido"/>
          <p:cNvSpPr>
            <a:spLocks noGrp="1"/>
          </p:cNvSpPr>
          <p:nvPr>
            <p:ph idx="1"/>
          </p:nvPr>
        </p:nvSpPr>
        <p:spPr>
          <a:xfrm>
            <a:off x="457200" y="1752600"/>
            <a:ext cx="8003232" cy="4412704"/>
          </a:xfrm>
        </p:spPr>
        <p:txBody>
          <a:bodyPr>
            <a:normAutofit/>
          </a:bodyPr>
          <a:lstStyle/>
          <a:p>
            <a:pPr algn="just"/>
            <a:r>
              <a:rPr lang="es-MX" sz="2400" b="0" dirty="0"/>
              <a:t>Su finalidad es incrementar y/o decrementar la cantidad de dicho número por cada pulso de reloj que percibe. Los códigos de salida pueden ser de tipo binario generalmente, aunque también pueden existir con salidas hexadecimales, octales, entre otros.</a:t>
            </a:r>
            <a:endParaRPr lang="es-ES" sz="2400" dirty="0"/>
          </a:p>
        </p:txBody>
      </p:sp>
    </p:spTree>
    <p:extLst>
      <p:ext uri="{BB962C8B-B14F-4D97-AF65-F5344CB8AC3E}">
        <p14:creationId xmlns:p14="http://schemas.microsoft.com/office/powerpoint/2010/main" val="2108392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332656"/>
            <a:ext cx="8424936" cy="6048672"/>
          </a:xfrm>
        </p:spPr>
        <p:txBody>
          <a:bodyPr>
            <a:normAutofit/>
          </a:bodyPr>
          <a:lstStyle/>
          <a:p>
            <a:pPr algn="just"/>
            <a:r>
              <a:rPr lang="es-MX" b="0" dirty="0"/>
              <a:t>Los contadores digitales se pueden ensamblar desde cero con sus componentes por separado y aplicando técnicas de lógica digital (Tablas de verdad y mapas de Karnaugh). Por lo general, los contadores vienen como circuitos integrados compuestos internamente por varios componentes (Resistencias, compuertas lógicas, </a:t>
            </a:r>
            <a:r>
              <a:rPr lang="es-MX" b="0" dirty="0" err="1"/>
              <a:t>flip</a:t>
            </a:r>
            <a:r>
              <a:rPr lang="es-MX" b="0" dirty="0"/>
              <a:t>-flops, entre otros). </a:t>
            </a:r>
            <a:endParaRPr lang="es-MX" b="0" dirty="0" smtClean="0"/>
          </a:p>
          <a:p>
            <a:pPr algn="just"/>
            <a:endParaRPr lang="es-MX" b="0" dirty="0" smtClean="0"/>
          </a:p>
          <a:p>
            <a:pPr algn="just"/>
            <a:r>
              <a:rPr lang="es-MX" b="0" dirty="0" smtClean="0"/>
              <a:t>Las </a:t>
            </a:r>
            <a:r>
              <a:rPr lang="es-MX" b="0" dirty="0"/>
              <a:t>características y métodos de control de cada contador va a depender de la estructura lógica interna de cada uno. </a:t>
            </a:r>
          </a:p>
        </p:txBody>
      </p:sp>
    </p:spTree>
    <p:extLst>
      <p:ext uri="{BB962C8B-B14F-4D97-AF65-F5344CB8AC3E}">
        <p14:creationId xmlns:p14="http://schemas.microsoft.com/office/powerpoint/2010/main" val="993148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332656"/>
            <a:ext cx="8568952" cy="6048672"/>
          </a:xfrm>
        </p:spPr>
        <p:txBody>
          <a:bodyPr/>
          <a:lstStyle/>
          <a:p>
            <a:endParaRPr lang="es-MX" b="0" dirty="0" smtClean="0"/>
          </a:p>
          <a:p>
            <a:pPr algn="just"/>
            <a:r>
              <a:rPr lang="es-MX" b="0" dirty="0"/>
              <a:t>Algunas de las características de control presentes en un contador son:</a:t>
            </a:r>
          </a:p>
          <a:p>
            <a:pPr marL="342900" indent="-342900" algn="just">
              <a:buFont typeface="Wingdings" panose="05000000000000000000" pitchFamily="2" charset="2"/>
              <a:buChar char="q"/>
            </a:pPr>
            <a:r>
              <a:rPr lang="es-MX" b="0" dirty="0"/>
              <a:t>Pin de Reinicio, se encarga de resetear el contador en el momento que se desee.</a:t>
            </a:r>
          </a:p>
          <a:p>
            <a:pPr marL="342900" indent="-342900" algn="just">
              <a:buFont typeface="Wingdings" panose="05000000000000000000" pitchFamily="2" charset="2"/>
              <a:buChar char="q"/>
            </a:pPr>
            <a:r>
              <a:rPr lang="es-MX" b="0" dirty="0"/>
              <a:t>Pin de Habilitación, se encarga de activar o desactivar el conteo.</a:t>
            </a:r>
          </a:p>
          <a:p>
            <a:pPr marL="342900" indent="-342900" algn="just">
              <a:buFont typeface="Wingdings" panose="05000000000000000000" pitchFamily="2" charset="2"/>
              <a:buChar char="q"/>
            </a:pPr>
            <a:r>
              <a:rPr lang="es-MX" b="0" dirty="0"/>
              <a:t>Pin de Dirección, se encarga de seleccionar si el número incrementa o </a:t>
            </a:r>
            <a:r>
              <a:rPr lang="es-MX" b="0" dirty="0" err="1"/>
              <a:t>decrementa</a:t>
            </a:r>
            <a:r>
              <a:rPr lang="es-MX" b="0" dirty="0"/>
              <a:t>.</a:t>
            </a:r>
          </a:p>
          <a:p>
            <a:endParaRPr lang="es-MX" b="0" dirty="0"/>
          </a:p>
          <a:p>
            <a:r>
              <a:rPr lang="es-MX" b="0" dirty="0" smtClean="0"/>
              <a:t>Los </a:t>
            </a:r>
            <a:r>
              <a:rPr lang="es-MX" b="0" dirty="0"/>
              <a:t>contadores se pueden clasificar por diferentes características, pero una de las más importantes es su tipo de funcionamiento. Los contadores pueden ser de tipo síncrono y de tipo asíncrono.</a:t>
            </a:r>
          </a:p>
          <a:p>
            <a:r>
              <a:rPr lang="es-MX" dirty="0"/>
              <a:t/>
            </a:r>
            <a:br>
              <a:rPr lang="es-MX" dirty="0"/>
            </a:br>
            <a:endParaRPr lang="es-ES" dirty="0"/>
          </a:p>
        </p:txBody>
      </p:sp>
    </p:spTree>
    <p:extLst>
      <p:ext uri="{BB962C8B-B14F-4D97-AF65-F5344CB8AC3E}">
        <p14:creationId xmlns:p14="http://schemas.microsoft.com/office/powerpoint/2010/main" val="3200136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08912" cy="6037638"/>
          </a:xfrm>
        </p:spPr>
        <p:txBody>
          <a:bodyPr/>
          <a:lstStyle/>
          <a:p>
            <a:endParaRPr lang="es-MX" b="0" dirty="0" smtClean="0"/>
          </a:p>
          <a:p>
            <a:r>
              <a:rPr lang="es-MX" b="0" dirty="0" smtClean="0"/>
              <a:t>Algunas </a:t>
            </a:r>
            <a:r>
              <a:rPr lang="es-MX" b="0" dirty="0"/>
              <a:t>de las aplicaciones de los contadores digitales son:</a:t>
            </a:r>
          </a:p>
          <a:p>
            <a:pPr algn="just"/>
            <a:endParaRPr lang="es-MX" b="0" dirty="0" smtClean="0"/>
          </a:p>
          <a:p>
            <a:pPr marL="342900" indent="-342900" algn="just">
              <a:buFont typeface="Wingdings" panose="05000000000000000000" pitchFamily="2" charset="2"/>
              <a:buChar char="q"/>
            </a:pPr>
            <a:r>
              <a:rPr lang="es-MX" b="0" dirty="0" smtClean="0"/>
              <a:t>Como </a:t>
            </a:r>
            <a:r>
              <a:rPr lang="es-MX" b="0" dirty="0"/>
              <a:t>temporizador, son utilizados como parte de circuitos de tiempo donde es necesario llevar la secuencia temporal de ejecución de diferentes procesos.</a:t>
            </a:r>
          </a:p>
          <a:p>
            <a:pPr marL="342900" indent="-342900" algn="just">
              <a:buFont typeface="Wingdings" panose="05000000000000000000" pitchFamily="2" charset="2"/>
              <a:buChar char="q"/>
            </a:pPr>
            <a:endParaRPr lang="es-MX" b="0" dirty="0" smtClean="0"/>
          </a:p>
          <a:p>
            <a:pPr marL="342900" indent="-342900" algn="just">
              <a:buFont typeface="Wingdings" panose="05000000000000000000" pitchFamily="2" charset="2"/>
              <a:buChar char="q"/>
            </a:pPr>
            <a:r>
              <a:rPr lang="es-MX" b="0" dirty="0" smtClean="0"/>
              <a:t>Como </a:t>
            </a:r>
            <a:r>
              <a:rPr lang="es-MX" b="0" dirty="0"/>
              <a:t>contador, en sistemas donde se necesite llevar el conteo de cantidades en específico, por ejemplo, en un centro comercial donde se necesite llevar la cuenta de personas que ingresan diariamente.</a:t>
            </a:r>
          </a:p>
        </p:txBody>
      </p:sp>
    </p:spTree>
    <p:extLst>
      <p:ext uri="{BB962C8B-B14F-4D97-AF65-F5344CB8AC3E}">
        <p14:creationId xmlns:p14="http://schemas.microsoft.com/office/powerpoint/2010/main" val="2261676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404664"/>
            <a:ext cx="8712968" cy="6264696"/>
          </a:xfrm>
        </p:spPr>
        <p:txBody>
          <a:bodyPr/>
          <a:lstStyle/>
          <a:p>
            <a:pPr algn="just"/>
            <a:r>
              <a:rPr lang="es-MX" dirty="0" smtClean="0"/>
              <a:t>Contador 74LS90</a:t>
            </a:r>
          </a:p>
          <a:p>
            <a:pPr algn="just"/>
            <a:endParaRPr lang="es-MX" dirty="0"/>
          </a:p>
          <a:p>
            <a:pPr algn="just"/>
            <a:r>
              <a:rPr lang="es-MX" b="0" dirty="0"/>
              <a:t>El circuito 74ls90 es un contador por décadas asíncrono, este circuito integrado consta de 2 contadores independientes uno de 1 bit y otro de 3 bits, utilizando los dos contadores internos podemos hacer que cuente de 0 a 9 aunque configurando los pines 2,3,6 y 7 con las salidas podemos hacer que no solo cuente en sistema decimal.</a:t>
            </a:r>
            <a:endParaRPr lang="es-MX" dirty="0"/>
          </a:p>
        </p:txBody>
      </p:sp>
    </p:spTree>
    <p:extLst>
      <p:ext uri="{BB962C8B-B14F-4D97-AF65-F5344CB8AC3E}">
        <p14:creationId xmlns:p14="http://schemas.microsoft.com/office/powerpoint/2010/main" val="3067927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l="30629" t="26375" r="35058" b="32281"/>
          <a:stretch/>
        </p:blipFill>
        <p:spPr>
          <a:xfrm>
            <a:off x="563555" y="692696"/>
            <a:ext cx="7896877" cy="5349498"/>
          </a:xfrm>
          <a:prstGeom prst="rect">
            <a:avLst/>
          </a:prstGeom>
        </p:spPr>
      </p:pic>
    </p:spTree>
    <p:extLst>
      <p:ext uri="{BB962C8B-B14F-4D97-AF65-F5344CB8AC3E}">
        <p14:creationId xmlns:p14="http://schemas.microsoft.com/office/powerpoint/2010/main" val="39436610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E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949CB111DBE97469E453022363A6625" ma:contentTypeVersion="2" ma:contentTypeDescription="Crear nuevo documento." ma:contentTypeScope="" ma:versionID="f2706ec10abdb568d81828a82615fb64">
  <xsd:schema xmlns:xsd="http://www.w3.org/2001/XMLSchema" xmlns:xs="http://www.w3.org/2001/XMLSchema" xmlns:p="http://schemas.microsoft.com/office/2006/metadata/properties" xmlns:ns2="114169a9-2807-402d-a118-3e6763c664fc" targetNamespace="http://schemas.microsoft.com/office/2006/metadata/properties" ma:root="true" ma:fieldsID="e756707d232eed6b48ecf7dd6517812f" ns2:_="">
    <xsd:import namespace="114169a9-2807-402d-a118-3e6763c664f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4169a9-2807-402d-a118-3e6763c664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2054B1-1ADA-43C9-843D-A146581D2E48}"/>
</file>

<file path=customXml/itemProps2.xml><?xml version="1.0" encoding="utf-8"?>
<ds:datastoreItem xmlns:ds="http://schemas.openxmlformats.org/officeDocument/2006/customXml" ds:itemID="{91DABDAA-6142-4C6B-B15F-7D1D5E7AA566}"/>
</file>

<file path=customXml/itemProps3.xml><?xml version="1.0" encoding="utf-8"?>
<ds:datastoreItem xmlns:ds="http://schemas.openxmlformats.org/officeDocument/2006/customXml" ds:itemID="{6079789F-4CD0-477B-8925-8A643E848F90}"/>
</file>

<file path=docProps/app.xml><?xml version="1.0" encoding="utf-8"?>
<Properties xmlns="http://schemas.openxmlformats.org/officeDocument/2006/extended-properties" xmlns:vt="http://schemas.openxmlformats.org/officeDocument/2006/docPropsVTypes">
  <Template>Essential</Template>
  <TotalTime>720</TotalTime>
  <Words>494</Words>
  <Application>Microsoft Office PowerPoint</Application>
  <PresentationFormat>Presentación en pantalla (4:3)</PresentationFormat>
  <Paragraphs>32</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Arial Black</vt:lpstr>
      <vt:lpstr>Wingdings</vt:lpstr>
      <vt:lpstr>Esencial</vt:lpstr>
      <vt:lpstr> PRÁCTICA    </vt:lpstr>
      <vt:lpstr>objetivo</vt:lpstr>
      <vt:lpstr>QUE ES UN contador</vt:lpstr>
      <vt:lpstr>El objetivo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Forma de conexión</vt:lpstr>
      <vt:lpstr>Presentación de PowerPoint</vt:lpstr>
      <vt:lpstr>Gracias  por su atención</vt:lpstr>
    </vt:vector>
  </TitlesOfParts>
  <Company>fcfm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  8</dc:title>
  <dc:creator>laptop</dc:creator>
  <cp:lastModifiedBy>Cuquis</cp:lastModifiedBy>
  <cp:revision>17</cp:revision>
  <dcterms:created xsi:type="dcterms:W3CDTF">2012-10-16T16:14:21Z</dcterms:created>
  <dcterms:modified xsi:type="dcterms:W3CDTF">2021-10-11T18:06:30Z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0x0101002949CB111DBE97469E453022363A6625</vt:lpwstr>
  </property>
</Properties>
</file>