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AFEB-6EFF-43D6-9DF8-6EFB50A08E39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7693-E85F-481A-A528-3E596E4D5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AFEB-6EFF-43D6-9DF8-6EFB50A08E39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7693-E85F-481A-A528-3E596E4D5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90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AFEB-6EFF-43D6-9DF8-6EFB50A08E39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7693-E85F-481A-A528-3E596E4D5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4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AFEB-6EFF-43D6-9DF8-6EFB50A08E39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7693-E85F-481A-A528-3E596E4D5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03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AFEB-6EFF-43D6-9DF8-6EFB50A08E39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7693-E85F-481A-A528-3E596E4D5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26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AFEB-6EFF-43D6-9DF8-6EFB50A08E39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7693-E85F-481A-A528-3E596E4D5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3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AFEB-6EFF-43D6-9DF8-6EFB50A08E39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7693-E85F-481A-A528-3E596E4D5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49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AFEB-6EFF-43D6-9DF8-6EFB50A08E39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7693-E85F-481A-A528-3E596E4D5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5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AFEB-6EFF-43D6-9DF8-6EFB50A08E39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7693-E85F-481A-A528-3E596E4D5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62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AFEB-6EFF-43D6-9DF8-6EFB50A08E39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7693-E85F-481A-A528-3E596E4D5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51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AFEB-6EFF-43D6-9DF8-6EFB50A08E39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7693-E85F-481A-A528-3E596E4D5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54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AFEB-6EFF-43D6-9DF8-6EFB50A08E39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7693-E85F-481A-A528-3E596E4D5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5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mtClean="0"/>
              <a:t>HOLA QUE TAL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410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HOLA QUE 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QUE TAL</dc:title>
  <dc:creator>JUANCARLOS</dc:creator>
  <cp:lastModifiedBy>JUANCARLOS</cp:lastModifiedBy>
  <cp:revision>1</cp:revision>
  <dcterms:created xsi:type="dcterms:W3CDTF">2019-03-25T22:00:30Z</dcterms:created>
  <dcterms:modified xsi:type="dcterms:W3CDTF">2019-03-25T22:00:38Z</dcterms:modified>
</cp:coreProperties>
</file>