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5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4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0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6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416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52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620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9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39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5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2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44DDA2-D422-4EC6-A73D-8D6E85CDD157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0DA96-B9B6-4AE5-9FD4-E597EE77BDF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0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.it/@JuanCRL1/mapa-de-calor#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.it/@JuanCRL1/mapa-de-calor-2#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l.it/@JuanCRL1/calculo-de-series1#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pl.it/@JuanCRL1/calculo-series-2#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pl.it/@JuanCRL1/calculo-de-series-3#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pl.it/@JuanCRL1/calculo-de-series-4#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pl.it/@JuanCRL1/permutaciones-y-combinaciones-con-y-sin-repeticion#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2664A-BED4-48D0-8E60-D64E74C3E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Links programas en repl.it</a:t>
            </a:r>
          </a:p>
        </p:txBody>
      </p:sp>
    </p:spTree>
    <p:extLst>
      <p:ext uri="{BB962C8B-B14F-4D97-AF65-F5344CB8AC3E}">
        <p14:creationId xmlns:p14="http://schemas.microsoft.com/office/powerpoint/2010/main" val="212285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F26A-8164-4D69-8367-1DD6A452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Mapa de calor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AAD19-860B-458A-8A4D-A626117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https://repl.it/@JuanCRL1/mapa-de-calor#index.html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71A2F3-AFE7-4912-874D-BB12CC1F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08" y="645106"/>
            <a:ext cx="4936914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D8947-8E23-46C7-A3E5-80E3D1F4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Mapa de calor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82FE2-3064-43AF-9D57-7CCB6ECE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https://repl.it/@JuanCRL1/mapa-de-calor-2#index.html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327D4-A4C1-4BB7-BE78-428B760A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2274920"/>
            <a:ext cx="5176744" cy="23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2AFCC-D048-4C1E-B388-9D928C6B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Calculo de series 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0D2452A-B996-4E17-97EB-2E212416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https://repl.it/@JuanCRL1/calculo-de-series1#index.html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66969C7-3E80-4DF9-98D9-21770650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1918330"/>
            <a:ext cx="5176744" cy="30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43FE9-B88C-42B5-8418-025B2B5C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Calculo de series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D1382-64F6-4557-B0B5-11790AA4B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https://repl.it/@JuanCRL1/calculo-series-2#index.html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9725F48-1A25-43C0-A078-7A861029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2289127"/>
            <a:ext cx="5176744" cy="23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914D-F022-4010-A8CB-A9910A85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Calculo de series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9D6DF-41BA-45BE-987C-9465F064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https://repl.it/@JuanCRL1/calculo-de-series-3#index.html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99379-A678-4359-A5B3-07B49898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2141440"/>
            <a:ext cx="5176744" cy="26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9750-E7AF-4FDA-B69F-272F0DDB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400"/>
              <a:t>Calculo de series 4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52A54-D951-43A5-830B-D42A9D59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1"/>
                </a:solidFill>
                <a:hlinkClick r:id="rId2"/>
              </a:rPr>
              <a:t>https://repl.it/@JuanCRL1/calculo-de-series-4#index.html</a:t>
            </a:r>
            <a:endParaRPr lang="es-CO">
              <a:solidFill>
                <a:schemeClr val="tx1"/>
              </a:solidFill>
            </a:endParaRPr>
          </a:p>
          <a:p>
            <a:endParaRPr lang="es-CO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6A7D73-AB46-4C01-B9C4-4FA2FB43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2078558"/>
            <a:ext cx="5176744" cy="27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E41E-2CAB-424C-BBCF-3EB1DFB0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s-CO" sz="4100"/>
              <a:t>Permutaciones y combinaciones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46D90-B2BA-463E-9209-F091A2B2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  <a:hlinkClick r:id="rId2"/>
              </a:rPr>
              <a:t>https://repl.it/@JuanCRL1/permutaciones-y-combinaciones-con-y-sin-repeticion#index.html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4B8F05-A666-4A2E-9778-BE05B778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93" y="1438229"/>
            <a:ext cx="5176744" cy="40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3686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Distintivo</vt:lpstr>
      <vt:lpstr>Links programas en repl.it</vt:lpstr>
      <vt:lpstr>Mapa de calor 1</vt:lpstr>
      <vt:lpstr>Mapa de calor 2</vt:lpstr>
      <vt:lpstr>Calculo de series 1</vt:lpstr>
      <vt:lpstr>Calculo de series 2</vt:lpstr>
      <vt:lpstr>Calculo de series 3</vt:lpstr>
      <vt:lpstr>Calculo de series 4 </vt:lpstr>
      <vt:lpstr>Permutaciones y combinaciones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programas en repl.it</dc:title>
  <dc:creator>Juan Camilo Rodriguez Libreros</dc:creator>
  <cp:lastModifiedBy>Juan Camilo Rodriguez Libreros</cp:lastModifiedBy>
  <cp:revision>1</cp:revision>
  <dcterms:created xsi:type="dcterms:W3CDTF">2020-12-10T19:06:08Z</dcterms:created>
  <dcterms:modified xsi:type="dcterms:W3CDTF">2020-12-10T19:06:56Z</dcterms:modified>
</cp:coreProperties>
</file>