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65" d="100"/>
          <a:sy n="65" d="100"/>
        </p:scale>
        <p:origin x="7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7/15/2024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356185406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7F45AC6-C491-4585-A584-9CE2AF7D5500}" type="datetime1">
              <a:rPr lang="en-US" smtClean="0"/>
              <a:t>7/15/2024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134665148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7F45AC6-C491-4585-A584-9CE2AF7D5500}" type="datetime1">
              <a:rPr lang="en-US" smtClean="0"/>
              <a:t>7/15/2024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‹Nº›</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4221565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7F45AC6-C491-4585-A584-9CE2AF7D5500}" type="datetime1">
              <a:rPr lang="en-US" smtClean="0"/>
              <a:t>7/15/2024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318258530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7F45AC6-C491-4585-A584-9CE2AF7D5500}" type="datetime1">
              <a:rPr lang="en-US" smtClean="0"/>
              <a:t>7/15/2024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‹Nº›</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6099048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7F45AC6-C491-4585-A584-9CE2AF7D5500}" type="datetime1">
              <a:rPr lang="en-US" smtClean="0"/>
              <a:t>7/15/2024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174624878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7/15/2024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404696382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7/15/2024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165082005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7/15/2024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308254220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7F45AC6-C491-4585-A584-9CE2AF7D5500}" type="datetime1">
              <a:rPr lang="en-US" smtClean="0"/>
              <a:t>7/15/2024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12757783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7F45AC6-C491-4585-A584-9CE2AF7D5500}" type="datetime1">
              <a:rPr lang="en-US" smtClean="0"/>
              <a:t>7/15/2024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427067189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7F45AC6-C491-4585-A584-9CE2AF7D5500}" type="datetime1">
              <a:rPr lang="en-US" smtClean="0"/>
              <a:t>7/15/2024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285995738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F45AC6-C491-4585-A584-9CE2AF7D5500}" type="datetime1">
              <a:rPr lang="en-US" smtClean="0"/>
              <a:t>7/15/2024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257088551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45AC6-C491-4585-A584-9CE2AF7D5500}" type="datetime1">
              <a:rPr lang="en-US" smtClean="0"/>
              <a:t>7/15/2024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131476509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7F45AC6-C491-4585-A584-9CE2AF7D5500}" type="datetime1">
              <a:rPr lang="en-US" smtClean="0"/>
              <a:t>7/15/2024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401199843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7F45AC6-C491-4585-A584-9CE2AF7D5500}" type="datetime1">
              <a:rPr lang="en-US" smtClean="0"/>
              <a:t>7/15/2024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297178252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F45AC6-C491-4585-A584-9CE2AF7D5500}" type="datetime1">
              <a:rPr lang="en-US" smtClean="0"/>
              <a:t>7/15/2024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C057153-B650-4DEB-B370-79DDCFDCE934}" type="slidenum">
              <a:rPr lang="en-US" smtClean="0"/>
              <a:t>‹Nº›</a:t>
            </a:fld>
            <a:endParaRPr lang="en-US"/>
          </a:p>
        </p:txBody>
      </p:sp>
    </p:spTree>
    <p:extLst>
      <p:ext uri="{BB962C8B-B14F-4D97-AF65-F5344CB8AC3E}">
        <p14:creationId xmlns:p14="http://schemas.microsoft.com/office/powerpoint/2010/main" val="5968782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Un mosaico de formas geométricas multicolores">
            <a:extLst>
              <a:ext uri="{FF2B5EF4-FFF2-40B4-BE49-F238E27FC236}">
                <a16:creationId xmlns:a16="http://schemas.microsoft.com/office/drawing/2014/main" id="{D2CD8A7F-1DBC-86B3-EF15-FD29ECDD6296}"/>
              </a:ext>
            </a:extLst>
          </p:cNvPr>
          <p:cNvPicPr>
            <a:picLocks noChangeAspect="1"/>
          </p:cNvPicPr>
          <p:nvPr/>
        </p:nvPicPr>
        <p:blipFill>
          <a:blip r:embed="rId2"/>
          <a:srcRect t="18185" b="3144"/>
          <a:stretch/>
        </p:blipFill>
        <p:spPr>
          <a:xfrm>
            <a:off x="20" y="10"/>
            <a:ext cx="12191980" cy="6857990"/>
          </a:xfrm>
          <a:prstGeom prst="rect">
            <a:avLst/>
          </a:prstGeom>
        </p:spPr>
      </p:pic>
      <p:sp>
        <p:nvSpPr>
          <p:cNvPr id="2" name="Título 1">
            <a:extLst>
              <a:ext uri="{FF2B5EF4-FFF2-40B4-BE49-F238E27FC236}">
                <a16:creationId xmlns:a16="http://schemas.microsoft.com/office/drawing/2014/main" id="{DC095C55-A72D-4954-8C0A-81BE98CF8225}"/>
              </a:ext>
            </a:extLst>
          </p:cNvPr>
          <p:cNvSpPr>
            <a:spLocks noGrp="1"/>
          </p:cNvSpPr>
          <p:nvPr>
            <p:ph type="ctrTitle"/>
          </p:nvPr>
        </p:nvSpPr>
        <p:spPr>
          <a:xfrm>
            <a:off x="3860728" y="436062"/>
            <a:ext cx="4470544" cy="3252216"/>
          </a:xfrm>
        </p:spPr>
        <p:txBody>
          <a:bodyPr anchor="b">
            <a:normAutofit fontScale="90000"/>
          </a:bodyPr>
          <a:lstStyle/>
          <a:p>
            <a:pPr algn="ctr"/>
            <a:r>
              <a:rPr lang="es-MX" sz="5800" dirty="0">
                <a:solidFill>
                  <a:srgbClr val="FF0000"/>
                </a:solidFill>
              </a:rPr>
              <a:t>REGLAMENTO DEL APRENDIZ</a:t>
            </a:r>
            <a:br>
              <a:rPr lang="es-MX" sz="5800" dirty="0"/>
            </a:br>
            <a:endParaRPr lang="es-CO" sz="5800" dirty="0"/>
          </a:p>
        </p:txBody>
      </p:sp>
      <p:sp>
        <p:nvSpPr>
          <p:cNvPr id="3" name="Subtítulo 2">
            <a:extLst>
              <a:ext uri="{FF2B5EF4-FFF2-40B4-BE49-F238E27FC236}">
                <a16:creationId xmlns:a16="http://schemas.microsoft.com/office/drawing/2014/main" id="{8745D41F-81BC-4E12-A689-1CAC83BE5A7C}"/>
              </a:ext>
            </a:extLst>
          </p:cNvPr>
          <p:cNvSpPr>
            <a:spLocks noGrp="1"/>
          </p:cNvSpPr>
          <p:nvPr>
            <p:ph type="subTitle" idx="1"/>
          </p:nvPr>
        </p:nvSpPr>
        <p:spPr>
          <a:xfrm>
            <a:off x="7827353" y="4583504"/>
            <a:ext cx="4116410" cy="1386840"/>
          </a:xfrm>
        </p:spPr>
        <p:txBody>
          <a:bodyPr anchor="t">
            <a:normAutofit/>
          </a:bodyPr>
          <a:lstStyle/>
          <a:p>
            <a:pPr algn="l"/>
            <a:endParaRPr lang="es-CO" sz="2200" dirty="0"/>
          </a:p>
        </p:txBody>
      </p:sp>
    </p:spTree>
    <p:extLst>
      <p:ext uri="{BB962C8B-B14F-4D97-AF65-F5344CB8AC3E}">
        <p14:creationId xmlns:p14="http://schemas.microsoft.com/office/powerpoint/2010/main" val="66451513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39F76B-E000-402F-8898-C29165FF492E}"/>
              </a:ext>
            </a:extLst>
          </p:cNvPr>
          <p:cNvSpPr>
            <a:spLocks noGrp="1"/>
          </p:cNvSpPr>
          <p:nvPr>
            <p:ph type="title"/>
          </p:nvPr>
        </p:nvSpPr>
        <p:spPr/>
        <p:txBody>
          <a:bodyPr/>
          <a:lstStyle/>
          <a:p>
            <a:pPr algn="ctr"/>
            <a:r>
              <a:rPr lang="es-MX" dirty="0"/>
              <a:t>Derechos y Deberes </a:t>
            </a:r>
            <a:endParaRPr lang="es-CO" dirty="0"/>
          </a:p>
        </p:txBody>
      </p:sp>
      <p:sp>
        <p:nvSpPr>
          <p:cNvPr id="3" name="Marcador de contenido 2">
            <a:extLst>
              <a:ext uri="{FF2B5EF4-FFF2-40B4-BE49-F238E27FC236}">
                <a16:creationId xmlns:a16="http://schemas.microsoft.com/office/drawing/2014/main" id="{E0E4A431-FEF2-447C-ADBC-40FE83836AAF}"/>
              </a:ext>
            </a:extLst>
          </p:cNvPr>
          <p:cNvSpPr>
            <a:spLocks noGrp="1"/>
          </p:cNvSpPr>
          <p:nvPr>
            <p:ph idx="1"/>
          </p:nvPr>
        </p:nvSpPr>
        <p:spPr/>
        <p:txBody>
          <a:bodyPr/>
          <a:lstStyle/>
          <a:p>
            <a:r>
              <a:rPr lang="es-MX" dirty="0"/>
              <a:t>Como aprendiz del SENA se tiene derechos y deberes, empecemos por los Derechos</a:t>
            </a:r>
          </a:p>
          <a:p>
            <a:r>
              <a:rPr lang="es-MX" dirty="0"/>
              <a:t>Derechos: El aprendiz del </a:t>
            </a:r>
            <a:r>
              <a:rPr lang="es-MX" dirty="0" err="1"/>
              <a:t>sena</a:t>
            </a:r>
            <a:r>
              <a:rPr lang="es-MX" dirty="0"/>
              <a:t> tiene distintos derechos que se deben de cumplir como recibir una educación de calidad recibir una formación que sea igual para todos y recibir una buen trato evitando la discriminación, disponer de recursos sean físicos didácticos o tecnológicos.</a:t>
            </a:r>
          </a:p>
          <a:p>
            <a:r>
              <a:rPr lang="es-MX" dirty="0"/>
              <a:t>Deberes: Como aprendiz del SENA se debe acatar el manual del aprendiz donde se incluyen temas como tener una convivencia sana fuera de riesgos y tener una buena imagen que representa la </a:t>
            </a:r>
            <a:r>
              <a:rPr lang="es-MX" dirty="0" err="1"/>
              <a:t>institucion</a:t>
            </a:r>
            <a:r>
              <a:rPr lang="es-MX" dirty="0"/>
              <a:t>, Cumplir con sus obligaciones como aprendiz donde se da información honesta y veraz en todo su proceso académico, Participar activamente en su proceso de formación y tener responsabilidad en todo el proceso.</a:t>
            </a:r>
          </a:p>
        </p:txBody>
      </p:sp>
    </p:spTree>
    <p:extLst>
      <p:ext uri="{BB962C8B-B14F-4D97-AF65-F5344CB8AC3E}">
        <p14:creationId xmlns:p14="http://schemas.microsoft.com/office/powerpoint/2010/main" val="1123724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E4D353-6B8F-4817-A569-6008E07CFD26}"/>
              </a:ext>
            </a:extLst>
          </p:cNvPr>
          <p:cNvSpPr>
            <a:spLocks noGrp="1"/>
          </p:cNvSpPr>
          <p:nvPr>
            <p:ph type="title"/>
          </p:nvPr>
        </p:nvSpPr>
        <p:spPr/>
        <p:txBody>
          <a:bodyPr/>
          <a:lstStyle/>
          <a:p>
            <a:pPr algn="ctr"/>
            <a:r>
              <a:rPr lang="es-MX" dirty="0"/>
              <a:t>Justificación sobre faltas </a:t>
            </a:r>
            <a:endParaRPr lang="es-CO" dirty="0"/>
          </a:p>
        </p:txBody>
      </p:sp>
      <p:sp>
        <p:nvSpPr>
          <p:cNvPr id="3" name="Marcador de contenido 2">
            <a:extLst>
              <a:ext uri="{FF2B5EF4-FFF2-40B4-BE49-F238E27FC236}">
                <a16:creationId xmlns:a16="http://schemas.microsoft.com/office/drawing/2014/main" id="{6DEF6F08-D5EC-4C36-A643-4E08E8EDD98B}"/>
              </a:ext>
            </a:extLst>
          </p:cNvPr>
          <p:cNvSpPr>
            <a:spLocks noGrp="1"/>
          </p:cNvSpPr>
          <p:nvPr>
            <p:ph idx="1"/>
          </p:nvPr>
        </p:nvSpPr>
        <p:spPr/>
        <p:txBody>
          <a:bodyPr/>
          <a:lstStyle/>
          <a:p>
            <a:r>
              <a:rPr lang="es-MX" dirty="0"/>
              <a:t>El aprendiz del SENA debe justificar todas falta de inasistencia que se presente respaldada de un documento ya sea medico por una enfermedad que le evite desarrollar correctamente su proceso de aprendizaje, Calamidad familiar como por ejemplo el fallecimiento de un familiar problemas que le impidan desarrollar su formación </a:t>
            </a:r>
            <a:r>
              <a:rPr lang="es-MX" dirty="0" err="1"/>
              <a:t>etc</a:t>
            </a:r>
            <a:r>
              <a:rPr lang="es-MX" dirty="0"/>
              <a:t>, o justificación laboral en esta por ejemplo si el aprendiz tiene que ir a una entrevista para su contrato de aprendizaje o patrocinio debe enviar el documento en el que se demuestre la fecha en la que se tenia que presentar. Estos documentos son necesarios para evitar una posible baja en su proceso de aprendizaje y justificar de una manera correcta las faltas por asistencias.</a:t>
            </a:r>
            <a:endParaRPr lang="es-CO" dirty="0"/>
          </a:p>
        </p:txBody>
      </p:sp>
    </p:spTree>
    <p:extLst>
      <p:ext uri="{BB962C8B-B14F-4D97-AF65-F5344CB8AC3E}">
        <p14:creationId xmlns:p14="http://schemas.microsoft.com/office/powerpoint/2010/main" val="4166498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66BF9E-3C80-4528-A202-C817FE85FFC8}"/>
              </a:ext>
            </a:extLst>
          </p:cNvPr>
          <p:cNvSpPr>
            <a:spLocks noGrp="1"/>
          </p:cNvSpPr>
          <p:nvPr>
            <p:ph type="title"/>
          </p:nvPr>
        </p:nvSpPr>
        <p:spPr/>
        <p:txBody>
          <a:bodyPr/>
          <a:lstStyle/>
          <a:p>
            <a:pPr algn="ctr"/>
            <a:r>
              <a:rPr lang="es-MX" dirty="0"/>
              <a:t>Evitar Problemas </a:t>
            </a:r>
            <a:endParaRPr lang="es-CO" dirty="0"/>
          </a:p>
        </p:txBody>
      </p:sp>
      <p:sp>
        <p:nvSpPr>
          <p:cNvPr id="3" name="Marcador de contenido 2">
            <a:extLst>
              <a:ext uri="{FF2B5EF4-FFF2-40B4-BE49-F238E27FC236}">
                <a16:creationId xmlns:a16="http://schemas.microsoft.com/office/drawing/2014/main" id="{6535EBE9-0CC2-41F1-861B-5D514DBAE540}"/>
              </a:ext>
            </a:extLst>
          </p:cNvPr>
          <p:cNvSpPr>
            <a:spLocks noGrp="1"/>
          </p:cNvSpPr>
          <p:nvPr>
            <p:ph idx="1"/>
          </p:nvPr>
        </p:nvSpPr>
        <p:spPr/>
        <p:txBody>
          <a:bodyPr/>
          <a:lstStyle/>
          <a:p>
            <a:r>
              <a:rPr lang="es-MX" dirty="0"/>
              <a:t>Evitar problemas es la manera mas fácil de hacer el proceso educativo de una manera tranquila e ininterrumpida ahora veamos en que tipo de problemas se puede meter un aprendiz según el reglamento</a:t>
            </a:r>
          </a:p>
          <a:p>
            <a:r>
              <a:rPr lang="es-MX" dirty="0"/>
              <a:t>En el reglamento se mencionan los problemas y las sanciones de estas en casos de Mal comportamiento del aprendiz que pueda afectar la sana convivencia de los compañeros si se considera una falta grave será dado de baja de la formación, Faltas injustificadas: si las inasistencias no son justificadas se puede considerar como un acto de irresponsabilidad y será dado de baja para evitarlo se tiene que justificar de manera correcta las inasistencias.</a:t>
            </a:r>
            <a:endParaRPr lang="es-CO" dirty="0"/>
          </a:p>
        </p:txBody>
      </p:sp>
    </p:spTree>
    <p:extLst>
      <p:ext uri="{BB962C8B-B14F-4D97-AF65-F5344CB8AC3E}">
        <p14:creationId xmlns:p14="http://schemas.microsoft.com/office/powerpoint/2010/main" val="929104767"/>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TotalTime>
  <Words>369</Words>
  <Application>Microsoft Office PowerPoint</Application>
  <PresentationFormat>Panorámica</PresentationFormat>
  <Paragraphs>10</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Trebuchet MS</vt:lpstr>
      <vt:lpstr>Wingdings 3</vt:lpstr>
      <vt:lpstr>Faceta</vt:lpstr>
      <vt:lpstr>REGLAMENTO DEL APRENDIZ </vt:lpstr>
      <vt:lpstr>Derechos y Deberes </vt:lpstr>
      <vt:lpstr>Justificación sobre faltas </vt:lpstr>
      <vt:lpstr>Evitar Problemas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REGLAMENTO DEL APRENDIZ</dc:title>
  <dc:creator>Juan Camilo Cuadros Cubillos</dc:creator>
  <cp:lastModifiedBy>Juan Camilo Cuadros Cubillos</cp:lastModifiedBy>
  <cp:revision>3</cp:revision>
  <dcterms:created xsi:type="dcterms:W3CDTF">2024-07-16T00:30:29Z</dcterms:created>
  <dcterms:modified xsi:type="dcterms:W3CDTF">2024-07-16T01:03:21Z</dcterms:modified>
</cp:coreProperties>
</file>