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7" d="100"/>
          <a:sy n="117" d="100"/>
        </p:scale>
        <p:origin x="68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127280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154854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4387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651356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493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610991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889909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80232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10021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67920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49189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12793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76874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79233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59484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4B53A7-3209-46A6-9454-F38EAC8F11E7}" type="datetimeFigureOut">
              <a:rPr lang="en-US" smtClean="0"/>
              <a:pPr/>
              <a:t>10/16/2021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470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10/16/2021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372433313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ínea de código binario">
            <a:extLst>
              <a:ext uri="{FF2B5EF4-FFF2-40B4-BE49-F238E27FC236}">
                <a16:creationId xmlns:a16="http://schemas.microsoft.com/office/drawing/2014/main" id="{7583837D-A24A-46C5-9EB2-B31E0FE8211D}"/>
              </a:ext>
            </a:extLst>
          </p:cNvPr>
          <p:cNvPicPr>
            <a:picLocks noChangeAspect="1"/>
          </p:cNvPicPr>
          <p:nvPr/>
        </p:nvPicPr>
        <p:blipFill rotWithShape="1">
          <a:blip r:embed="rId2">
            <a:duotone>
              <a:schemeClr val="accent1">
                <a:shade val="45000"/>
                <a:satMod val="135000"/>
              </a:schemeClr>
              <a:prstClr val="white"/>
            </a:duotone>
          </a:blip>
          <a:srcRect l="9091" b="11834"/>
          <a:stretch/>
        </p:blipFill>
        <p:spPr>
          <a:xfrm>
            <a:off x="1" y="-94817"/>
            <a:ext cx="12191999" cy="6857990"/>
          </a:xfrm>
          <a:prstGeom prst="rect">
            <a:avLst/>
          </a:prstGeom>
        </p:spPr>
      </p:pic>
      <p:sp>
        <p:nvSpPr>
          <p:cNvPr id="6"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7748FCE-7EF8-480B-8FD7-EF7AEA14DAA8}"/>
              </a:ext>
            </a:extLst>
          </p:cNvPr>
          <p:cNvSpPr>
            <a:spLocks noGrp="1"/>
          </p:cNvSpPr>
          <p:nvPr>
            <p:ph type="ctrTitle"/>
          </p:nvPr>
        </p:nvSpPr>
        <p:spPr>
          <a:xfrm>
            <a:off x="4370040" y="788743"/>
            <a:ext cx="6104106" cy="3262089"/>
          </a:xfrm>
        </p:spPr>
        <p:txBody>
          <a:bodyPr>
            <a:normAutofit/>
          </a:bodyPr>
          <a:lstStyle/>
          <a:p>
            <a:r>
              <a:rPr lang="es-MX" dirty="0"/>
              <a:t>Primer Parcial de Computación Blanda</a:t>
            </a:r>
            <a:endParaRPr lang="es-CO" dirty="0"/>
          </a:p>
        </p:txBody>
      </p:sp>
      <p:sp>
        <p:nvSpPr>
          <p:cNvPr id="3" name="Subtítulo 2">
            <a:extLst>
              <a:ext uri="{FF2B5EF4-FFF2-40B4-BE49-F238E27FC236}">
                <a16:creationId xmlns:a16="http://schemas.microsoft.com/office/drawing/2014/main" id="{D55C40EB-4119-439D-BE37-22E6A965A5C5}"/>
              </a:ext>
            </a:extLst>
          </p:cNvPr>
          <p:cNvSpPr>
            <a:spLocks noGrp="1"/>
          </p:cNvSpPr>
          <p:nvPr>
            <p:ph type="subTitle" idx="1"/>
          </p:nvPr>
        </p:nvSpPr>
        <p:spPr>
          <a:xfrm>
            <a:off x="4340972" y="3989872"/>
            <a:ext cx="6260724" cy="1096899"/>
          </a:xfrm>
        </p:spPr>
        <p:txBody>
          <a:bodyPr>
            <a:normAutofit/>
          </a:bodyPr>
          <a:lstStyle/>
          <a:p>
            <a:r>
              <a:rPr lang="es-MX" dirty="0"/>
              <a:t>Presentado por: Juan Camilo Olmos Oliveros 1088329094</a:t>
            </a:r>
            <a:endParaRPr lang="es-CO" dirty="0"/>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733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1BDED-E5D3-43A1-8BEC-9ACF2294812E}"/>
              </a:ext>
            </a:extLst>
          </p:cNvPr>
          <p:cNvSpPr>
            <a:spLocks noGrp="1"/>
          </p:cNvSpPr>
          <p:nvPr>
            <p:ph type="title"/>
          </p:nvPr>
        </p:nvSpPr>
        <p:spPr>
          <a:xfrm>
            <a:off x="677334" y="227358"/>
            <a:ext cx="8596668" cy="589280"/>
          </a:xfrm>
        </p:spPr>
        <p:txBody>
          <a:bodyPr>
            <a:normAutofit fontScale="90000"/>
          </a:bodyPr>
          <a:lstStyle/>
          <a:p>
            <a:r>
              <a:rPr lang="es-MX" dirty="0"/>
              <a:t>Paper del perceptrón </a:t>
            </a:r>
            <a:endParaRPr lang="es-CO" dirty="0"/>
          </a:p>
        </p:txBody>
      </p:sp>
      <p:sp>
        <p:nvSpPr>
          <p:cNvPr id="3" name="Marcador de contenido 2">
            <a:extLst>
              <a:ext uri="{FF2B5EF4-FFF2-40B4-BE49-F238E27FC236}">
                <a16:creationId xmlns:a16="http://schemas.microsoft.com/office/drawing/2014/main" id="{EEEB4362-AF4D-40DC-893F-F41031764E47}"/>
              </a:ext>
            </a:extLst>
          </p:cNvPr>
          <p:cNvSpPr>
            <a:spLocks noGrp="1"/>
          </p:cNvSpPr>
          <p:nvPr>
            <p:ph idx="1"/>
          </p:nvPr>
        </p:nvSpPr>
        <p:spPr>
          <a:xfrm>
            <a:off x="677334" y="1021607"/>
            <a:ext cx="8596668" cy="5019756"/>
          </a:xfrm>
        </p:spPr>
        <p:txBody>
          <a:bodyPr/>
          <a:lstStyle/>
          <a:p>
            <a:r>
              <a:rPr lang="es-CO" sz="3200" dirty="0">
                <a:effectLst/>
                <a:latin typeface="Times New Roman" panose="02020603050405020304" pitchFamily="18" charset="0"/>
                <a:ea typeface="Times New Roman" panose="02020603050405020304" pitchFamily="18" charset="0"/>
              </a:rPr>
              <a:t>En este documento se quiere mostrar como son las redes neuronales tipo perceptrón por esto se comenzará con algunas consideraciones básicas de como son. Se mostrará el algoritmo de aprendizaje publicado por Rosenblatt (1958) en su libro, terminaremos mostrando backpropagation y la forma como se encuentran errores regresivamente.</a:t>
            </a:r>
          </a:p>
          <a:p>
            <a:endParaRPr lang="es-CO" dirty="0"/>
          </a:p>
        </p:txBody>
      </p:sp>
    </p:spTree>
    <p:extLst>
      <p:ext uri="{BB962C8B-B14F-4D97-AF65-F5344CB8AC3E}">
        <p14:creationId xmlns:p14="http://schemas.microsoft.com/office/powerpoint/2010/main" val="361802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A1AB8-9F1D-41B6-98EA-29E5F6DEC6FF}"/>
              </a:ext>
            </a:extLst>
          </p:cNvPr>
          <p:cNvSpPr>
            <a:spLocks noGrp="1"/>
          </p:cNvSpPr>
          <p:nvPr>
            <p:ph type="title"/>
          </p:nvPr>
        </p:nvSpPr>
        <p:spPr/>
        <p:txBody>
          <a:bodyPr/>
          <a:lstStyle/>
          <a:p>
            <a:endParaRPr lang="es-CO" dirty="0"/>
          </a:p>
        </p:txBody>
      </p:sp>
      <p:sp>
        <p:nvSpPr>
          <p:cNvPr id="3" name="Marcador de contenido 2">
            <a:extLst>
              <a:ext uri="{FF2B5EF4-FFF2-40B4-BE49-F238E27FC236}">
                <a16:creationId xmlns:a16="http://schemas.microsoft.com/office/drawing/2014/main" id="{6041E257-F19F-41D3-B221-11DB67F17C61}"/>
              </a:ext>
            </a:extLst>
          </p:cNvPr>
          <p:cNvSpPr>
            <a:spLocks noGrp="1"/>
          </p:cNvSpPr>
          <p:nvPr>
            <p:ph idx="1"/>
          </p:nvPr>
        </p:nvSpPr>
        <p:spPr/>
        <p:txBody>
          <a:bodyPr/>
          <a:lstStyle/>
          <a:p>
            <a:r>
              <a:rPr lang="es-MX" dirty="0"/>
              <a:t>En cuanto al código que se debe hacer de uno de los dos temas no lo </a:t>
            </a:r>
            <a:r>
              <a:rPr lang="es-MX"/>
              <a:t>hice profe    </a:t>
            </a:r>
            <a:endParaRPr lang="es-CO" dirty="0"/>
          </a:p>
        </p:txBody>
      </p:sp>
    </p:spTree>
    <p:extLst>
      <p:ext uri="{BB962C8B-B14F-4D97-AF65-F5344CB8AC3E}">
        <p14:creationId xmlns:p14="http://schemas.microsoft.com/office/powerpoint/2010/main" val="4226862836"/>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128</TotalTime>
  <Words>87</Words>
  <Application>Microsoft Office PowerPoint</Application>
  <PresentationFormat>Panorámica</PresentationFormat>
  <Paragraphs>5</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Times New Roman</vt:lpstr>
      <vt:lpstr>Trebuchet MS</vt:lpstr>
      <vt:lpstr>Wingdings 3</vt:lpstr>
      <vt:lpstr>Faceta</vt:lpstr>
      <vt:lpstr>Primer Parcial de Computación Blanda</vt:lpstr>
      <vt:lpstr>Paper del perceptrón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 Parcial de Computación Blanda</dc:title>
  <dc:creator>Juan Camilo Olmos Oliveros</dc:creator>
  <cp:lastModifiedBy>Juan Camilo Olmos Oliveros</cp:lastModifiedBy>
  <cp:revision>3</cp:revision>
  <dcterms:created xsi:type="dcterms:W3CDTF">2021-10-13T19:34:25Z</dcterms:created>
  <dcterms:modified xsi:type="dcterms:W3CDTF">2021-10-16T22:45:35Z</dcterms:modified>
</cp:coreProperties>
</file>