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milo Baquero Bustos" userId="abc9d7cd-cffc-44b5-a544-6832f9168454" providerId="ADAL" clId="{DA2E3B56-B818-455F-91DF-064003ABD8D3}"/>
    <pc:docChg chg="undo custSel mod addSld delSld modSld">
      <pc:chgData name="Juan Camilo Baquero Bustos" userId="abc9d7cd-cffc-44b5-a544-6832f9168454" providerId="ADAL" clId="{DA2E3B56-B818-455F-91DF-064003ABD8D3}" dt="2019-02-27T04:55:22.456" v="1870" actId="20577"/>
      <pc:docMkLst>
        <pc:docMk/>
      </pc:docMkLst>
      <pc:sldChg chg="modSp">
        <pc:chgData name="Juan Camilo Baquero Bustos" userId="abc9d7cd-cffc-44b5-a544-6832f9168454" providerId="ADAL" clId="{DA2E3B56-B818-455F-91DF-064003ABD8D3}" dt="2019-02-26T22:47:24.106" v="70" actId="20577"/>
        <pc:sldMkLst>
          <pc:docMk/>
          <pc:sldMk cId="3797243779" sldId="256"/>
        </pc:sldMkLst>
        <pc:spChg chg="mod">
          <ac:chgData name="Juan Camilo Baquero Bustos" userId="abc9d7cd-cffc-44b5-a544-6832f9168454" providerId="ADAL" clId="{DA2E3B56-B818-455F-91DF-064003ABD8D3}" dt="2019-02-26T22:47:24.106" v="70" actId="20577"/>
          <ac:spMkLst>
            <pc:docMk/>
            <pc:sldMk cId="3797243779" sldId="256"/>
            <ac:spMk id="2" creationId="{870D0F02-308B-4200-A7D7-7BDC3E278249}"/>
          </ac:spMkLst>
        </pc:spChg>
      </pc:sldChg>
      <pc:sldChg chg="modSp add">
        <pc:chgData name="Juan Camilo Baquero Bustos" userId="abc9d7cd-cffc-44b5-a544-6832f9168454" providerId="ADAL" clId="{DA2E3B56-B818-455F-91DF-064003ABD8D3}" dt="2019-02-27T03:32:10.450" v="544" actId="20577"/>
        <pc:sldMkLst>
          <pc:docMk/>
          <pc:sldMk cId="1019994522" sldId="257"/>
        </pc:sldMkLst>
        <pc:spChg chg="mod">
          <ac:chgData name="Juan Camilo Baquero Bustos" userId="abc9d7cd-cffc-44b5-a544-6832f9168454" providerId="ADAL" clId="{DA2E3B56-B818-455F-91DF-064003ABD8D3}" dt="2019-02-26T22:13:01.170" v="16" actId="122"/>
          <ac:spMkLst>
            <pc:docMk/>
            <pc:sldMk cId="1019994522" sldId="257"/>
            <ac:spMk id="2" creationId="{4796D4A5-E22D-44DB-8BF0-8E44D1BB9226}"/>
          </ac:spMkLst>
        </pc:spChg>
        <pc:spChg chg="mod">
          <ac:chgData name="Juan Camilo Baquero Bustos" userId="abc9d7cd-cffc-44b5-a544-6832f9168454" providerId="ADAL" clId="{DA2E3B56-B818-455F-91DF-064003ABD8D3}" dt="2019-02-27T03:32:10.450" v="544" actId="20577"/>
          <ac:spMkLst>
            <pc:docMk/>
            <pc:sldMk cId="1019994522" sldId="257"/>
            <ac:spMk id="3" creationId="{95385B90-7620-46E4-9914-D6092AEA19FF}"/>
          </ac:spMkLst>
        </pc:spChg>
      </pc:sldChg>
      <pc:sldChg chg="addSp delSp modSp add">
        <pc:chgData name="Juan Camilo Baquero Bustos" userId="abc9d7cd-cffc-44b5-a544-6832f9168454" providerId="ADAL" clId="{DA2E3B56-B818-455F-91DF-064003ABD8D3}" dt="2019-02-27T04:32:49.482" v="812" actId="1076"/>
        <pc:sldMkLst>
          <pc:docMk/>
          <pc:sldMk cId="2768370376" sldId="258"/>
        </pc:sldMkLst>
        <pc:spChg chg="mod">
          <ac:chgData name="Juan Camilo Baquero Bustos" userId="abc9d7cd-cffc-44b5-a544-6832f9168454" providerId="ADAL" clId="{DA2E3B56-B818-455F-91DF-064003ABD8D3}" dt="2019-02-26T22:47:43.855" v="75" actId="27636"/>
          <ac:spMkLst>
            <pc:docMk/>
            <pc:sldMk cId="2768370376" sldId="258"/>
            <ac:spMk id="2" creationId="{883498FF-3D8F-40BA-A90C-624D8B2F6F1D}"/>
          </ac:spMkLst>
        </pc:spChg>
        <pc:spChg chg="del">
          <ac:chgData name="Juan Camilo Baquero Bustos" userId="abc9d7cd-cffc-44b5-a544-6832f9168454" providerId="ADAL" clId="{DA2E3B56-B818-455F-91DF-064003ABD8D3}" dt="2019-02-26T22:47:51.009" v="76" actId="478"/>
          <ac:spMkLst>
            <pc:docMk/>
            <pc:sldMk cId="2768370376" sldId="258"/>
            <ac:spMk id="3" creationId="{CAABA450-83D5-4BB3-9A94-872154238155}"/>
          </ac:spMkLst>
        </pc:spChg>
        <pc:picChg chg="add del">
          <ac:chgData name="Juan Camilo Baquero Bustos" userId="abc9d7cd-cffc-44b5-a544-6832f9168454" providerId="ADAL" clId="{DA2E3B56-B818-455F-91DF-064003ABD8D3}" dt="2019-02-27T03:10:30.931" v="88" actId="478"/>
          <ac:picMkLst>
            <pc:docMk/>
            <pc:sldMk cId="2768370376" sldId="258"/>
            <ac:picMk id="4" creationId="{7BEB5764-00C4-49E0-AD08-DB9D3249423F}"/>
          </ac:picMkLst>
        </pc:picChg>
        <pc:picChg chg="add del mod modCrop">
          <ac:chgData name="Juan Camilo Baquero Bustos" userId="abc9d7cd-cffc-44b5-a544-6832f9168454" providerId="ADAL" clId="{DA2E3B56-B818-455F-91DF-064003ABD8D3}" dt="2019-02-27T04:14:41.449" v="806" actId="478"/>
          <ac:picMkLst>
            <pc:docMk/>
            <pc:sldMk cId="2768370376" sldId="258"/>
            <ac:picMk id="6" creationId="{8B7EB462-A697-4AB0-854D-79BB31D5DD7A}"/>
          </ac:picMkLst>
        </pc:picChg>
        <pc:picChg chg="add mod modCrop">
          <ac:chgData name="Juan Camilo Baquero Bustos" userId="abc9d7cd-cffc-44b5-a544-6832f9168454" providerId="ADAL" clId="{DA2E3B56-B818-455F-91DF-064003ABD8D3}" dt="2019-02-27T04:32:49.482" v="812" actId="1076"/>
          <ac:picMkLst>
            <pc:docMk/>
            <pc:sldMk cId="2768370376" sldId="258"/>
            <ac:picMk id="8" creationId="{B0155500-7AB8-48F1-9FEB-72710B6E4692}"/>
          </ac:picMkLst>
        </pc:picChg>
      </pc:sldChg>
      <pc:sldChg chg="addSp delSp modSp add del">
        <pc:chgData name="Juan Camilo Baquero Bustos" userId="abc9d7cd-cffc-44b5-a544-6832f9168454" providerId="ADAL" clId="{DA2E3B56-B818-455F-91DF-064003ABD8D3}" dt="2019-02-27T04:53:53.951" v="1752" actId="2696"/>
        <pc:sldMkLst>
          <pc:docMk/>
          <pc:sldMk cId="1936072536" sldId="259"/>
        </pc:sldMkLst>
        <pc:spChg chg="mod">
          <ac:chgData name="Juan Camilo Baquero Bustos" userId="abc9d7cd-cffc-44b5-a544-6832f9168454" providerId="ADAL" clId="{DA2E3B56-B818-455F-91DF-064003ABD8D3}" dt="2019-02-27T04:35:32.996" v="878" actId="123"/>
          <ac:spMkLst>
            <pc:docMk/>
            <pc:sldMk cId="1936072536" sldId="259"/>
            <ac:spMk id="2" creationId="{45643B60-513F-49EA-AF77-45B41546039E}"/>
          </ac:spMkLst>
        </pc:spChg>
        <pc:spChg chg="mod">
          <ac:chgData name="Juan Camilo Baquero Bustos" userId="abc9d7cd-cffc-44b5-a544-6832f9168454" providerId="ADAL" clId="{DA2E3B56-B818-455F-91DF-064003ABD8D3}" dt="2019-02-27T04:50:44.117" v="1557" actId="20577"/>
          <ac:spMkLst>
            <pc:docMk/>
            <pc:sldMk cId="1936072536" sldId="259"/>
            <ac:spMk id="3" creationId="{AB01F4E7-26FF-45BC-9A45-833846CC4B0A}"/>
          </ac:spMkLst>
        </pc:spChg>
        <pc:picChg chg="add del">
          <ac:chgData name="Juan Camilo Baquero Bustos" userId="abc9d7cd-cffc-44b5-a544-6832f9168454" providerId="ADAL" clId="{DA2E3B56-B818-455F-91DF-064003ABD8D3}" dt="2019-02-27T03:13:09.656" v="98" actId="478"/>
          <ac:picMkLst>
            <pc:docMk/>
            <pc:sldMk cId="1936072536" sldId="259"/>
            <ac:picMk id="4" creationId="{872BF016-9E77-459A-B538-1708A5327D55}"/>
          </ac:picMkLst>
        </pc:picChg>
      </pc:sldChg>
      <pc:sldChg chg="addSp delSp modSp add">
        <pc:chgData name="Juan Camilo Baquero Bustos" userId="abc9d7cd-cffc-44b5-a544-6832f9168454" providerId="ADAL" clId="{DA2E3B56-B818-455F-91DF-064003ABD8D3}" dt="2019-02-27T04:55:22.456" v="1870" actId="20577"/>
        <pc:sldMkLst>
          <pc:docMk/>
          <pc:sldMk cId="3118686637" sldId="260"/>
        </pc:sldMkLst>
        <pc:spChg chg="mod">
          <ac:chgData name="Juan Camilo Baquero Bustos" userId="abc9d7cd-cffc-44b5-a544-6832f9168454" providerId="ADAL" clId="{DA2E3B56-B818-455F-91DF-064003ABD8D3}" dt="2019-02-26T22:13:37.634" v="62" actId="6549"/>
          <ac:spMkLst>
            <pc:docMk/>
            <pc:sldMk cId="3118686637" sldId="260"/>
            <ac:spMk id="2" creationId="{4386D0BD-9A77-43EE-BBE2-6FD7CF9C095D}"/>
          </ac:spMkLst>
        </pc:spChg>
        <pc:spChg chg="mod">
          <ac:chgData name="Juan Camilo Baquero Bustos" userId="abc9d7cd-cffc-44b5-a544-6832f9168454" providerId="ADAL" clId="{DA2E3B56-B818-455F-91DF-064003ABD8D3}" dt="2019-02-27T04:55:22.456" v="1870" actId="20577"/>
          <ac:spMkLst>
            <pc:docMk/>
            <pc:sldMk cId="3118686637" sldId="260"/>
            <ac:spMk id="3" creationId="{93A55D5B-716B-4C3C-B94D-7D9185EC8B57}"/>
          </ac:spMkLst>
        </pc:spChg>
        <pc:picChg chg="add del">
          <ac:chgData name="Juan Camilo Baquero Bustos" userId="abc9d7cd-cffc-44b5-a544-6832f9168454" providerId="ADAL" clId="{DA2E3B56-B818-455F-91DF-064003ABD8D3}" dt="2019-02-27T03:13:08.158" v="97" actId="478"/>
          <ac:picMkLst>
            <pc:docMk/>
            <pc:sldMk cId="3118686637" sldId="260"/>
            <ac:picMk id="4" creationId="{C902DED7-FAC5-4D34-B238-9881BD7CDC40}"/>
          </ac:picMkLst>
        </pc:picChg>
      </pc:sldChg>
      <pc:sldChg chg="addSp modSp add mod setBg">
        <pc:chgData name="Juan Camilo Baquero Bustos" userId="abc9d7cd-cffc-44b5-a544-6832f9168454" providerId="ADAL" clId="{DA2E3B56-B818-455F-91DF-064003ABD8D3}" dt="2019-02-27T04:34:53.248" v="875" actId="14100"/>
        <pc:sldMkLst>
          <pc:docMk/>
          <pc:sldMk cId="308361897" sldId="261"/>
        </pc:sldMkLst>
        <pc:spChg chg="mod">
          <ac:chgData name="Juan Camilo Baquero Bustos" userId="abc9d7cd-cffc-44b5-a544-6832f9168454" providerId="ADAL" clId="{DA2E3B56-B818-455F-91DF-064003ABD8D3}" dt="2019-02-27T04:34:47.904" v="873" actId="1076"/>
          <ac:spMkLst>
            <pc:docMk/>
            <pc:sldMk cId="308361897" sldId="261"/>
            <ac:spMk id="2" creationId="{B7A83C98-0E35-4A11-BEF5-CC15114CEF53}"/>
          </ac:spMkLst>
        </pc:spChg>
        <pc:spChg chg="mod">
          <ac:chgData name="Juan Camilo Baquero Bustos" userId="abc9d7cd-cffc-44b5-a544-6832f9168454" providerId="ADAL" clId="{DA2E3B56-B818-455F-91DF-064003ABD8D3}" dt="2019-02-27T04:34:50.225" v="874" actId="1076"/>
          <ac:spMkLst>
            <pc:docMk/>
            <pc:sldMk cId="308361897" sldId="261"/>
            <ac:spMk id="3" creationId="{A1002292-6EAF-49C7-BA75-D5CAC117A32C}"/>
          </ac:spMkLst>
        </pc:spChg>
        <pc:spChg chg="add">
          <ac:chgData name="Juan Camilo Baquero Bustos" userId="abc9d7cd-cffc-44b5-a544-6832f9168454" providerId="ADAL" clId="{DA2E3B56-B818-455F-91DF-064003ABD8D3}" dt="2019-02-27T04:34:22.305" v="872" actId="26606"/>
          <ac:spMkLst>
            <pc:docMk/>
            <pc:sldMk cId="308361897" sldId="261"/>
            <ac:spMk id="22" creationId="{F6E918B1-FA59-42EF-8A8E-B0F3D1E54084}"/>
          </ac:spMkLst>
        </pc:spChg>
        <pc:grpChg chg="add">
          <ac:chgData name="Juan Camilo Baquero Bustos" userId="abc9d7cd-cffc-44b5-a544-6832f9168454" providerId="ADAL" clId="{DA2E3B56-B818-455F-91DF-064003ABD8D3}" dt="2019-02-27T04:34:22.305" v="872" actId="26606"/>
          <ac:grpSpMkLst>
            <pc:docMk/>
            <pc:sldMk cId="308361897" sldId="261"/>
            <ac:grpSpMk id="10" creationId="{4815A7B4-532E-48C9-AC24-D78ACF3339DB}"/>
          </ac:grpSpMkLst>
        </pc:grpChg>
        <pc:picChg chg="add mod">
          <ac:chgData name="Juan Camilo Baquero Bustos" userId="abc9d7cd-cffc-44b5-a544-6832f9168454" providerId="ADAL" clId="{DA2E3B56-B818-455F-91DF-064003ABD8D3}" dt="2019-02-27T04:34:53.248" v="875" actId="14100"/>
          <ac:picMkLst>
            <pc:docMk/>
            <pc:sldMk cId="308361897" sldId="261"/>
            <ac:picMk id="5" creationId="{86C1E5CF-72C1-4530-B845-D3B47A8CCA0A}"/>
          </ac:picMkLst>
        </pc:picChg>
      </pc:sldChg>
      <pc:sldChg chg="addSp delSp modSp add">
        <pc:chgData name="Juan Camilo Baquero Bustos" userId="abc9d7cd-cffc-44b5-a544-6832f9168454" providerId="ADAL" clId="{DA2E3B56-B818-455F-91DF-064003ABD8D3}" dt="2019-02-27T04:44:59.276" v="1439" actId="20577"/>
        <pc:sldMkLst>
          <pc:docMk/>
          <pc:sldMk cId="1556525940" sldId="262"/>
        </pc:sldMkLst>
        <pc:spChg chg="mod">
          <ac:chgData name="Juan Camilo Baquero Bustos" userId="abc9d7cd-cffc-44b5-a544-6832f9168454" providerId="ADAL" clId="{DA2E3B56-B818-455F-91DF-064003ABD8D3}" dt="2019-02-27T04:35:15.192" v="877"/>
          <ac:spMkLst>
            <pc:docMk/>
            <pc:sldMk cId="1556525940" sldId="262"/>
            <ac:spMk id="2" creationId="{644224FA-E49B-4EA5-9DAE-14AD7BAAF941}"/>
          </ac:spMkLst>
        </pc:spChg>
        <pc:spChg chg="del">
          <ac:chgData name="Juan Camilo Baquero Bustos" userId="abc9d7cd-cffc-44b5-a544-6832f9168454" providerId="ADAL" clId="{DA2E3B56-B818-455F-91DF-064003ABD8D3}" dt="2019-02-27T04:37:59.685" v="971"/>
          <ac:spMkLst>
            <pc:docMk/>
            <pc:sldMk cId="1556525940" sldId="262"/>
            <ac:spMk id="3" creationId="{45DB8838-CC81-465E-9D28-BF040ED92433}"/>
          </ac:spMkLst>
        </pc:spChg>
        <pc:spChg chg="add mod">
          <ac:chgData name="Juan Camilo Baquero Bustos" userId="abc9d7cd-cffc-44b5-a544-6832f9168454" providerId="ADAL" clId="{DA2E3B56-B818-455F-91DF-064003ABD8D3}" dt="2019-02-27T04:44:59.276" v="1439" actId="20577"/>
          <ac:spMkLst>
            <pc:docMk/>
            <pc:sldMk cId="1556525940" sldId="262"/>
            <ac:spMk id="6" creationId="{E1AAC502-9D08-486A-A866-38F546DFDEC4}"/>
          </ac:spMkLst>
        </pc:spChg>
        <pc:picChg chg="add mod">
          <ac:chgData name="Juan Camilo Baquero Bustos" userId="abc9d7cd-cffc-44b5-a544-6832f9168454" providerId="ADAL" clId="{DA2E3B56-B818-455F-91DF-064003ABD8D3}" dt="2019-02-27T04:38:27.809" v="975" actId="1076"/>
          <ac:picMkLst>
            <pc:docMk/>
            <pc:sldMk cId="1556525940" sldId="262"/>
            <ac:picMk id="5" creationId="{99A47FFD-974A-4466-8B1C-0CCF80BC045B}"/>
          </ac:picMkLst>
        </pc:picChg>
      </pc:sldChg>
      <pc:sldChg chg="addSp modSp add">
        <pc:chgData name="Juan Camilo Baquero Bustos" userId="abc9d7cd-cffc-44b5-a544-6832f9168454" providerId="ADAL" clId="{DA2E3B56-B818-455F-91DF-064003ABD8D3}" dt="2019-02-27T04:40:59.821" v="1136" actId="20577"/>
        <pc:sldMkLst>
          <pc:docMk/>
          <pc:sldMk cId="4273079148" sldId="263"/>
        </pc:sldMkLst>
        <pc:spChg chg="mod">
          <ac:chgData name="Juan Camilo Baquero Bustos" userId="abc9d7cd-cffc-44b5-a544-6832f9168454" providerId="ADAL" clId="{DA2E3B56-B818-455F-91DF-064003ABD8D3}" dt="2019-02-27T04:39:03.696" v="977"/>
          <ac:spMkLst>
            <pc:docMk/>
            <pc:sldMk cId="4273079148" sldId="263"/>
            <ac:spMk id="2" creationId="{4DA38354-69C1-48C4-99A0-39C82D6E1C21}"/>
          </ac:spMkLst>
        </pc:spChg>
        <pc:spChg chg="mod">
          <ac:chgData name="Juan Camilo Baquero Bustos" userId="abc9d7cd-cffc-44b5-a544-6832f9168454" providerId="ADAL" clId="{DA2E3B56-B818-455F-91DF-064003ABD8D3}" dt="2019-02-27T04:40:59.821" v="1136" actId="20577"/>
          <ac:spMkLst>
            <pc:docMk/>
            <pc:sldMk cId="4273079148" sldId="263"/>
            <ac:spMk id="3" creationId="{C7339044-0DBA-4911-8BA3-809D012406D4}"/>
          </ac:spMkLst>
        </pc:spChg>
        <pc:picChg chg="add mod">
          <ac:chgData name="Juan Camilo Baquero Bustos" userId="abc9d7cd-cffc-44b5-a544-6832f9168454" providerId="ADAL" clId="{DA2E3B56-B818-455F-91DF-064003ABD8D3}" dt="2019-02-27T04:39:28.418" v="984" actId="27614"/>
          <ac:picMkLst>
            <pc:docMk/>
            <pc:sldMk cId="4273079148" sldId="263"/>
            <ac:picMk id="5" creationId="{49B327F4-06BB-493D-B179-3F22AC8E85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D0F02-308B-4200-A7D7-7BDC3E278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Proyecto analítico YDP</a:t>
            </a:r>
            <a:br>
              <a:rPr lang="es-CO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2A9366-604C-4C51-B60D-5D26A86AF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000" dirty="0"/>
              <a:t>Juan Camilo Baquero Bustos</a:t>
            </a:r>
          </a:p>
        </p:txBody>
      </p:sp>
    </p:spTree>
    <p:extLst>
      <p:ext uri="{BB962C8B-B14F-4D97-AF65-F5344CB8AC3E}">
        <p14:creationId xmlns:p14="http://schemas.microsoft.com/office/powerpoint/2010/main" val="379724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6D4A5-E22D-44DB-8BF0-8E44D1BB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85B90-7620-46E4-9914-D6092AEA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Las campañas de fidelización de la empresa no han logrado el objetivo de abarcar la totalidad de los clientes. 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Los clientes no se mantienen como clientes target</a:t>
            </a:r>
          </a:p>
          <a:p>
            <a:r>
              <a:rPr lang="es-CO" dirty="0"/>
              <a:t>Se retiran del banco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¡Nos centraremos en los clientes fugados!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999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498FF-3D8F-40BA-A90C-624D8B2F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0087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Matriz de correlación</a:t>
            </a:r>
            <a:br>
              <a:rPr lang="es-CO" dirty="0"/>
            </a:b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155500-7AB8-48F1-9FEB-72710B6E4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1" t="4472" r="10000"/>
          <a:stretch/>
        </p:blipFill>
        <p:spPr>
          <a:xfrm>
            <a:off x="1179444" y="1285459"/>
            <a:ext cx="9475304" cy="53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7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224FA-E49B-4EA5-9DAE-14AD7BAA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Situación laboral – Fuga</a:t>
            </a:r>
            <a:br>
              <a:rPr lang="es-CO" dirty="0"/>
            </a:br>
            <a:endParaRPr lang="es-CO" dirty="0"/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99A47FFD-974A-4466-8B1C-0CCF80BC0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28753"/>
            <a:ext cx="6213145" cy="4659859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1AAC502-9D08-486A-A866-38F546DFDEC4}"/>
              </a:ext>
            </a:extLst>
          </p:cNvPr>
          <p:cNvSpPr txBox="1">
            <a:spLocks/>
          </p:cNvSpPr>
          <p:nvPr/>
        </p:nvSpPr>
        <p:spPr>
          <a:xfrm>
            <a:off x="6428778" y="2160589"/>
            <a:ext cx="324530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dirty="0"/>
              <a:t>Las situaciones laborales que menos casos de fuga presentan son:</a:t>
            </a:r>
          </a:p>
          <a:p>
            <a:pPr algn="just">
              <a:buFont typeface="+mj-lt"/>
              <a:buAutoNum type="arabicPeriod"/>
            </a:pPr>
            <a:r>
              <a:rPr lang="es-CO" dirty="0"/>
              <a:t>Sin clasificar</a:t>
            </a:r>
          </a:p>
          <a:p>
            <a:pPr algn="just">
              <a:buFont typeface="+mj-lt"/>
              <a:buAutoNum type="arabicPeriod"/>
            </a:pPr>
            <a:r>
              <a:rPr lang="es-CO" dirty="0"/>
              <a:t>Desconocido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5652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38354-69C1-48C4-99A0-39C82D6E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Indicador mora – Fuga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339044-0DBA-4911-8BA3-809D0124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4298334" cy="3880773"/>
          </a:xfrm>
        </p:spPr>
        <p:txBody>
          <a:bodyPr/>
          <a:lstStyle/>
          <a:p>
            <a:pPr algn="just"/>
            <a:r>
              <a:rPr lang="es-CO" dirty="0"/>
              <a:t>El estado de mora asegura la permanencia de un cliente</a:t>
            </a:r>
          </a:p>
        </p:txBody>
      </p:sp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9B327F4-06BB-493D-B179-3F22AC8E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65223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7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7A83C98-0E35-4A11-BEF5-CC15114C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779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Variables no correlacionadas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02292-6EAF-49C7-BA75-D5CAC117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840" y="4263992"/>
            <a:ext cx="3179628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Sexo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Fuga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(0.02)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6C1E5CF-72C1-4530-B845-D3B47A8C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2" y="1596242"/>
            <a:ext cx="5663957" cy="4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6D0BD-9A77-43EE-BBE2-6FD7CF9C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5D5B-716B-4C3C-B94D-7D9185EC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A partir del cálculo de la matriz de correlación se realizo un análisis que permitió hallar patrones transaccionales de los </a:t>
            </a:r>
            <a:r>
              <a:rPr lang="es-CO"/>
              <a:t>clientes fugados</a:t>
            </a:r>
            <a:endParaRPr lang="es-CO" dirty="0"/>
          </a:p>
          <a:p>
            <a:pPr algn="just"/>
            <a:r>
              <a:rPr lang="es-CO" dirty="0"/>
              <a:t>Los contratos a término fijo y temporales generan un alto número de perdida de clientes target</a:t>
            </a:r>
          </a:p>
          <a:p>
            <a:pPr algn="just"/>
            <a:r>
              <a:rPr lang="es-CO" dirty="0"/>
              <a:t>Como trabajo futuro se plantea el uso de técnicas de clustering no supervisado y redes neuronales que permitan realizar predicciones sobre clientes con riesgo de fuga. </a:t>
            </a:r>
          </a:p>
        </p:txBody>
      </p:sp>
    </p:spTree>
    <p:extLst>
      <p:ext uri="{BB962C8B-B14F-4D97-AF65-F5344CB8AC3E}">
        <p14:creationId xmlns:p14="http://schemas.microsoft.com/office/powerpoint/2010/main" val="31186866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158</Words>
  <Application>Microsoft Office PowerPoint</Application>
  <PresentationFormat>Panorámica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Proyecto analítico YDP </vt:lpstr>
      <vt:lpstr>Problema</vt:lpstr>
      <vt:lpstr>Matriz de correlación </vt:lpstr>
      <vt:lpstr>Situación laboral – Fuga </vt:lpstr>
      <vt:lpstr>Indicador mora – Fuga</vt:lpstr>
      <vt:lpstr>Variables no correlacionadas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analítico YDP </dc:title>
  <dc:creator>Juan Camilo Baquero Bustos</dc:creator>
  <cp:lastModifiedBy>Juan Camilo Baquero Bustos</cp:lastModifiedBy>
  <cp:revision>10</cp:revision>
  <dcterms:created xsi:type="dcterms:W3CDTF">2019-02-27T04:34:21Z</dcterms:created>
  <dcterms:modified xsi:type="dcterms:W3CDTF">2019-02-27T04:55:24Z</dcterms:modified>
</cp:coreProperties>
</file>