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7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kIIJeai/5RzcJrk9XhuQE/n09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544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-548900" y="9738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INTRODUCCIÓN  </a:t>
            </a:r>
            <a:endParaRPr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506308" y="1825625"/>
            <a:ext cx="48474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 algn="just">
              <a:spcBef>
                <a:spcPts val="0"/>
              </a:spcBef>
              <a:buSzPts val="2800"/>
              <a:buNone/>
            </a:pPr>
            <a:r>
              <a:rPr lang="es-CO" sz="26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Los contaminantes presentes en el aire afectan negativamente la salud y el medio ambiente. En Colombia, las actividades antrópicas contribuyen a la emisión tanto de gases de efecto invernadero como de contaminantes; Este panorama no es indiferente en la ciudad de Pasto, particularmente en la Universidad Mariana.</a:t>
            </a:r>
            <a:endParaRPr lang="es-CO" sz="2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507D7B-A64F-40CC-857D-AE4BD03BF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53" y="2111370"/>
            <a:ext cx="3779848" cy="3779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INTRODUCCIÓN 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6515100" y="1825625"/>
            <a:ext cx="4838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Actualmente, la universidad carece de un sistema accesible de monitoreo de la calidad de aire, limitando la democratización de la información de la presencia de contaminantes en el aire y de sus efectos en la salud y el medio ambiente. Para suplir esta carencia, el presente proyecto se enfoca en desarrollar una plataforma web para medir material particulado.</a:t>
            </a:r>
            <a:endParaRPr lang="es-MX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88A4ACE-7DE0-4A95-AFE5-ADE37A382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54" y="2042350"/>
            <a:ext cx="3917888" cy="39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5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b="1" dirty="0">
                <a:solidFill>
                  <a:schemeClr val="accent5"/>
                </a:solidFill>
              </a:rPr>
              <a:t>OBJETIVO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s-CO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Garamond" panose="02020404030301010803" pitchFamily="18" charset="0"/>
                <a:cs typeface="Garamond" panose="02020404030301010803" pitchFamily="18" charset="0"/>
              </a:rPr>
              <a:t>Desarrollar una plataforma web que mida material particulado PM10 y PM 2.5 para el monitoreo de la calidad del aire en la Universidad Mariana con el fin de que la comunidad universitaria tenga consciencia sobre la calidad del aire que respira.</a:t>
            </a:r>
            <a:endParaRPr lang="es-CO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METODOLOGÍA </a:t>
            </a:r>
            <a:endParaRPr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RESULTADOS</a:t>
            </a:r>
            <a:endParaRPr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MX" dirty="0"/>
              <a:t>CONCLUSIÓN</a:t>
            </a:r>
            <a:endParaRPr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163</Words>
  <Application>Microsoft Office PowerPoint</Application>
  <PresentationFormat>Panorámica</PresentationFormat>
  <Paragraphs>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Tema de Office</vt:lpstr>
      <vt:lpstr>Presentación de PowerPoint</vt:lpstr>
      <vt:lpstr>INTRODUCCIÓN  </vt:lpstr>
      <vt:lpstr>INTRODUCCIÓN </vt:lpstr>
      <vt:lpstr>OBJETIVO</vt:lpstr>
      <vt:lpstr>METODOLOGÍA </vt:lpstr>
      <vt:lpstr>RESULTADOS</vt:lpstr>
      <vt:lpstr>CONCLUSIÓN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UMARIANA</dc:creator>
  <cp:lastModifiedBy>Cristhian Padilla</cp:lastModifiedBy>
  <cp:revision>2</cp:revision>
  <dcterms:created xsi:type="dcterms:W3CDTF">2024-10-17T20:50:46Z</dcterms:created>
  <dcterms:modified xsi:type="dcterms:W3CDTF">2025-03-18T03:27:25Z</dcterms:modified>
</cp:coreProperties>
</file>