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2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86" r:id="rId4"/>
    <p:sldId id="285" r:id="rId5"/>
    <p:sldId id="274" r:id="rId6"/>
    <p:sldId id="282" r:id="rId7"/>
    <p:sldId id="283" r:id="rId8"/>
    <p:sldId id="290" r:id="rId9"/>
    <p:sldId id="276" r:id="rId10"/>
    <p:sldId id="287" r:id="rId11"/>
    <p:sldId id="277" r:id="rId12"/>
    <p:sldId id="278" r:id="rId13"/>
    <p:sldId id="279" r:id="rId14"/>
    <p:sldId id="280" r:id="rId15"/>
    <p:sldId id="284" r:id="rId16"/>
    <p:sldId id="289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42857">
        <a:ln>
          <a:noFill/>
        </a:ln>
        <a:solidFill>
          <a:srgbClr val="91969D"/>
        </a:solidFill>
        <a:effectLst/>
        <a:uFillTx/>
        <a:latin typeface="+mn-lt"/>
        <a:ea typeface="+mn-ea"/>
        <a:cs typeface="+mn-cs"/>
        <a:sym typeface="Roboto Regular"/>
      </a:defRPr>
    </a:lvl1pPr>
    <a:lvl2pPr marL="0" marR="0" indent="2286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42857">
        <a:ln>
          <a:noFill/>
        </a:ln>
        <a:solidFill>
          <a:srgbClr val="91969D"/>
        </a:solidFill>
        <a:effectLst/>
        <a:uFillTx/>
        <a:latin typeface="+mn-lt"/>
        <a:ea typeface="+mn-ea"/>
        <a:cs typeface="+mn-cs"/>
        <a:sym typeface="Roboto Regular"/>
      </a:defRPr>
    </a:lvl2pPr>
    <a:lvl3pPr marL="0" marR="0" indent="4572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42857">
        <a:ln>
          <a:noFill/>
        </a:ln>
        <a:solidFill>
          <a:srgbClr val="91969D"/>
        </a:solidFill>
        <a:effectLst/>
        <a:uFillTx/>
        <a:latin typeface="+mn-lt"/>
        <a:ea typeface="+mn-ea"/>
        <a:cs typeface="+mn-cs"/>
        <a:sym typeface="Roboto Regular"/>
      </a:defRPr>
    </a:lvl3pPr>
    <a:lvl4pPr marL="0" marR="0" indent="6858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42857">
        <a:ln>
          <a:noFill/>
        </a:ln>
        <a:solidFill>
          <a:srgbClr val="91969D"/>
        </a:solidFill>
        <a:effectLst/>
        <a:uFillTx/>
        <a:latin typeface="+mn-lt"/>
        <a:ea typeface="+mn-ea"/>
        <a:cs typeface="+mn-cs"/>
        <a:sym typeface="Roboto Regular"/>
      </a:defRPr>
    </a:lvl4pPr>
    <a:lvl5pPr marL="0" marR="0" indent="9144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42857">
        <a:ln>
          <a:noFill/>
        </a:ln>
        <a:solidFill>
          <a:srgbClr val="91969D"/>
        </a:solidFill>
        <a:effectLst/>
        <a:uFillTx/>
        <a:latin typeface="+mn-lt"/>
        <a:ea typeface="+mn-ea"/>
        <a:cs typeface="+mn-cs"/>
        <a:sym typeface="Roboto Regular"/>
      </a:defRPr>
    </a:lvl5pPr>
    <a:lvl6pPr marL="0" marR="0" indent="11430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42857">
        <a:ln>
          <a:noFill/>
        </a:ln>
        <a:solidFill>
          <a:srgbClr val="91969D"/>
        </a:solidFill>
        <a:effectLst/>
        <a:uFillTx/>
        <a:latin typeface="+mn-lt"/>
        <a:ea typeface="+mn-ea"/>
        <a:cs typeface="+mn-cs"/>
        <a:sym typeface="Roboto Regular"/>
      </a:defRPr>
    </a:lvl6pPr>
    <a:lvl7pPr marL="0" marR="0" indent="13716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42857">
        <a:ln>
          <a:noFill/>
        </a:ln>
        <a:solidFill>
          <a:srgbClr val="91969D"/>
        </a:solidFill>
        <a:effectLst/>
        <a:uFillTx/>
        <a:latin typeface="+mn-lt"/>
        <a:ea typeface="+mn-ea"/>
        <a:cs typeface="+mn-cs"/>
        <a:sym typeface="Roboto Regular"/>
      </a:defRPr>
    </a:lvl7pPr>
    <a:lvl8pPr marL="0" marR="0" indent="16002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42857">
        <a:ln>
          <a:noFill/>
        </a:ln>
        <a:solidFill>
          <a:srgbClr val="91969D"/>
        </a:solidFill>
        <a:effectLst/>
        <a:uFillTx/>
        <a:latin typeface="+mn-lt"/>
        <a:ea typeface="+mn-ea"/>
        <a:cs typeface="+mn-cs"/>
        <a:sym typeface="Roboto Regular"/>
      </a:defRPr>
    </a:lvl8pPr>
    <a:lvl9pPr marL="0" marR="0" indent="18288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42857">
        <a:ln>
          <a:noFill/>
        </a:ln>
        <a:solidFill>
          <a:srgbClr val="91969D"/>
        </a:solidFill>
        <a:effectLst/>
        <a:uFillTx/>
        <a:latin typeface="+mn-lt"/>
        <a:ea typeface="+mn-ea"/>
        <a:cs typeface="+mn-cs"/>
        <a:sym typeface="Roboto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MARIANA" initials="U" lastIdx="9" clrIdx="0">
    <p:extLst>
      <p:ext uri="{19B8F6BF-5375-455C-9EA6-DF929625EA0E}">
        <p15:presenceInfo xmlns:p15="http://schemas.microsoft.com/office/powerpoint/2012/main" userId="df34e42f3a54e3a8" providerId="Windows Live"/>
      </p:ext>
    </p:extLst>
  </p:cmAuthor>
  <p:cmAuthor id="2" name="Juan Calpa" initials="JC" lastIdx="1" clrIdx="1">
    <p:extLst>
      <p:ext uri="{19B8F6BF-5375-455C-9EA6-DF929625EA0E}">
        <p15:presenceInfo xmlns:p15="http://schemas.microsoft.com/office/powerpoint/2012/main" userId="163cd4f12872d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C56"/>
    <a:srgbClr val="EBF7FF"/>
    <a:srgbClr val="FFFFFF"/>
    <a:srgbClr val="2E7CAC"/>
    <a:srgbClr val="0000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29"/>
  </p:normalViewPr>
  <p:slideViewPr>
    <p:cSldViewPr snapToGrid="0" snapToObjects="1">
      <p:cViewPr varScale="1">
        <p:scale>
          <a:sx n="57" d="100"/>
          <a:sy n="57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01T17:22:58.689" idx="5">
    <p:pos x="10" y="10"/>
    <p:text>Revisar los antecedentes comentado presencialmente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01T17:24:43.022" idx="8">
    <p:pos x="10" y="10"/>
    <p:text>Colocar l tabla en el otro formato, uno de ustedes, acorde con el corlo</p:text>
    <p:extLst>
      <p:ext uri="{C676402C-5697-4E1C-873F-D02D1690AC5C}">
        <p15:threadingInfo xmlns:p15="http://schemas.microsoft.com/office/powerpoint/2012/main" timeZoneBias="300"/>
      </p:ext>
    </p:extLst>
  </p:cm>
</p:cmLst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57E44A-334C-45F8-8DDC-1184B5368A07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C698DE54-B02F-48ED-B6E6-CF3A1BF3E1F5}">
      <dgm:prSet phldrT="[Texto]"/>
      <dgm:spPr>
        <a:solidFill>
          <a:srgbClr val="FFFFFF"/>
        </a:solidFill>
        <a:ln w="76200">
          <a:solidFill>
            <a:srgbClr val="013C56"/>
          </a:solidFill>
        </a:ln>
      </dgm:spPr>
      <dgm:t>
        <a:bodyPr/>
        <a:lstStyle/>
        <a:p>
          <a:r>
            <a:rPr lang="es-CO" b="1" noProof="0" dirty="0">
              <a:solidFill>
                <a:srgbClr val="013C56"/>
              </a:solidFill>
              <a:latin typeface="Century Gothic" panose="020B0502020202020204" pitchFamily="34" charset="0"/>
            </a:rPr>
            <a:t>Enfermedades</a:t>
          </a:r>
          <a:r>
            <a:rPr lang="en-US" b="1" dirty="0">
              <a:solidFill>
                <a:srgbClr val="013C56"/>
              </a:solidFill>
              <a:latin typeface="Century Gothic" panose="020B0502020202020204" pitchFamily="34" charset="0"/>
            </a:rPr>
            <a:t> </a:t>
          </a:r>
          <a:r>
            <a:rPr lang="es-CO" b="1" noProof="0" dirty="0">
              <a:solidFill>
                <a:srgbClr val="013C56"/>
              </a:solidFill>
              <a:latin typeface="Century Gothic" panose="020B0502020202020204" pitchFamily="34" charset="0"/>
            </a:rPr>
            <a:t>provocadas</a:t>
          </a:r>
          <a:r>
            <a:rPr lang="en-US" b="1" dirty="0">
              <a:solidFill>
                <a:srgbClr val="013C56"/>
              </a:solidFill>
              <a:latin typeface="Century Gothic" panose="020B0502020202020204" pitchFamily="34" charset="0"/>
            </a:rPr>
            <a:t> por la </a:t>
          </a:r>
          <a:r>
            <a:rPr lang="es-CO" b="1" noProof="0" dirty="0">
              <a:solidFill>
                <a:srgbClr val="013C56"/>
              </a:solidFill>
              <a:latin typeface="Century Gothic" panose="020B0502020202020204" pitchFamily="34" charset="0"/>
            </a:rPr>
            <a:t>exposición</a:t>
          </a:r>
          <a:r>
            <a:rPr lang="en-US" b="1" dirty="0">
              <a:solidFill>
                <a:srgbClr val="013C56"/>
              </a:solidFill>
              <a:latin typeface="Century Gothic" panose="020B0502020202020204" pitchFamily="34" charset="0"/>
            </a:rPr>
            <a:t> al aire contaminado.</a:t>
          </a:r>
          <a:endParaRPr lang="es-CO" dirty="0"/>
        </a:p>
      </dgm:t>
    </dgm:pt>
    <dgm:pt modelId="{F60854C9-2145-45C9-947E-83AE88FB60CF}" type="parTrans" cxnId="{C1EC546A-6EA9-4FC5-B518-B8FC25E49A56}">
      <dgm:prSet/>
      <dgm:spPr/>
      <dgm:t>
        <a:bodyPr/>
        <a:lstStyle/>
        <a:p>
          <a:endParaRPr lang="es-CO"/>
        </a:p>
      </dgm:t>
    </dgm:pt>
    <dgm:pt modelId="{5A73BE82-C4A4-4A9B-993E-8CB07FFAD52B}" type="sibTrans" cxnId="{C1EC546A-6EA9-4FC5-B518-B8FC25E49A56}">
      <dgm:prSet/>
      <dgm:spPr>
        <a:solidFill>
          <a:srgbClr val="FFFFFF"/>
        </a:solidFill>
        <a:ln w="76200">
          <a:solidFill>
            <a:srgbClr val="2E7CAC"/>
          </a:solidFill>
        </a:ln>
      </dgm:spPr>
      <dgm:t>
        <a:bodyPr/>
        <a:lstStyle/>
        <a:p>
          <a:endParaRPr lang="es-CO"/>
        </a:p>
      </dgm:t>
    </dgm:pt>
    <dgm:pt modelId="{40D2A6AD-7FF6-4586-AAA7-9DEECF6F474C}">
      <dgm:prSet phldrT="[Texto]"/>
      <dgm:spPr>
        <a:solidFill>
          <a:srgbClr val="FFFFFF"/>
        </a:solidFill>
        <a:ln w="76200">
          <a:solidFill>
            <a:srgbClr val="013C56"/>
          </a:solidFill>
        </a:ln>
      </dgm:spPr>
      <dgm:t>
        <a:bodyPr/>
        <a:lstStyle/>
        <a:p>
          <a:r>
            <a:rPr lang="es-CO" b="1" dirty="0">
              <a:solidFill>
                <a:srgbClr val="013C56"/>
              </a:solidFill>
              <a:latin typeface="Century Gothic" panose="020B0502020202020204" pitchFamily="34" charset="0"/>
            </a:rPr>
            <a:t>Contaminación </a:t>
          </a:r>
          <a:r>
            <a:rPr lang="en-US" b="1" dirty="0">
              <a:solidFill>
                <a:srgbClr val="013C56"/>
              </a:solidFill>
              <a:latin typeface="Century Gothic" panose="020B0502020202020204" pitchFamily="34" charset="0"/>
            </a:rPr>
            <a:t>del </a:t>
          </a:r>
          <a:r>
            <a:rPr lang="es-CO" b="1" noProof="0" dirty="0">
              <a:solidFill>
                <a:srgbClr val="013C56"/>
              </a:solidFill>
              <a:latin typeface="Century Gothic" panose="020B0502020202020204" pitchFamily="34" charset="0"/>
            </a:rPr>
            <a:t>aire</a:t>
          </a:r>
          <a:r>
            <a:rPr lang="en-US" b="1" dirty="0">
              <a:solidFill>
                <a:srgbClr val="013C56"/>
              </a:solidFill>
              <a:latin typeface="Century Gothic" panose="020B0502020202020204" pitchFamily="34" charset="0"/>
            </a:rPr>
            <a:t>. </a:t>
          </a:r>
          <a:endParaRPr lang="es-CO" dirty="0"/>
        </a:p>
      </dgm:t>
    </dgm:pt>
    <dgm:pt modelId="{56EF5953-4216-4D9B-8E85-BB54550EB916}" type="parTrans" cxnId="{27A3ADD1-3187-44FA-A24D-17DB44FA9622}">
      <dgm:prSet/>
      <dgm:spPr/>
      <dgm:t>
        <a:bodyPr/>
        <a:lstStyle/>
        <a:p>
          <a:endParaRPr lang="es-CO"/>
        </a:p>
      </dgm:t>
    </dgm:pt>
    <dgm:pt modelId="{1ADBEF00-AD52-4166-948D-25A089D09D77}" type="sibTrans" cxnId="{27A3ADD1-3187-44FA-A24D-17DB44FA9622}">
      <dgm:prSet/>
      <dgm:spPr>
        <a:solidFill>
          <a:srgbClr val="FFFFFF"/>
        </a:solidFill>
        <a:ln w="76200">
          <a:solidFill>
            <a:srgbClr val="2E7CAC"/>
          </a:solidFill>
        </a:ln>
      </dgm:spPr>
      <dgm:t>
        <a:bodyPr/>
        <a:lstStyle/>
        <a:p>
          <a:endParaRPr lang="es-CO"/>
        </a:p>
      </dgm:t>
    </dgm:pt>
    <dgm:pt modelId="{D5749114-C276-4BD7-AFF6-6725C74A8C1D}">
      <dgm:prSet phldrT="[Texto]"/>
      <dgm:spPr>
        <a:solidFill>
          <a:srgbClr val="FFFFFF"/>
        </a:solidFill>
        <a:ln w="76200">
          <a:solidFill>
            <a:srgbClr val="013C56"/>
          </a:solidFill>
        </a:ln>
      </dgm:spPr>
      <dgm:t>
        <a:bodyPr/>
        <a:lstStyle/>
        <a:p>
          <a:r>
            <a:rPr lang="en-US" b="1" dirty="0">
              <a:solidFill>
                <a:srgbClr val="013C56"/>
              </a:solidFill>
              <a:latin typeface="Century Gothic" panose="020B0502020202020204" pitchFamily="34" charset="0"/>
            </a:rPr>
            <a:t>Analizar la </a:t>
          </a:r>
          <a:r>
            <a:rPr lang="es-CO" b="1" noProof="0" dirty="0">
              <a:solidFill>
                <a:srgbClr val="013C56"/>
              </a:solidFill>
              <a:latin typeface="Century Gothic" panose="020B0502020202020204" pitchFamily="34" charset="0"/>
            </a:rPr>
            <a:t>calidad</a:t>
          </a:r>
          <a:r>
            <a:rPr lang="en-US" b="1" dirty="0">
              <a:solidFill>
                <a:srgbClr val="013C56"/>
              </a:solidFill>
              <a:latin typeface="Century Gothic" panose="020B0502020202020204" pitchFamily="34" charset="0"/>
            </a:rPr>
            <a:t> del aire.</a:t>
          </a:r>
          <a:endParaRPr lang="es-CO" dirty="0"/>
        </a:p>
      </dgm:t>
    </dgm:pt>
    <dgm:pt modelId="{AEA28E43-AA38-4D10-AB30-18F31AC604E7}" type="parTrans" cxnId="{9C191683-02C3-4D6D-BA80-193E1CBFE6C4}">
      <dgm:prSet/>
      <dgm:spPr/>
      <dgm:t>
        <a:bodyPr/>
        <a:lstStyle/>
        <a:p>
          <a:endParaRPr lang="es-CO"/>
        </a:p>
      </dgm:t>
    </dgm:pt>
    <dgm:pt modelId="{FCC1821A-A426-4A9A-B848-80EF7960EE36}" type="sibTrans" cxnId="{9C191683-02C3-4D6D-BA80-193E1CBFE6C4}">
      <dgm:prSet/>
      <dgm:spPr>
        <a:ln w="76200">
          <a:solidFill>
            <a:srgbClr val="2E7CAC"/>
          </a:solidFill>
        </a:ln>
      </dgm:spPr>
      <dgm:t>
        <a:bodyPr/>
        <a:lstStyle/>
        <a:p>
          <a:endParaRPr lang="es-CO"/>
        </a:p>
      </dgm:t>
    </dgm:pt>
    <dgm:pt modelId="{9E1C28BD-9C79-4992-A190-C70A6212EBCC}">
      <dgm:prSet phldrT="[Texto]"/>
      <dgm:spPr>
        <a:solidFill>
          <a:srgbClr val="FFFFFF"/>
        </a:solidFill>
        <a:ln w="76200">
          <a:solidFill>
            <a:srgbClr val="013C56"/>
          </a:solidFill>
        </a:ln>
      </dgm:spPr>
      <dgm:t>
        <a:bodyPr/>
        <a:lstStyle/>
        <a:p>
          <a:r>
            <a:rPr lang="es-CO" b="1" dirty="0">
              <a:solidFill>
                <a:srgbClr val="013C56"/>
              </a:solidFill>
              <a:latin typeface="Century Gothic" panose="020B0502020202020204" pitchFamily="34" charset="0"/>
            </a:rPr>
            <a:t>Impacto negativo en el bienestar general.</a:t>
          </a:r>
          <a:endParaRPr lang="es-CO" dirty="0"/>
        </a:p>
      </dgm:t>
    </dgm:pt>
    <dgm:pt modelId="{728E0191-82CE-4D0D-B733-F8A5425DFF31}" type="parTrans" cxnId="{65B41840-E2F9-4152-B561-7A951F83687C}">
      <dgm:prSet/>
      <dgm:spPr/>
      <dgm:t>
        <a:bodyPr/>
        <a:lstStyle/>
        <a:p>
          <a:endParaRPr lang="es-CO"/>
        </a:p>
      </dgm:t>
    </dgm:pt>
    <dgm:pt modelId="{E236E9EC-33A3-4B8B-B44D-1ADF131B72A3}" type="sibTrans" cxnId="{65B41840-E2F9-4152-B561-7A951F83687C}">
      <dgm:prSet/>
      <dgm:spPr>
        <a:ln w="76200">
          <a:solidFill>
            <a:srgbClr val="2E7CAC"/>
          </a:solidFill>
        </a:ln>
      </dgm:spPr>
      <dgm:t>
        <a:bodyPr/>
        <a:lstStyle/>
        <a:p>
          <a:endParaRPr lang="es-CO"/>
        </a:p>
      </dgm:t>
    </dgm:pt>
    <dgm:pt modelId="{91A8B40D-0FB9-40D4-9B94-44C60228BA9F}" type="pres">
      <dgm:prSet presAssocID="{8A57E44A-334C-45F8-8DDC-1184B5368A07}" presName="cycle" presStyleCnt="0">
        <dgm:presLayoutVars>
          <dgm:dir/>
          <dgm:resizeHandles val="exact"/>
        </dgm:presLayoutVars>
      </dgm:prSet>
      <dgm:spPr/>
    </dgm:pt>
    <dgm:pt modelId="{38A8B094-0E84-41EE-84E4-B6ACCE9EB981}" type="pres">
      <dgm:prSet presAssocID="{C698DE54-B02F-48ED-B6E6-CF3A1BF3E1F5}" presName="node" presStyleLbl="node1" presStyleIdx="0" presStyleCnt="4" custScaleX="122338" custScaleY="102556" custLinFactX="-2875" custLinFactNeighborX="-100000">
        <dgm:presLayoutVars>
          <dgm:bulletEnabled val="1"/>
        </dgm:presLayoutVars>
      </dgm:prSet>
      <dgm:spPr/>
    </dgm:pt>
    <dgm:pt modelId="{EB381EDB-84EE-4CD2-9C7E-F19EAA05881A}" type="pres">
      <dgm:prSet presAssocID="{C698DE54-B02F-48ED-B6E6-CF3A1BF3E1F5}" presName="spNode" presStyleCnt="0"/>
      <dgm:spPr/>
    </dgm:pt>
    <dgm:pt modelId="{BE63BFE9-BBF3-435B-A0FC-564BC58BF96A}" type="pres">
      <dgm:prSet presAssocID="{5A73BE82-C4A4-4A9B-993E-8CB07FFAD52B}" presName="sibTrans" presStyleLbl="sibTrans1D1" presStyleIdx="0" presStyleCnt="4"/>
      <dgm:spPr/>
    </dgm:pt>
    <dgm:pt modelId="{A9A615AD-7EDD-4DC1-A56B-1D6D32839F8F}" type="pres">
      <dgm:prSet presAssocID="{40D2A6AD-7FF6-4586-AAA7-9DEECF6F474C}" presName="node" presStyleLbl="node1" presStyleIdx="1" presStyleCnt="4" custScaleY="78046" custRadScaleRad="102074" custRadScaleInc="969">
        <dgm:presLayoutVars>
          <dgm:bulletEnabled val="1"/>
        </dgm:presLayoutVars>
      </dgm:prSet>
      <dgm:spPr/>
    </dgm:pt>
    <dgm:pt modelId="{9A11F191-F83E-4EDC-AE8C-B4577F0265D2}" type="pres">
      <dgm:prSet presAssocID="{40D2A6AD-7FF6-4586-AAA7-9DEECF6F474C}" presName="spNode" presStyleCnt="0"/>
      <dgm:spPr/>
    </dgm:pt>
    <dgm:pt modelId="{F94EA0D0-C0C0-4ED5-A3DE-3C191FDA7602}" type="pres">
      <dgm:prSet presAssocID="{1ADBEF00-AD52-4166-948D-25A089D09D77}" presName="sibTrans" presStyleLbl="sibTrans1D1" presStyleIdx="1" presStyleCnt="4"/>
      <dgm:spPr/>
    </dgm:pt>
    <dgm:pt modelId="{C34DA6AE-A4DE-48A0-9F91-F4A201CF7411}" type="pres">
      <dgm:prSet presAssocID="{D5749114-C276-4BD7-AFF6-6725C74A8C1D}" presName="node" presStyleLbl="node1" presStyleIdx="2" presStyleCnt="4" custScaleY="88734">
        <dgm:presLayoutVars>
          <dgm:bulletEnabled val="1"/>
        </dgm:presLayoutVars>
      </dgm:prSet>
      <dgm:spPr/>
    </dgm:pt>
    <dgm:pt modelId="{CD6A5C1B-974E-4C26-8F3A-6FEED96B1A43}" type="pres">
      <dgm:prSet presAssocID="{D5749114-C276-4BD7-AFF6-6725C74A8C1D}" presName="spNode" presStyleCnt="0"/>
      <dgm:spPr/>
    </dgm:pt>
    <dgm:pt modelId="{C72F1171-AD25-4A96-B268-FB354C9B1CC1}" type="pres">
      <dgm:prSet presAssocID="{FCC1821A-A426-4A9A-B848-80EF7960EE36}" presName="sibTrans" presStyleLbl="sibTrans1D1" presStyleIdx="2" presStyleCnt="4"/>
      <dgm:spPr/>
    </dgm:pt>
    <dgm:pt modelId="{24A22D4B-FFDF-4503-B1EB-B8F5775839D3}" type="pres">
      <dgm:prSet presAssocID="{9E1C28BD-9C79-4992-A190-C70A6212EBCC}" presName="node" presStyleLbl="node1" presStyleIdx="3" presStyleCnt="4" custScaleX="118696">
        <dgm:presLayoutVars>
          <dgm:bulletEnabled val="1"/>
        </dgm:presLayoutVars>
      </dgm:prSet>
      <dgm:spPr/>
    </dgm:pt>
    <dgm:pt modelId="{AA154575-2FC4-4C0F-8F2F-B4C6F8D4A2B6}" type="pres">
      <dgm:prSet presAssocID="{9E1C28BD-9C79-4992-A190-C70A6212EBCC}" presName="spNode" presStyleCnt="0"/>
      <dgm:spPr/>
    </dgm:pt>
    <dgm:pt modelId="{BE7F6A3B-D577-46BE-9F7E-C6045B440245}" type="pres">
      <dgm:prSet presAssocID="{E236E9EC-33A3-4B8B-B44D-1ADF131B72A3}" presName="sibTrans" presStyleLbl="sibTrans1D1" presStyleIdx="3" presStyleCnt="4"/>
      <dgm:spPr/>
    </dgm:pt>
  </dgm:ptLst>
  <dgm:cxnLst>
    <dgm:cxn modelId="{EB003E0E-8162-4DF5-8C3A-20B20622FB71}" type="presOf" srcId="{D5749114-C276-4BD7-AFF6-6725C74A8C1D}" destId="{C34DA6AE-A4DE-48A0-9F91-F4A201CF7411}" srcOrd="0" destOrd="0" presId="urn:microsoft.com/office/officeart/2005/8/layout/cycle6"/>
    <dgm:cxn modelId="{2A773F16-32AC-418B-AE2C-7451CD962B1C}" type="presOf" srcId="{1ADBEF00-AD52-4166-948D-25A089D09D77}" destId="{F94EA0D0-C0C0-4ED5-A3DE-3C191FDA7602}" srcOrd="0" destOrd="0" presId="urn:microsoft.com/office/officeart/2005/8/layout/cycle6"/>
    <dgm:cxn modelId="{11AC021B-C075-4578-8B51-82E10BBF7437}" type="presOf" srcId="{8A57E44A-334C-45F8-8DDC-1184B5368A07}" destId="{91A8B40D-0FB9-40D4-9B94-44C60228BA9F}" srcOrd="0" destOrd="0" presId="urn:microsoft.com/office/officeart/2005/8/layout/cycle6"/>
    <dgm:cxn modelId="{4378302E-26A9-4047-803E-D8413935C193}" type="presOf" srcId="{E236E9EC-33A3-4B8B-B44D-1ADF131B72A3}" destId="{BE7F6A3B-D577-46BE-9F7E-C6045B440245}" srcOrd="0" destOrd="0" presId="urn:microsoft.com/office/officeart/2005/8/layout/cycle6"/>
    <dgm:cxn modelId="{1AD80240-6D36-40B8-9FBF-5F5CF1C5DB59}" type="presOf" srcId="{FCC1821A-A426-4A9A-B848-80EF7960EE36}" destId="{C72F1171-AD25-4A96-B268-FB354C9B1CC1}" srcOrd="0" destOrd="0" presId="urn:microsoft.com/office/officeart/2005/8/layout/cycle6"/>
    <dgm:cxn modelId="{65B41840-E2F9-4152-B561-7A951F83687C}" srcId="{8A57E44A-334C-45F8-8DDC-1184B5368A07}" destId="{9E1C28BD-9C79-4992-A190-C70A6212EBCC}" srcOrd="3" destOrd="0" parTransId="{728E0191-82CE-4D0D-B733-F8A5425DFF31}" sibTransId="{E236E9EC-33A3-4B8B-B44D-1ADF131B72A3}"/>
    <dgm:cxn modelId="{B953D360-66B6-40A6-91F6-7F606CC12B8A}" type="presOf" srcId="{9E1C28BD-9C79-4992-A190-C70A6212EBCC}" destId="{24A22D4B-FFDF-4503-B1EB-B8F5775839D3}" srcOrd="0" destOrd="0" presId="urn:microsoft.com/office/officeart/2005/8/layout/cycle6"/>
    <dgm:cxn modelId="{C1EC546A-6EA9-4FC5-B518-B8FC25E49A56}" srcId="{8A57E44A-334C-45F8-8DDC-1184B5368A07}" destId="{C698DE54-B02F-48ED-B6E6-CF3A1BF3E1F5}" srcOrd="0" destOrd="0" parTransId="{F60854C9-2145-45C9-947E-83AE88FB60CF}" sibTransId="{5A73BE82-C4A4-4A9B-993E-8CB07FFAD52B}"/>
    <dgm:cxn modelId="{9C191683-02C3-4D6D-BA80-193E1CBFE6C4}" srcId="{8A57E44A-334C-45F8-8DDC-1184B5368A07}" destId="{D5749114-C276-4BD7-AFF6-6725C74A8C1D}" srcOrd="2" destOrd="0" parTransId="{AEA28E43-AA38-4D10-AB30-18F31AC604E7}" sibTransId="{FCC1821A-A426-4A9A-B848-80EF7960EE36}"/>
    <dgm:cxn modelId="{566265A2-B91F-4948-9302-CF0FB6F7EA14}" type="presOf" srcId="{C698DE54-B02F-48ED-B6E6-CF3A1BF3E1F5}" destId="{38A8B094-0E84-41EE-84E4-B6ACCE9EB981}" srcOrd="0" destOrd="0" presId="urn:microsoft.com/office/officeart/2005/8/layout/cycle6"/>
    <dgm:cxn modelId="{0A1530B8-B682-4423-AF57-A46DDAF54721}" type="presOf" srcId="{40D2A6AD-7FF6-4586-AAA7-9DEECF6F474C}" destId="{A9A615AD-7EDD-4DC1-A56B-1D6D32839F8F}" srcOrd="0" destOrd="0" presId="urn:microsoft.com/office/officeart/2005/8/layout/cycle6"/>
    <dgm:cxn modelId="{BE4550BB-3408-4BC5-8F1B-0F85A29BB9E9}" type="presOf" srcId="{5A73BE82-C4A4-4A9B-993E-8CB07FFAD52B}" destId="{BE63BFE9-BBF3-435B-A0FC-564BC58BF96A}" srcOrd="0" destOrd="0" presId="urn:microsoft.com/office/officeart/2005/8/layout/cycle6"/>
    <dgm:cxn modelId="{27A3ADD1-3187-44FA-A24D-17DB44FA9622}" srcId="{8A57E44A-334C-45F8-8DDC-1184B5368A07}" destId="{40D2A6AD-7FF6-4586-AAA7-9DEECF6F474C}" srcOrd="1" destOrd="0" parTransId="{56EF5953-4216-4D9B-8E85-BB54550EB916}" sibTransId="{1ADBEF00-AD52-4166-948D-25A089D09D77}"/>
    <dgm:cxn modelId="{D4677229-FAA9-4D6C-AED2-D211757564A1}" type="presParOf" srcId="{91A8B40D-0FB9-40D4-9B94-44C60228BA9F}" destId="{38A8B094-0E84-41EE-84E4-B6ACCE9EB981}" srcOrd="0" destOrd="0" presId="urn:microsoft.com/office/officeart/2005/8/layout/cycle6"/>
    <dgm:cxn modelId="{A2661834-D894-4AD9-B60D-B2D2B7ADE5C8}" type="presParOf" srcId="{91A8B40D-0FB9-40D4-9B94-44C60228BA9F}" destId="{EB381EDB-84EE-4CD2-9C7E-F19EAA05881A}" srcOrd="1" destOrd="0" presId="urn:microsoft.com/office/officeart/2005/8/layout/cycle6"/>
    <dgm:cxn modelId="{7223BEF0-67F0-4AE0-B595-7F93F645C1B0}" type="presParOf" srcId="{91A8B40D-0FB9-40D4-9B94-44C60228BA9F}" destId="{BE63BFE9-BBF3-435B-A0FC-564BC58BF96A}" srcOrd="2" destOrd="0" presId="urn:microsoft.com/office/officeart/2005/8/layout/cycle6"/>
    <dgm:cxn modelId="{855199B8-A9D3-40F2-A5F6-C17753345372}" type="presParOf" srcId="{91A8B40D-0FB9-40D4-9B94-44C60228BA9F}" destId="{A9A615AD-7EDD-4DC1-A56B-1D6D32839F8F}" srcOrd="3" destOrd="0" presId="urn:microsoft.com/office/officeart/2005/8/layout/cycle6"/>
    <dgm:cxn modelId="{8BDA283B-5B12-47BC-9EDD-423F9A7FCE42}" type="presParOf" srcId="{91A8B40D-0FB9-40D4-9B94-44C60228BA9F}" destId="{9A11F191-F83E-4EDC-AE8C-B4577F0265D2}" srcOrd="4" destOrd="0" presId="urn:microsoft.com/office/officeart/2005/8/layout/cycle6"/>
    <dgm:cxn modelId="{FC966F9A-4D03-4015-BCAA-13F097175364}" type="presParOf" srcId="{91A8B40D-0FB9-40D4-9B94-44C60228BA9F}" destId="{F94EA0D0-C0C0-4ED5-A3DE-3C191FDA7602}" srcOrd="5" destOrd="0" presId="urn:microsoft.com/office/officeart/2005/8/layout/cycle6"/>
    <dgm:cxn modelId="{06D4254C-05D3-465C-A470-8CCA405CC228}" type="presParOf" srcId="{91A8B40D-0FB9-40D4-9B94-44C60228BA9F}" destId="{C34DA6AE-A4DE-48A0-9F91-F4A201CF7411}" srcOrd="6" destOrd="0" presId="urn:microsoft.com/office/officeart/2005/8/layout/cycle6"/>
    <dgm:cxn modelId="{8C696DAA-B129-427C-8C27-18FC42B7AF5C}" type="presParOf" srcId="{91A8B40D-0FB9-40D4-9B94-44C60228BA9F}" destId="{CD6A5C1B-974E-4C26-8F3A-6FEED96B1A43}" srcOrd="7" destOrd="0" presId="urn:microsoft.com/office/officeart/2005/8/layout/cycle6"/>
    <dgm:cxn modelId="{D04EBE92-2681-4E58-AC83-24CC0162B6FA}" type="presParOf" srcId="{91A8B40D-0FB9-40D4-9B94-44C60228BA9F}" destId="{C72F1171-AD25-4A96-B268-FB354C9B1CC1}" srcOrd="8" destOrd="0" presId="urn:microsoft.com/office/officeart/2005/8/layout/cycle6"/>
    <dgm:cxn modelId="{23B11DF6-8E46-4DDB-927D-B3D513845B29}" type="presParOf" srcId="{91A8B40D-0FB9-40D4-9B94-44C60228BA9F}" destId="{24A22D4B-FFDF-4503-B1EB-B8F5775839D3}" srcOrd="9" destOrd="0" presId="urn:microsoft.com/office/officeart/2005/8/layout/cycle6"/>
    <dgm:cxn modelId="{9523B5B3-2F85-4FAE-B8F1-4BE5299955C2}" type="presParOf" srcId="{91A8B40D-0FB9-40D4-9B94-44C60228BA9F}" destId="{AA154575-2FC4-4C0F-8F2F-B4C6F8D4A2B6}" srcOrd="10" destOrd="0" presId="urn:microsoft.com/office/officeart/2005/8/layout/cycle6"/>
    <dgm:cxn modelId="{9D742527-B8FB-4C8B-BFF1-C92B2E4B2965}" type="presParOf" srcId="{91A8B40D-0FB9-40D4-9B94-44C60228BA9F}" destId="{BE7F6A3B-D577-46BE-9F7E-C6045B440245}" srcOrd="11" destOrd="0" presId="urn:microsoft.com/office/officeart/2005/8/layout/cycle6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F1FFB6-D6E0-4A3A-A9C6-F711676F64AF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C58ABD81-4B3A-4C85-86CA-C64155E184BC}">
      <dgm:prSet phldrT="[Texto]" custT="1"/>
      <dgm:spPr>
        <a:noFill/>
        <a:ln w="76200">
          <a:solidFill>
            <a:srgbClr val="2E7CAC"/>
          </a:solidFill>
        </a:ln>
      </dgm:spPr>
      <dgm:t>
        <a:bodyPr/>
        <a:lstStyle/>
        <a:p>
          <a:r>
            <a:rPr lang="es-CO" sz="4000" b="1" dirty="0">
              <a:solidFill>
                <a:srgbClr val="013C56"/>
              </a:solidFill>
              <a:latin typeface="Century Gothic" panose="020B0502020202020204" pitchFamily="34" charset="0"/>
            </a:rPr>
            <a:t>Planificación</a:t>
          </a:r>
        </a:p>
      </dgm:t>
    </dgm:pt>
    <dgm:pt modelId="{EC2F8A67-EBF0-4B66-823D-79E0D7F0DA23}" type="parTrans" cxnId="{C2C318EA-F784-4E24-B9E5-F0ED6133A7AC}">
      <dgm:prSet/>
      <dgm:spPr/>
      <dgm:t>
        <a:bodyPr/>
        <a:lstStyle/>
        <a:p>
          <a:endParaRPr lang="es-CO"/>
        </a:p>
      </dgm:t>
    </dgm:pt>
    <dgm:pt modelId="{215BFF77-5032-4A30-B59A-B6313AA18E9E}" type="sibTrans" cxnId="{C2C318EA-F784-4E24-B9E5-F0ED6133A7AC}">
      <dgm:prSet/>
      <dgm:spPr>
        <a:noFill/>
        <a:ln w="76200">
          <a:solidFill>
            <a:srgbClr val="2E7CAC"/>
          </a:solidFill>
        </a:ln>
      </dgm:spPr>
      <dgm:t>
        <a:bodyPr/>
        <a:lstStyle/>
        <a:p>
          <a:endParaRPr lang="es-CO"/>
        </a:p>
      </dgm:t>
    </dgm:pt>
    <dgm:pt modelId="{4BDC9D92-AB66-43D3-841A-5A17D9C04857}">
      <dgm:prSet phldrT="[Texto]" custT="1"/>
      <dgm:spPr>
        <a:noFill/>
        <a:ln w="76200">
          <a:solidFill>
            <a:srgbClr val="2E7CAC"/>
          </a:solidFill>
        </a:ln>
      </dgm:spPr>
      <dgm:t>
        <a:bodyPr/>
        <a:lstStyle/>
        <a:p>
          <a:r>
            <a:rPr lang="es-CO" sz="4000" b="1" dirty="0">
              <a:solidFill>
                <a:srgbClr val="013C56"/>
              </a:solidFill>
              <a:latin typeface="Century Gothic" panose="020B0502020202020204" pitchFamily="34" charset="0"/>
            </a:rPr>
            <a:t>Diseño</a:t>
          </a:r>
        </a:p>
      </dgm:t>
    </dgm:pt>
    <dgm:pt modelId="{95B15344-C6C7-4289-8B0F-65DF438684E5}" type="parTrans" cxnId="{32FC82B7-0205-4D9D-A425-809099A9F75F}">
      <dgm:prSet/>
      <dgm:spPr/>
      <dgm:t>
        <a:bodyPr/>
        <a:lstStyle/>
        <a:p>
          <a:endParaRPr lang="es-CO"/>
        </a:p>
      </dgm:t>
    </dgm:pt>
    <dgm:pt modelId="{A2A7C6CB-403C-4F81-8BEF-E8672C41CF7E}" type="sibTrans" cxnId="{32FC82B7-0205-4D9D-A425-809099A9F75F}">
      <dgm:prSet/>
      <dgm:spPr>
        <a:noFill/>
        <a:ln w="76200">
          <a:solidFill>
            <a:srgbClr val="2E7CAC"/>
          </a:solidFill>
        </a:ln>
      </dgm:spPr>
      <dgm:t>
        <a:bodyPr/>
        <a:lstStyle/>
        <a:p>
          <a:endParaRPr lang="es-CO"/>
        </a:p>
      </dgm:t>
    </dgm:pt>
    <dgm:pt modelId="{B88B33B0-7B3D-4D08-BB5A-31FF837B3673}">
      <dgm:prSet phldrT="[Texto]" custT="1"/>
      <dgm:spPr>
        <a:noFill/>
        <a:ln w="76200">
          <a:solidFill>
            <a:srgbClr val="2E7CAC"/>
          </a:solidFill>
        </a:ln>
      </dgm:spPr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s-CO" sz="4000" b="1" dirty="0">
              <a:solidFill>
                <a:srgbClr val="013C56"/>
              </a:solidFill>
              <a:latin typeface="Century Gothic" panose="020B0502020202020204" pitchFamily="34" charset="0"/>
            </a:rPr>
            <a:t>Programación</a:t>
          </a:r>
        </a:p>
      </dgm:t>
    </dgm:pt>
    <dgm:pt modelId="{B6D3F469-5214-4D41-90C1-634B2CF61EDB}" type="parTrans" cxnId="{C4C05C36-B8F2-4FB0-A5E4-00875A787B0F}">
      <dgm:prSet/>
      <dgm:spPr/>
      <dgm:t>
        <a:bodyPr/>
        <a:lstStyle/>
        <a:p>
          <a:endParaRPr lang="es-CO"/>
        </a:p>
      </dgm:t>
    </dgm:pt>
    <dgm:pt modelId="{7EC7516B-8EC1-4BAB-B9AC-63D29A80797C}" type="sibTrans" cxnId="{C4C05C36-B8F2-4FB0-A5E4-00875A787B0F}">
      <dgm:prSet/>
      <dgm:spPr>
        <a:noFill/>
        <a:ln w="76200">
          <a:solidFill>
            <a:srgbClr val="2E7CAC"/>
          </a:solidFill>
        </a:ln>
      </dgm:spPr>
      <dgm:t>
        <a:bodyPr/>
        <a:lstStyle/>
        <a:p>
          <a:endParaRPr lang="es-CO"/>
        </a:p>
      </dgm:t>
    </dgm:pt>
    <dgm:pt modelId="{9AF1F49B-B5FE-41AE-929D-8D2DECBF3FFD}">
      <dgm:prSet phldrT="[Texto]" custT="1"/>
      <dgm:spPr>
        <a:noFill/>
        <a:ln w="76200">
          <a:solidFill>
            <a:srgbClr val="2E7CAC"/>
          </a:solidFill>
        </a:ln>
      </dgm:spPr>
      <dgm:t>
        <a:bodyPr/>
        <a:lstStyle/>
        <a:p>
          <a:r>
            <a:rPr lang="es-CO" sz="4000" b="1" dirty="0">
              <a:solidFill>
                <a:srgbClr val="013C56"/>
              </a:solidFill>
              <a:latin typeface="Century Gothic" panose="020B0502020202020204" pitchFamily="34" charset="0"/>
            </a:rPr>
            <a:t>Pruebas</a:t>
          </a:r>
        </a:p>
      </dgm:t>
    </dgm:pt>
    <dgm:pt modelId="{C404F6AB-FEBF-42AA-A6F4-5D08C50026CE}" type="parTrans" cxnId="{AC537A6C-B956-4B44-8B37-D2C940843E01}">
      <dgm:prSet/>
      <dgm:spPr/>
      <dgm:t>
        <a:bodyPr/>
        <a:lstStyle/>
        <a:p>
          <a:endParaRPr lang="es-CO"/>
        </a:p>
      </dgm:t>
    </dgm:pt>
    <dgm:pt modelId="{2999908F-0DAD-480B-A004-DC69502FA009}" type="sibTrans" cxnId="{AC537A6C-B956-4B44-8B37-D2C940843E01}">
      <dgm:prSet/>
      <dgm:spPr>
        <a:noFill/>
        <a:ln w="76200">
          <a:solidFill>
            <a:srgbClr val="2E7CAC"/>
          </a:solidFill>
        </a:ln>
      </dgm:spPr>
      <dgm:t>
        <a:bodyPr/>
        <a:lstStyle/>
        <a:p>
          <a:endParaRPr lang="es-CO"/>
        </a:p>
      </dgm:t>
    </dgm:pt>
    <dgm:pt modelId="{787CA8B5-1FD8-46DD-9D4E-D026649713BC}">
      <dgm:prSet phldrT="[Texto]" custT="1"/>
      <dgm:spPr>
        <a:noFill/>
        <a:ln w="76200">
          <a:solidFill>
            <a:srgbClr val="2E7CAC"/>
          </a:solidFill>
        </a:ln>
      </dgm:spPr>
      <dgm:t>
        <a:bodyPr/>
        <a:lstStyle/>
        <a:p>
          <a:r>
            <a:rPr lang="es-CO" sz="4000" b="1" dirty="0">
              <a:solidFill>
                <a:srgbClr val="013C56"/>
              </a:solidFill>
              <a:latin typeface="Century Gothic" panose="020B0502020202020204" pitchFamily="34" charset="0"/>
            </a:rPr>
            <a:t>Entrega</a:t>
          </a:r>
          <a:endParaRPr lang="es-CO" sz="4400" b="1" dirty="0">
            <a:solidFill>
              <a:srgbClr val="013C56"/>
            </a:solidFill>
            <a:latin typeface="Century Gothic" panose="020B0502020202020204" pitchFamily="34" charset="0"/>
          </a:endParaRPr>
        </a:p>
      </dgm:t>
    </dgm:pt>
    <dgm:pt modelId="{A8D25380-FA86-4248-93BF-4A468C03B46F}" type="parTrans" cxnId="{D1FA929F-0E48-46AD-97F3-9F3FCBEA894C}">
      <dgm:prSet/>
      <dgm:spPr/>
      <dgm:t>
        <a:bodyPr/>
        <a:lstStyle/>
        <a:p>
          <a:endParaRPr lang="es-CO"/>
        </a:p>
      </dgm:t>
    </dgm:pt>
    <dgm:pt modelId="{FF47E6FC-636F-470A-B166-C6E0A7DC69B1}" type="sibTrans" cxnId="{D1FA929F-0E48-46AD-97F3-9F3FCBEA894C}">
      <dgm:prSet/>
      <dgm:spPr>
        <a:noFill/>
        <a:ln w="76200">
          <a:solidFill>
            <a:srgbClr val="2E7CAC"/>
          </a:solidFill>
        </a:ln>
      </dgm:spPr>
      <dgm:t>
        <a:bodyPr/>
        <a:lstStyle/>
        <a:p>
          <a:endParaRPr lang="es-CO"/>
        </a:p>
      </dgm:t>
    </dgm:pt>
    <dgm:pt modelId="{7A44B5E6-7035-4D45-B2CF-8D15799FB20E}" type="pres">
      <dgm:prSet presAssocID="{41F1FFB6-D6E0-4A3A-A9C6-F711676F64AF}" presName="cycle" presStyleCnt="0">
        <dgm:presLayoutVars>
          <dgm:dir/>
          <dgm:resizeHandles val="exact"/>
        </dgm:presLayoutVars>
      </dgm:prSet>
      <dgm:spPr/>
    </dgm:pt>
    <dgm:pt modelId="{3ADB9B99-B07D-43F8-8E93-12E936BD9AE8}" type="pres">
      <dgm:prSet presAssocID="{C58ABD81-4B3A-4C85-86CA-C64155E184BC}" presName="node" presStyleLbl="node1" presStyleIdx="0" presStyleCnt="5" custScaleX="132349">
        <dgm:presLayoutVars>
          <dgm:bulletEnabled val="1"/>
        </dgm:presLayoutVars>
      </dgm:prSet>
      <dgm:spPr/>
    </dgm:pt>
    <dgm:pt modelId="{D9A15159-E31E-412C-819A-7889B214E537}" type="pres">
      <dgm:prSet presAssocID="{C58ABD81-4B3A-4C85-86CA-C64155E184BC}" presName="spNode" presStyleCnt="0"/>
      <dgm:spPr/>
    </dgm:pt>
    <dgm:pt modelId="{D589D861-5F22-4402-A708-5079B01C3676}" type="pres">
      <dgm:prSet presAssocID="{215BFF77-5032-4A30-B59A-B6313AA18E9E}" presName="sibTrans" presStyleLbl="sibTrans1D1" presStyleIdx="0" presStyleCnt="5"/>
      <dgm:spPr/>
    </dgm:pt>
    <dgm:pt modelId="{03F7F8FB-7814-46E8-8FDE-E120654602B3}" type="pres">
      <dgm:prSet presAssocID="{4BDC9D92-AB66-43D3-841A-5A17D9C04857}" presName="node" presStyleLbl="node1" presStyleIdx="1" presStyleCnt="5">
        <dgm:presLayoutVars>
          <dgm:bulletEnabled val="1"/>
        </dgm:presLayoutVars>
      </dgm:prSet>
      <dgm:spPr/>
    </dgm:pt>
    <dgm:pt modelId="{30A7180B-4C43-461C-B900-A9850ED7B63E}" type="pres">
      <dgm:prSet presAssocID="{4BDC9D92-AB66-43D3-841A-5A17D9C04857}" presName="spNode" presStyleCnt="0"/>
      <dgm:spPr/>
    </dgm:pt>
    <dgm:pt modelId="{4B75BA0D-1C4F-4962-AF8B-131377CA2359}" type="pres">
      <dgm:prSet presAssocID="{A2A7C6CB-403C-4F81-8BEF-E8672C41CF7E}" presName="sibTrans" presStyleLbl="sibTrans1D1" presStyleIdx="1" presStyleCnt="5"/>
      <dgm:spPr/>
    </dgm:pt>
    <dgm:pt modelId="{24F7568A-6882-4A9A-8E1B-4D1417BED653}" type="pres">
      <dgm:prSet presAssocID="{B88B33B0-7B3D-4D08-BB5A-31FF837B3673}" presName="node" presStyleLbl="node1" presStyleIdx="2" presStyleCnt="5" custScaleX="156173" custRadScaleRad="101214" custRadScaleInc="-44995">
        <dgm:presLayoutVars>
          <dgm:bulletEnabled val="1"/>
        </dgm:presLayoutVars>
      </dgm:prSet>
      <dgm:spPr/>
    </dgm:pt>
    <dgm:pt modelId="{1F9EEE35-196F-446D-AA5F-5F771C8A16B7}" type="pres">
      <dgm:prSet presAssocID="{B88B33B0-7B3D-4D08-BB5A-31FF837B3673}" presName="spNode" presStyleCnt="0"/>
      <dgm:spPr/>
    </dgm:pt>
    <dgm:pt modelId="{50CD5015-36E1-43B4-8306-85758C42CFF9}" type="pres">
      <dgm:prSet presAssocID="{7EC7516B-8EC1-4BAB-B9AC-63D29A80797C}" presName="sibTrans" presStyleLbl="sibTrans1D1" presStyleIdx="2" presStyleCnt="5"/>
      <dgm:spPr/>
    </dgm:pt>
    <dgm:pt modelId="{EC89E6C1-E186-4354-8535-11AD792BF5D8}" type="pres">
      <dgm:prSet presAssocID="{9AF1F49B-B5FE-41AE-929D-8D2DECBF3FFD}" presName="node" presStyleLbl="node1" presStyleIdx="3" presStyleCnt="5" custRadScaleRad="104262" custRadScaleInc="53929">
        <dgm:presLayoutVars>
          <dgm:bulletEnabled val="1"/>
        </dgm:presLayoutVars>
      </dgm:prSet>
      <dgm:spPr/>
    </dgm:pt>
    <dgm:pt modelId="{E68DEF60-E75A-4CF1-A181-19226EE45BC5}" type="pres">
      <dgm:prSet presAssocID="{9AF1F49B-B5FE-41AE-929D-8D2DECBF3FFD}" presName="spNode" presStyleCnt="0"/>
      <dgm:spPr/>
    </dgm:pt>
    <dgm:pt modelId="{2E06C9B1-B61C-44B4-B133-CAE9FF2C4AA3}" type="pres">
      <dgm:prSet presAssocID="{2999908F-0DAD-480B-A004-DC69502FA009}" presName="sibTrans" presStyleLbl="sibTrans1D1" presStyleIdx="3" presStyleCnt="5"/>
      <dgm:spPr/>
    </dgm:pt>
    <dgm:pt modelId="{57745220-45CC-479C-9645-91A2C67C1D60}" type="pres">
      <dgm:prSet presAssocID="{787CA8B5-1FD8-46DD-9D4E-D026649713BC}" presName="node" presStyleLbl="node1" presStyleIdx="4" presStyleCnt="5">
        <dgm:presLayoutVars>
          <dgm:bulletEnabled val="1"/>
        </dgm:presLayoutVars>
      </dgm:prSet>
      <dgm:spPr/>
    </dgm:pt>
    <dgm:pt modelId="{67ED4AF6-1C61-439F-8979-84EDD08A17C6}" type="pres">
      <dgm:prSet presAssocID="{787CA8B5-1FD8-46DD-9D4E-D026649713BC}" presName="spNode" presStyleCnt="0"/>
      <dgm:spPr/>
    </dgm:pt>
    <dgm:pt modelId="{0136C7D8-35BF-4CC1-91EF-EA0E7CD3E824}" type="pres">
      <dgm:prSet presAssocID="{FF47E6FC-636F-470A-B166-C6E0A7DC69B1}" presName="sibTrans" presStyleLbl="sibTrans1D1" presStyleIdx="4" presStyleCnt="5"/>
      <dgm:spPr/>
    </dgm:pt>
  </dgm:ptLst>
  <dgm:cxnLst>
    <dgm:cxn modelId="{62869A01-6AE9-464A-B6E6-26CC1BA77830}" type="presOf" srcId="{41F1FFB6-D6E0-4A3A-A9C6-F711676F64AF}" destId="{7A44B5E6-7035-4D45-B2CF-8D15799FB20E}" srcOrd="0" destOrd="0" presId="urn:microsoft.com/office/officeart/2005/8/layout/cycle5"/>
    <dgm:cxn modelId="{7D9E911A-C9F9-4BC2-9699-41AE80E41761}" type="presOf" srcId="{B88B33B0-7B3D-4D08-BB5A-31FF837B3673}" destId="{24F7568A-6882-4A9A-8E1B-4D1417BED653}" srcOrd="0" destOrd="0" presId="urn:microsoft.com/office/officeart/2005/8/layout/cycle5"/>
    <dgm:cxn modelId="{840A5125-5388-4369-BF22-13A643D8C245}" type="presOf" srcId="{787CA8B5-1FD8-46DD-9D4E-D026649713BC}" destId="{57745220-45CC-479C-9645-91A2C67C1D60}" srcOrd="0" destOrd="0" presId="urn:microsoft.com/office/officeart/2005/8/layout/cycle5"/>
    <dgm:cxn modelId="{A2DFBA25-242A-47E0-8BCC-0FF6B6E80FCF}" type="presOf" srcId="{FF47E6FC-636F-470A-B166-C6E0A7DC69B1}" destId="{0136C7D8-35BF-4CC1-91EF-EA0E7CD3E824}" srcOrd="0" destOrd="0" presId="urn:microsoft.com/office/officeart/2005/8/layout/cycle5"/>
    <dgm:cxn modelId="{2543292E-8C94-404E-8C20-E435707C6DCB}" type="presOf" srcId="{C58ABD81-4B3A-4C85-86CA-C64155E184BC}" destId="{3ADB9B99-B07D-43F8-8E93-12E936BD9AE8}" srcOrd="0" destOrd="0" presId="urn:microsoft.com/office/officeart/2005/8/layout/cycle5"/>
    <dgm:cxn modelId="{11A0FD2F-97F8-477C-9770-5AAD17CA629F}" type="presOf" srcId="{4BDC9D92-AB66-43D3-841A-5A17D9C04857}" destId="{03F7F8FB-7814-46E8-8FDE-E120654602B3}" srcOrd="0" destOrd="0" presId="urn:microsoft.com/office/officeart/2005/8/layout/cycle5"/>
    <dgm:cxn modelId="{C4C05C36-B8F2-4FB0-A5E4-00875A787B0F}" srcId="{41F1FFB6-D6E0-4A3A-A9C6-F711676F64AF}" destId="{B88B33B0-7B3D-4D08-BB5A-31FF837B3673}" srcOrd="2" destOrd="0" parTransId="{B6D3F469-5214-4D41-90C1-634B2CF61EDB}" sibTransId="{7EC7516B-8EC1-4BAB-B9AC-63D29A80797C}"/>
    <dgm:cxn modelId="{DB4D185C-5136-48D9-9D00-64ED6DB3BED8}" type="presOf" srcId="{9AF1F49B-B5FE-41AE-929D-8D2DECBF3FFD}" destId="{EC89E6C1-E186-4354-8535-11AD792BF5D8}" srcOrd="0" destOrd="0" presId="urn:microsoft.com/office/officeart/2005/8/layout/cycle5"/>
    <dgm:cxn modelId="{2A2B6249-8985-4267-B2C9-57C88371252D}" type="presOf" srcId="{215BFF77-5032-4A30-B59A-B6313AA18E9E}" destId="{D589D861-5F22-4402-A708-5079B01C3676}" srcOrd="0" destOrd="0" presId="urn:microsoft.com/office/officeart/2005/8/layout/cycle5"/>
    <dgm:cxn modelId="{AC537A6C-B956-4B44-8B37-D2C940843E01}" srcId="{41F1FFB6-D6E0-4A3A-A9C6-F711676F64AF}" destId="{9AF1F49B-B5FE-41AE-929D-8D2DECBF3FFD}" srcOrd="3" destOrd="0" parTransId="{C404F6AB-FEBF-42AA-A6F4-5D08C50026CE}" sibTransId="{2999908F-0DAD-480B-A004-DC69502FA009}"/>
    <dgm:cxn modelId="{D1FA929F-0E48-46AD-97F3-9F3FCBEA894C}" srcId="{41F1FFB6-D6E0-4A3A-A9C6-F711676F64AF}" destId="{787CA8B5-1FD8-46DD-9D4E-D026649713BC}" srcOrd="4" destOrd="0" parTransId="{A8D25380-FA86-4248-93BF-4A468C03B46F}" sibTransId="{FF47E6FC-636F-470A-B166-C6E0A7DC69B1}"/>
    <dgm:cxn modelId="{32FC82B7-0205-4D9D-A425-809099A9F75F}" srcId="{41F1FFB6-D6E0-4A3A-A9C6-F711676F64AF}" destId="{4BDC9D92-AB66-43D3-841A-5A17D9C04857}" srcOrd="1" destOrd="0" parTransId="{95B15344-C6C7-4289-8B0F-65DF438684E5}" sibTransId="{A2A7C6CB-403C-4F81-8BEF-E8672C41CF7E}"/>
    <dgm:cxn modelId="{4257CFC9-937F-4D84-B1E2-905D2D029398}" type="presOf" srcId="{7EC7516B-8EC1-4BAB-B9AC-63D29A80797C}" destId="{50CD5015-36E1-43B4-8306-85758C42CFF9}" srcOrd="0" destOrd="0" presId="urn:microsoft.com/office/officeart/2005/8/layout/cycle5"/>
    <dgm:cxn modelId="{C69094DA-31F6-48A3-BD6C-16FFED8A8FF7}" type="presOf" srcId="{A2A7C6CB-403C-4F81-8BEF-E8672C41CF7E}" destId="{4B75BA0D-1C4F-4962-AF8B-131377CA2359}" srcOrd="0" destOrd="0" presId="urn:microsoft.com/office/officeart/2005/8/layout/cycle5"/>
    <dgm:cxn modelId="{5884C3DB-CEB3-4B66-9B83-E539FF908437}" type="presOf" srcId="{2999908F-0DAD-480B-A004-DC69502FA009}" destId="{2E06C9B1-B61C-44B4-B133-CAE9FF2C4AA3}" srcOrd="0" destOrd="0" presId="urn:microsoft.com/office/officeart/2005/8/layout/cycle5"/>
    <dgm:cxn modelId="{C2C318EA-F784-4E24-B9E5-F0ED6133A7AC}" srcId="{41F1FFB6-D6E0-4A3A-A9C6-F711676F64AF}" destId="{C58ABD81-4B3A-4C85-86CA-C64155E184BC}" srcOrd="0" destOrd="0" parTransId="{EC2F8A67-EBF0-4B66-823D-79E0D7F0DA23}" sibTransId="{215BFF77-5032-4A30-B59A-B6313AA18E9E}"/>
    <dgm:cxn modelId="{CB5C9281-2C88-45D9-951D-8E7F34BDDDE8}" type="presParOf" srcId="{7A44B5E6-7035-4D45-B2CF-8D15799FB20E}" destId="{3ADB9B99-B07D-43F8-8E93-12E936BD9AE8}" srcOrd="0" destOrd="0" presId="urn:microsoft.com/office/officeart/2005/8/layout/cycle5"/>
    <dgm:cxn modelId="{BC8C2704-3E01-4B7E-BECA-1A18340520F0}" type="presParOf" srcId="{7A44B5E6-7035-4D45-B2CF-8D15799FB20E}" destId="{D9A15159-E31E-412C-819A-7889B214E537}" srcOrd="1" destOrd="0" presId="urn:microsoft.com/office/officeart/2005/8/layout/cycle5"/>
    <dgm:cxn modelId="{108909BC-891D-4E2C-80A2-222710C63267}" type="presParOf" srcId="{7A44B5E6-7035-4D45-B2CF-8D15799FB20E}" destId="{D589D861-5F22-4402-A708-5079B01C3676}" srcOrd="2" destOrd="0" presId="urn:microsoft.com/office/officeart/2005/8/layout/cycle5"/>
    <dgm:cxn modelId="{002D42E2-28C5-49D1-BE37-C0E155AB83A0}" type="presParOf" srcId="{7A44B5E6-7035-4D45-B2CF-8D15799FB20E}" destId="{03F7F8FB-7814-46E8-8FDE-E120654602B3}" srcOrd="3" destOrd="0" presId="urn:microsoft.com/office/officeart/2005/8/layout/cycle5"/>
    <dgm:cxn modelId="{D52A9180-C7EC-4923-83FD-0891B2041807}" type="presParOf" srcId="{7A44B5E6-7035-4D45-B2CF-8D15799FB20E}" destId="{30A7180B-4C43-461C-B900-A9850ED7B63E}" srcOrd="4" destOrd="0" presId="urn:microsoft.com/office/officeart/2005/8/layout/cycle5"/>
    <dgm:cxn modelId="{FB198277-C666-4489-9DB1-90C4C0064074}" type="presParOf" srcId="{7A44B5E6-7035-4D45-B2CF-8D15799FB20E}" destId="{4B75BA0D-1C4F-4962-AF8B-131377CA2359}" srcOrd="5" destOrd="0" presId="urn:microsoft.com/office/officeart/2005/8/layout/cycle5"/>
    <dgm:cxn modelId="{AAF10390-30B7-4F80-BEE0-389844B5A0AA}" type="presParOf" srcId="{7A44B5E6-7035-4D45-B2CF-8D15799FB20E}" destId="{24F7568A-6882-4A9A-8E1B-4D1417BED653}" srcOrd="6" destOrd="0" presId="urn:microsoft.com/office/officeart/2005/8/layout/cycle5"/>
    <dgm:cxn modelId="{576B3983-1C12-4DCD-83FA-7B89FFD5C974}" type="presParOf" srcId="{7A44B5E6-7035-4D45-B2CF-8D15799FB20E}" destId="{1F9EEE35-196F-446D-AA5F-5F771C8A16B7}" srcOrd="7" destOrd="0" presId="urn:microsoft.com/office/officeart/2005/8/layout/cycle5"/>
    <dgm:cxn modelId="{8AF60BD7-5FEA-4FC7-A59D-BFA2569A2194}" type="presParOf" srcId="{7A44B5E6-7035-4D45-B2CF-8D15799FB20E}" destId="{50CD5015-36E1-43B4-8306-85758C42CFF9}" srcOrd="8" destOrd="0" presId="urn:microsoft.com/office/officeart/2005/8/layout/cycle5"/>
    <dgm:cxn modelId="{420C731A-A9D0-4F3D-BB3B-00B579627A3D}" type="presParOf" srcId="{7A44B5E6-7035-4D45-B2CF-8D15799FB20E}" destId="{EC89E6C1-E186-4354-8535-11AD792BF5D8}" srcOrd="9" destOrd="0" presId="urn:microsoft.com/office/officeart/2005/8/layout/cycle5"/>
    <dgm:cxn modelId="{84C9BE93-720B-40F0-8226-9AE654C52371}" type="presParOf" srcId="{7A44B5E6-7035-4D45-B2CF-8D15799FB20E}" destId="{E68DEF60-E75A-4CF1-A181-19226EE45BC5}" srcOrd="10" destOrd="0" presId="urn:microsoft.com/office/officeart/2005/8/layout/cycle5"/>
    <dgm:cxn modelId="{F85BEB0A-F1A4-40FB-8A2B-A130122E5D55}" type="presParOf" srcId="{7A44B5E6-7035-4D45-B2CF-8D15799FB20E}" destId="{2E06C9B1-B61C-44B4-B133-CAE9FF2C4AA3}" srcOrd="11" destOrd="0" presId="urn:microsoft.com/office/officeart/2005/8/layout/cycle5"/>
    <dgm:cxn modelId="{FB276F2C-920B-456B-AFD2-CA938D880B0E}" type="presParOf" srcId="{7A44B5E6-7035-4D45-B2CF-8D15799FB20E}" destId="{57745220-45CC-479C-9645-91A2C67C1D60}" srcOrd="12" destOrd="0" presId="urn:microsoft.com/office/officeart/2005/8/layout/cycle5"/>
    <dgm:cxn modelId="{A31AE676-F12A-453E-80A0-735DB1A3B938}" type="presParOf" srcId="{7A44B5E6-7035-4D45-B2CF-8D15799FB20E}" destId="{67ED4AF6-1C61-439F-8979-84EDD08A17C6}" srcOrd="13" destOrd="0" presId="urn:microsoft.com/office/officeart/2005/8/layout/cycle5"/>
    <dgm:cxn modelId="{03892E02-76EB-40CC-AFA3-AA0505E672BF}" type="presParOf" srcId="{7A44B5E6-7035-4D45-B2CF-8D15799FB20E}" destId="{0136C7D8-35BF-4CC1-91EF-EA0E7CD3E824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F1600C-AE29-4CC9-9FB7-649494CBD08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81DE0A3B-919F-4876-AC5C-76D32BE59465}">
      <dgm:prSet phldrT="[Texto]"/>
      <dgm:spPr>
        <a:solidFill>
          <a:srgbClr val="013C56"/>
        </a:solidFill>
      </dgm:spPr>
      <dgm:t>
        <a:bodyPr/>
        <a:lstStyle/>
        <a:p>
          <a:r>
            <a:rPr lang="es-CO" dirty="0">
              <a:solidFill>
                <a:srgbClr val="FFFFFF"/>
              </a:solidFill>
            </a:rPr>
            <a:t>Rubros</a:t>
          </a:r>
        </a:p>
      </dgm:t>
    </dgm:pt>
    <dgm:pt modelId="{5A69BC90-9CCC-4ACB-879D-D8B6535BF118}" type="parTrans" cxnId="{AAD32B83-9D47-4D7B-AD90-391F1CB05304}">
      <dgm:prSet/>
      <dgm:spPr/>
      <dgm:t>
        <a:bodyPr/>
        <a:lstStyle/>
        <a:p>
          <a:endParaRPr lang="es-CO"/>
        </a:p>
      </dgm:t>
    </dgm:pt>
    <dgm:pt modelId="{EAD91007-FFC3-4ADB-B394-FC40C63F6AC7}" type="sibTrans" cxnId="{AAD32B83-9D47-4D7B-AD90-391F1CB05304}">
      <dgm:prSet/>
      <dgm:spPr/>
      <dgm:t>
        <a:bodyPr/>
        <a:lstStyle/>
        <a:p>
          <a:endParaRPr lang="es-CO"/>
        </a:p>
      </dgm:t>
    </dgm:pt>
    <dgm:pt modelId="{A3E366CF-A9B1-4C68-8B87-E3A2C29EA2B0}">
      <dgm:prSet phldrT="[Texto]" custT="1"/>
      <dgm:spPr>
        <a:solidFill>
          <a:srgbClr val="EBF7FF">
            <a:alpha val="90000"/>
          </a:srgbClr>
        </a:solidFill>
      </dgm:spPr>
      <dgm:t>
        <a:bodyPr/>
        <a:lstStyle/>
        <a:p>
          <a:r>
            <a:rPr lang="es-CO" sz="5400" dirty="0">
              <a:solidFill>
                <a:schemeClr val="tx1">
                  <a:lumMod val="75000"/>
                </a:schemeClr>
              </a:solidFill>
            </a:rPr>
            <a:t>Inversión personal.</a:t>
          </a:r>
        </a:p>
      </dgm:t>
    </dgm:pt>
    <dgm:pt modelId="{C8D24F96-34CC-4DEA-A05B-38A017835398}" type="parTrans" cxnId="{461E1204-0073-4379-9292-655D04A25EA8}">
      <dgm:prSet/>
      <dgm:spPr/>
      <dgm:t>
        <a:bodyPr/>
        <a:lstStyle/>
        <a:p>
          <a:endParaRPr lang="es-CO"/>
        </a:p>
      </dgm:t>
    </dgm:pt>
    <dgm:pt modelId="{5E34AD3A-53F3-4EA7-B2AF-17C6F57B6974}" type="sibTrans" cxnId="{461E1204-0073-4379-9292-655D04A25EA8}">
      <dgm:prSet/>
      <dgm:spPr/>
      <dgm:t>
        <a:bodyPr/>
        <a:lstStyle/>
        <a:p>
          <a:endParaRPr lang="es-CO"/>
        </a:p>
      </dgm:t>
    </dgm:pt>
    <dgm:pt modelId="{E1E548DF-6F4D-46AE-B004-964B0D85F3DF}">
      <dgm:prSet phldrT="[Texto]" custT="1"/>
      <dgm:spPr>
        <a:solidFill>
          <a:srgbClr val="EBF7FF">
            <a:alpha val="90000"/>
          </a:srgbClr>
        </a:solidFill>
      </dgm:spPr>
      <dgm:t>
        <a:bodyPr/>
        <a:lstStyle/>
        <a:p>
          <a:r>
            <a:rPr lang="es-CO" sz="5400" dirty="0">
              <a:solidFill>
                <a:schemeClr val="tx1">
                  <a:lumMod val="75000"/>
                </a:schemeClr>
              </a:solidFill>
            </a:rPr>
            <a:t>Otros rubros.</a:t>
          </a:r>
        </a:p>
      </dgm:t>
    </dgm:pt>
    <dgm:pt modelId="{6A3EB624-1381-4056-9885-1D08243777BC}" type="parTrans" cxnId="{1D662141-15D2-4AB4-81B5-82242723C75F}">
      <dgm:prSet/>
      <dgm:spPr/>
      <dgm:t>
        <a:bodyPr/>
        <a:lstStyle/>
        <a:p>
          <a:endParaRPr lang="es-CO"/>
        </a:p>
      </dgm:t>
    </dgm:pt>
    <dgm:pt modelId="{0AB6298B-464D-4592-9400-1DD8DCB50990}" type="sibTrans" cxnId="{1D662141-15D2-4AB4-81B5-82242723C75F}">
      <dgm:prSet/>
      <dgm:spPr/>
      <dgm:t>
        <a:bodyPr/>
        <a:lstStyle/>
        <a:p>
          <a:endParaRPr lang="es-CO"/>
        </a:p>
      </dgm:t>
    </dgm:pt>
    <dgm:pt modelId="{E19FC3E0-3F0B-419F-AA04-05FD9AA34783}">
      <dgm:prSet phldrT="[Texto]"/>
      <dgm:spPr>
        <a:solidFill>
          <a:srgbClr val="013C56"/>
        </a:solidFill>
      </dgm:spPr>
      <dgm:t>
        <a:bodyPr/>
        <a:lstStyle/>
        <a:p>
          <a:r>
            <a:rPr lang="es-CO" dirty="0">
              <a:solidFill>
                <a:srgbClr val="FFFFFF"/>
              </a:solidFill>
            </a:rPr>
            <a:t>Total(s)</a:t>
          </a:r>
        </a:p>
      </dgm:t>
    </dgm:pt>
    <dgm:pt modelId="{46B67066-3912-456E-8B9F-C884E36BCE61}" type="parTrans" cxnId="{CC79D7F4-D04B-4BC0-B7D4-3C85C8723187}">
      <dgm:prSet/>
      <dgm:spPr/>
      <dgm:t>
        <a:bodyPr/>
        <a:lstStyle/>
        <a:p>
          <a:endParaRPr lang="es-CO"/>
        </a:p>
      </dgm:t>
    </dgm:pt>
    <dgm:pt modelId="{A48A79D7-39B6-4BFF-84CA-0B273B7C5E70}" type="sibTrans" cxnId="{CC79D7F4-D04B-4BC0-B7D4-3C85C8723187}">
      <dgm:prSet/>
      <dgm:spPr/>
      <dgm:t>
        <a:bodyPr/>
        <a:lstStyle/>
        <a:p>
          <a:endParaRPr lang="es-CO"/>
        </a:p>
      </dgm:t>
    </dgm:pt>
    <dgm:pt modelId="{7BF8B142-BFDD-4A57-887D-206C87FE3216}">
      <dgm:prSet phldrT="[Texto]" custT="1"/>
      <dgm:spPr>
        <a:solidFill>
          <a:srgbClr val="EBF7FF">
            <a:alpha val="90000"/>
          </a:srgbClr>
        </a:solidFill>
      </dgm:spPr>
      <dgm:t>
        <a:bodyPr/>
        <a:lstStyle/>
        <a:p>
          <a:r>
            <a:rPr lang="es-CO" sz="4400" dirty="0">
              <a:solidFill>
                <a:schemeClr val="tx1">
                  <a:lumMod val="75000"/>
                </a:schemeClr>
              </a:solidFill>
            </a:rPr>
            <a:t>$</a:t>
          </a:r>
          <a:r>
            <a:rPr lang="es-CO" sz="4800" dirty="0">
              <a:solidFill>
                <a:schemeClr val="tx1">
                  <a:lumMod val="75000"/>
                </a:schemeClr>
              </a:solidFill>
            </a:rPr>
            <a:t>4.709.985</a:t>
          </a:r>
        </a:p>
      </dgm:t>
    </dgm:pt>
    <dgm:pt modelId="{5940B140-4570-41BA-834C-0669296005EF}" type="parTrans" cxnId="{9A8F7030-0A2D-4201-AF8F-BA3F5BAB5E79}">
      <dgm:prSet/>
      <dgm:spPr/>
      <dgm:t>
        <a:bodyPr/>
        <a:lstStyle/>
        <a:p>
          <a:endParaRPr lang="es-CO"/>
        </a:p>
      </dgm:t>
    </dgm:pt>
    <dgm:pt modelId="{C175993A-24DB-4497-96BE-AF8FD2390C68}" type="sibTrans" cxnId="{9A8F7030-0A2D-4201-AF8F-BA3F5BAB5E79}">
      <dgm:prSet/>
      <dgm:spPr/>
      <dgm:t>
        <a:bodyPr/>
        <a:lstStyle/>
        <a:p>
          <a:endParaRPr lang="es-CO"/>
        </a:p>
      </dgm:t>
    </dgm:pt>
    <dgm:pt modelId="{436ACD84-617E-4454-BA39-88E3CFF108BB}">
      <dgm:prSet phldrT="[Texto]" custT="1"/>
      <dgm:spPr>
        <a:solidFill>
          <a:srgbClr val="EBF7FF">
            <a:alpha val="90000"/>
          </a:srgbClr>
        </a:solidFill>
      </dgm:spPr>
      <dgm:t>
        <a:bodyPr/>
        <a:lstStyle/>
        <a:p>
          <a:r>
            <a:rPr lang="es-CO" sz="4800" dirty="0">
              <a:solidFill>
                <a:schemeClr val="tx1">
                  <a:lumMod val="75000"/>
                </a:schemeClr>
              </a:solidFill>
            </a:rPr>
            <a:t>$550.000</a:t>
          </a:r>
        </a:p>
      </dgm:t>
    </dgm:pt>
    <dgm:pt modelId="{4971587A-6CF1-453E-B9DD-2269C8C0E1B2}" type="parTrans" cxnId="{720DA891-226E-45D4-B006-82315E0CE9BE}">
      <dgm:prSet/>
      <dgm:spPr/>
      <dgm:t>
        <a:bodyPr/>
        <a:lstStyle/>
        <a:p>
          <a:endParaRPr lang="es-CO"/>
        </a:p>
      </dgm:t>
    </dgm:pt>
    <dgm:pt modelId="{33BDFB12-1933-4C54-87C3-F4BECDAF7C4E}" type="sibTrans" cxnId="{720DA891-226E-45D4-B006-82315E0CE9BE}">
      <dgm:prSet/>
      <dgm:spPr/>
      <dgm:t>
        <a:bodyPr/>
        <a:lstStyle/>
        <a:p>
          <a:endParaRPr lang="es-CO"/>
        </a:p>
      </dgm:t>
    </dgm:pt>
    <dgm:pt modelId="{CCD2BB4F-5703-4D82-BC01-BF7DB79971C6}">
      <dgm:prSet/>
      <dgm:spPr>
        <a:solidFill>
          <a:srgbClr val="EBF7FF">
            <a:alpha val="90000"/>
          </a:srgbClr>
        </a:solidFill>
      </dgm:spPr>
      <dgm:t>
        <a:bodyPr/>
        <a:lstStyle/>
        <a:p>
          <a:r>
            <a:rPr lang="es-CO" dirty="0">
              <a:solidFill>
                <a:schemeClr val="tx1">
                  <a:lumMod val="75000"/>
                </a:schemeClr>
              </a:solidFill>
            </a:rPr>
            <a:t>Total.</a:t>
          </a:r>
        </a:p>
      </dgm:t>
    </dgm:pt>
    <dgm:pt modelId="{5987A798-5D1B-46CA-9A8C-7DD13CDD02D7}" type="parTrans" cxnId="{2A636557-9472-4223-99B5-F637CA8C58E3}">
      <dgm:prSet/>
      <dgm:spPr/>
      <dgm:t>
        <a:bodyPr/>
        <a:lstStyle/>
        <a:p>
          <a:endParaRPr lang="es-CO"/>
        </a:p>
      </dgm:t>
    </dgm:pt>
    <dgm:pt modelId="{E23C48CB-A52A-4F1A-975D-A602A2934E39}" type="sibTrans" cxnId="{2A636557-9472-4223-99B5-F637CA8C58E3}">
      <dgm:prSet/>
      <dgm:spPr/>
      <dgm:t>
        <a:bodyPr/>
        <a:lstStyle/>
        <a:p>
          <a:endParaRPr lang="es-CO"/>
        </a:p>
      </dgm:t>
    </dgm:pt>
    <dgm:pt modelId="{833E4097-B00E-4B74-A660-0734FCFD8CCD}">
      <dgm:prSet custT="1"/>
      <dgm:spPr>
        <a:solidFill>
          <a:srgbClr val="EBF7FF">
            <a:alpha val="90000"/>
          </a:srgbClr>
        </a:solidFill>
      </dgm:spPr>
      <dgm:t>
        <a:bodyPr/>
        <a:lstStyle/>
        <a:p>
          <a:r>
            <a:rPr lang="es-CO" sz="4800" b="0" dirty="0">
              <a:solidFill>
                <a:schemeClr val="tx1">
                  <a:lumMod val="75000"/>
                </a:schemeClr>
              </a:solidFill>
            </a:rPr>
            <a:t>$5.259.985</a:t>
          </a:r>
        </a:p>
      </dgm:t>
    </dgm:pt>
    <dgm:pt modelId="{52345683-C752-4B28-91E5-2C3623DF56B3}" type="parTrans" cxnId="{6CB3135D-3D08-4F47-90AD-8B88A7A93082}">
      <dgm:prSet/>
      <dgm:spPr/>
      <dgm:t>
        <a:bodyPr/>
        <a:lstStyle/>
        <a:p>
          <a:endParaRPr lang="es-CO"/>
        </a:p>
      </dgm:t>
    </dgm:pt>
    <dgm:pt modelId="{5788CC36-F1E7-4D9F-9F92-8BBF12B16538}" type="sibTrans" cxnId="{6CB3135D-3D08-4F47-90AD-8B88A7A93082}">
      <dgm:prSet/>
      <dgm:spPr/>
      <dgm:t>
        <a:bodyPr/>
        <a:lstStyle/>
        <a:p>
          <a:endParaRPr lang="es-CO"/>
        </a:p>
      </dgm:t>
    </dgm:pt>
    <dgm:pt modelId="{269670DD-7B5E-41A7-A8BA-5379DC07DC40}" type="pres">
      <dgm:prSet presAssocID="{65F1600C-AE29-4CC9-9FB7-649494CBD08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A340AAA-0943-42F5-827D-4AA6F5CADCC3}" type="pres">
      <dgm:prSet presAssocID="{81DE0A3B-919F-4876-AC5C-76D32BE59465}" presName="root" presStyleCnt="0"/>
      <dgm:spPr/>
    </dgm:pt>
    <dgm:pt modelId="{C6FED8A9-0424-4927-B440-429AFB321E30}" type="pres">
      <dgm:prSet presAssocID="{81DE0A3B-919F-4876-AC5C-76D32BE59465}" presName="rootComposite" presStyleCnt="0"/>
      <dgm:spPr/>
    </dgm:pt>
    <dgm:pt modelId="{ECD2C408-6664-4EED-9E70-9F8C79432D81}" type="pres">
      <dgm:prSet presAssocID="{81DE0A3B-919F-4876-AC5C-76D32BE59465}" presName="rootText" presStyleLbl="node1" presStyleIdx="0" presStyleCnt="2"/>
      <dgm:spPr/>
    </dgm:pt>
    <dgm:pt modelId="{B102714D-6F82-44F3-B647-90C738A39A2B}" type="pres">
      <dgm:prSet presAssocID="{81DE0A3B-919F-4876-AC5C-76D32BE59465}" presName="rootConnector" presStyleLbl="node1" presStyleIdx="0" presStyleCnt="2"/>
      <dgm:spPr/>
    </dgm:pt>
    <dgm:pt modelId="{28C6F502-542F-4320-A760-E6A41090A16E}" type="pres">
      <dgm:prSet presAssocID="{81DE0A3B-919F-4876-AC5C-76D32BE59465}" presName="childShape" presStyleCnt="0"/>
      <dgm:spPr/>
    </dgm:pt>
    <dgm:pt modelId="{9AE8E80E-FE25-46A1-B650-A9B425342D1E}" type="pres">
      <dgm:prSet presAssocID="{C8D24F96-34CC-4DEA-A05B-38A017835398}" presName="Name13" presStyleLbl="parChTrans1D2" presStyleIdx="0" presStyleCnt="6"/>
      <dgm:spPr/>
    </dgm:pt>
    <dgm:pt modelId="{6323D9B5-A171-4A84-A216-5FBDB03B8D96}" type="pres">
      <dgm:prSet presAssocID="{A3E366CF-A9B1-4C68-8B87-E3A2C29EA2B0}" presName="childText" presStyleLbl="bgAcc1" presStyleIdx="0" presStyleCnt="6" custScaleX="185221">
        <dgm:presLayoutVars>
          <dgm:bulletEnabled val="1"/>
        </dgm:presLayoutVars>
      </dgm:prSet>
      <dgm:spPr/>
    </dgm:pt>
    <dgm:pt modelId="{22689615-1358-45C2-A6F2-5716E32B409D}" type="pres">
      <dgm:prSet presAssocID="{6A3EB624-1381-4056-9885-1D08243777BC}" presName="Name13" presStyleLbl="parChTrans1D2" presStyleIdx="1" presStyleCnt="6"/>
      <dgm:spPr/>
    </dgm:pt>
    <dgm:pt modelId="{CAA1E664-345E-4E9C-9327-DF7AE37789FE}" type="pres">
      <dgm:prSet presAssocID="{E1E548DF-6F4D-46AE-B004-964B0D85F3DF}" presName="childText" presStyleLbl="bgAcc1" presStyleIdx="1" presStyleCnt="6" custScaleX="184752">
        <dgm:presLayoutVars>
          <dgm:bulletEnabled val="1"/>
        </dgm:presLayoutVars>
      </dgm:prSet>
      <dgm:spPr/>
    </dgm:pt>
    <dgm:pt modelId="{95ED1107-E11F-4078-9B95-B47579038B4C}" type="pres">
      <dgm:prSet presAssocID="{5987A798-5D1B-46CA-9A8C-7DD13CDD02D7}" presName="Name13" presStyleLbl="parChTrans1D2" presStyleIdx="2" presStyleCnt="6"/>
      <dgm:spPr/>
    </dgm:pt>
    <dgm:pt modelId="{56B41B09-EA1F-41C8-B3B0-39A331644960}" type="pres">
      <dgm:prSet presAssocID="{CCD2BB4F-5703-4D82-BC01-BF7DB79971C6}" presName="childText" presStyleLbl="bgAcc1" presStyleIdx="2" presStyleCnt="6" custScaleX="188831">
        <dgm:presLayoutVars>
          <dgm:bulletEnabled val="1"/>
        </dgm:presLayoutVars>
      </dgm:prSet>
      <dgm:spPr/>
    </dgm:pt>
    <dgm:pt modelId="{4EC99939-DA55-48B0-90AE-C33B1CE3BAA0}" type="pres">
      <dgm:prSet presAssocID="{E19FC3E0-3F0B-419F-AA04-05FD9AA34783}" presName="root" presStyleCnt="0"/>
      <dgm:spPr/>
    </dgm:pt>
    <dgm:pt modelId="{639DA80D-AA7E-4739-8B2C-8CBDA18428A7}" type="pres">
      <dgm:prSet presAssocID="{E19FC3E0-3F0B-419F-AA04-05FD9AA34783}" presName="rootComposite" presStyleCnt="0"/>
      <dgm:spPr/>
    </dgm:pt>
    <dgm:pt modelId="{0DE842D1-0CF6-4A7D-BBD1-3CD9E15F5923}" type="pres">
      <dgm:prSet presAssocID="{E19FC3E0-3F0B-419F-AA04-05FD9AA34783}" presName="rootText" presStyleLbl="node1" presStyleIdx="1" presStyleCnt="2"/>
      <dgm:spPr/>
    </dgm:pt>
    <dgm:pt modelId="{7831C516-0D51-4117-BFD4-7A7B3A511F2E}" type="pres">
      <dgm:prSet presAssocID="{E19FC3E0-3F0B-419F-AA04-05FD9AA34783}" presName="rootConnector" presStyleLbl="node1" presStyleIdx="1" presStyleCnt="2"/>
      <dgm:spPr/>
    </dgm:pt>
    <dgm:pt modelId="{CA98D0BD-F7A3-40B6-A059-06744290EA3E}" type="pres">
      <dgm:prSet presAssocID="{E19FC3E0-3F0B-419F-AA04-05FD9AA34783}" presName="childShape" presStyleCnt="0"/>
      <dgm:spPr/>
    </dgm:pt>
    <dgm:pt modelId="{B198BF4A-EBAB-4EED-9B46-BB3F74687FFA}" type="pres">
      <dgm:prSet presAssocID="{5940B140-4570-41BA-834C-0669296005EF}" presName="Name13" presStyleLbl="parChTrans1D2" presStyleIdx="3" presStyleCnt="6"/>
      <dgm:spPr/>
    </dgm:pt>
    <dgm:pt modelId="{57D9F2EC-8784-426F-8DEF-AF2BD7EE0490}" type="pres">
      <dgm:prSet presAssocID="{7BF8B142-BFDD-4A57-887D-206C87FE3216}" presName="childText" presStyleLbl="bgAcc1" presStyleIdx="3" presStyleCnt="6" custScaleX="206794">
        <dgm:presLayoutVars>
          <dgm:bulletEnabled val="1"/>
        </dgm:presLayoutVars>
      </dgm:prSet>
      <dgm:spPr/>
    </dgm:pt>
    <dgm:pt modelId="{9C8C600F-3899-4AC5-AB6E-8A0925514282}" type="pres">
      <dgm:prSet presAssocID="{4971587A-6CF1-453E-B9DD-2269C8C0E1B2}" presName="Name13" presStyleLbl="parChTrans1D2" presStyleIdx="4" presStyleCnt="6"/>
      <dgm:spPr/>
    </dgm:pt>
    <dgm:pt modelId="{8A30ED2D-1D75-47F8-9E22-142489A961CF}" type="pres">
      <dgm:prSet presAssocID="{436ACD84-617E-4454-BA39-88E3CFF108BB}" presName="childText" presStyleLbl="bgAcc1" presStyleIdx="4" presStyleCnt="6" custScaleX="205803" custLinFactNeighborX="-327">
        <dgm:presLayoutVars>
          <dgm:bulletEnabled val="1"/>
        </dgm:presLayoutVars>
      </dgm:prSet>
      <dgm:spPr/>
    </dgm:pt>
    <dgm:pt modelId="{7A485EBA-3098-4123-8C5F-75FA797B81F7}" type="pres">
      <dgm:prSet presAssocID="{52345683-C752-4B28-91E5-2C3623DF56B3}" presName="Name13" presStyleLbl="parChTrans1D2" presStyleIdx="5" presStyleCnt="6"/>
      <dgm:spPr/>
    </dgm:pt>
    <dgm:pt modelId="{A3B57689-63E3-4E87-83B3-24821549FB9A}" type="pres">
      <dgm:prSet presAssocID="{833E4097-B00E-4B74-A660-0734FCFD8CCD}" presName="childText" presStyleLbl="bgAcc1" presStyleIdx="5" presStyleCnt="6" custScaleX="206581" custLinFactNeighborX="-716" custLinFactNeighborY="139">
        <dgm:presLayoutVars>
          <dgm:bulletEnabled val="1"/>
        </dgm:presLayoutVars>
      </dgm:prSet>
      <dgm:spPr/>
    </dgm:pt>
  </dgm:ptLst>
  <dgm:cxnLst>
    <dgm:cxn modelId="{461E1204-0073-4379-9292-655D04A25EA8}" srcId="{81DE0A3B-919F-4876-AC5C-76D32BE59465}" destId="{A3E366CF-A9B1-4C68-8B87-E3A2C29EA2B0}" srcOrd="0" destOrd="0" parTransId="{C8D24F96-34CC-4DEA-A05B-38A017835398}" sibTransId="{5E34AD3A-53F3-4EA7-B2AF-17C6F57B6974}"/>
    <dgm:cxn modelId="{6D5E242E-AD53-48AD-9309-6C754140BCD6}" type="presOf" srcId="{A3E366CF-A9B1-4C68-8B87-E3A2C29EA2B0}" destId="{6323D9B5-A171-4A84-A216-5FBDB03B8D96}" srcOrd="0" destOrd="0" presId="urn:microsoft.com/office/officeart/2005/8/layout/hierarchy3"/>
    <dgm:cxn modelId="{9A8F7030-0A2D-4201-AF8F-BA3F5BAB5E79}" srcId="{E19FC3E0-3F0B-419F-AA04-05FD9AA34783}" destId="{7BF8B142-BFDD-4A57-887D-206C87FE3216}" srcOrd="0" destOrd="0" parTransId="{5940B140-4570-41BA-834C-0669296005EF}" sibTransId="{C175993A-24DB-4497-96BE-AF8FD2390C68}"/>
    <dgm:cxn modelId="{1E4B3F34-A1DA-4225-918C-731176379046}" type="presOf" srcId="{E19FC3E0-3F0B-419F-AA04-05FD9AA34783}" destId="{0DE842D1-0CF6-4A7D-BBD1-3CD9E15F5923}" srcOrd="0" destOrd="0" presId="urn:microsoft.com/office/officeart/2005/8/layout/hierarchy3"/>
    <dgm:cxn modelId="{6CB3135D-3D08-4F47-90AD-8B88A7A93082}" srcId="{E19FC3E0-3F0B-419F-AA04-05FD9AA34783}" destId="{833E4097-B00E-4B74-A660-0734FCFD8CCD}" srcOrd="2" destOrd="0" parTransId="{52345683-C752-4B28-91E5-2C3623DF56B3}" sibTransId="{5788CC36-F1E7-4D9F-9F92-8BBF12B16538}"/>
    <dgm:cxn modelId="{1D662141-15D2-4AB4-81B5-82242723C75F}" srcId="{81DE0A3B-919F-4876-AC5C-76D32BE59465}" destId="{E1E548DF-6F4D-46AE-B004-964B0D85F3DF}" srcOrd="1" destOrd="0" parTransId="{6A3EB624-1381-4056-9885-1D08243777BC}" sibTransId="{0AB6298B-464D-4592-9400-1DD8DCB50990}"/>
    <dgm:cxn modelId="{A52A2E46-1F6F-4992-91ED-2C3A6565FE71}" type="presOf" srcId="{CCD2BB4F-5703-4D82-BC01-BF7DB79971C6}" destId="{56B41B09-EA1F-41C8-B3B0-39A331644960}" srcOrd="0" destOrd="0" presId="urn:microsoft.com/office/officeart/2005/8/layout/hierarchy3"/>
    <dgm:cxn modelId="{4DB50F6B-0E3B-437F-9A2D-3E78E0A9AFF3}" type="presOf" srcId="{65F1600C-AE29-4CC9-9FB7-649494CBD085}" destId="{269670DD-7B5E-41A7-A8BA-5379DC07DC40}" srcOrd="0" destOrd="0" presId="urn:microsoft.com/office/officeart/2005/8/layout/hierarchy3"/>
    <dgm:cxn modelId="{F327B56B-B7C5-4316-BF18-1AA453D21448}" type="presOf" srcId="{436ACD84-617E-4454-BA39-88E3CFF108BB}" destId="{8A30ED2D-1D75-47F8-9E22-142489A961CF}" srcOrd="0" destOrd="0" presId="urn:microsoft.com/office/officeart/2005/8/layout/hierarchy3"/>
    <dgm:cxn modelId="{D07E1A4C-4589-4D77-B0F2-9C9FDCDE56CD}" type="presOf" srcId="{6A3EB624-1381-4056-9885-1D08243777BC}" destId="{22689615-1358-45C2-A6F2-5716E32B409D}" srcOrd="0" destOrd="0" presId="urn:microsoft.com/office/officeart/2005/8/layout/hierarchy3"/>
    <dgm:cxn modelId="{8A2D0172-EF38-4CEC-A5FF-00D6EA565163}" type="presOf" srcId="{7BF8B142-BFDD-4A57-887D-206C87FE3216}" destId="{57D9F2EC-8784-426F-8DEF-AF2BD7EE0490}" srcOrd="0" destOrd="0" presId="urn:microsoft.com/office/officeart/2005/8/layout/hierarchy3"/>
    <dgm:cxn modelId="{5FFB0856-5B0A-4606-A09C-41F543EA2E26}" type="presOf" srcId="{81DE0A3B-919F-4876-AC5C-76D32BE59465}" destId="{ECD2C408-6664-4EED-9E70-9F8C79432D81}" srcOrd="0" destOrd="0" presId="urn:microsoft.com/office/officeart/2005/8/layout/hierarchy3"/>
    <dgm:cxn modelId="{2A636557-9472-4223-99B5-F637CA8C58E3}" srcId="{81DE0A3B-919F-4876-AC5C-76D32BE59465}" destId="{CCD2BB4F-5703-4D82-BC01-BF7DB79971C6}" srcOrd="2" destOrd="0" parTransId="{5987A798-5D1B-46CA-9A8C-7DD13CDD02D7}" sibTransId="{E23C48CB-A52A-4F1A-975D-A602A2934E39}"/>
    <dgm:cxn modelId="{AAD32B83-9D47-4D7B-AD90-391F1CB05304}" srcId="{65F1600C-AE29-4CC9-9FB7-649494CBD085}" destId="{81DE0A3B-919F-4876-AC5C-76D32BE59465}" srcOrd="0" destOrd="0" parTransId="{5A69BC90-9CCC-4ACB-879D-D8B6535BF118}" sibTransId="{EAD91007-FFC3-4ADB-B394-FC40C63F6AC7}"/>
    <dgm:cxn modelId="{E6864383-F491-4594-A85F-4D7AAE8E222A}" type="presOf" srcId="{5940B140-4570-41BA-834C-0669296005EF}" destId="{B198BF4A-EBAB-4EED-9B46-BB3F74687FFA}" srcOrd="0" destOrd="0" presId="urn:microsoft.com/office/officeart/2005/8/layout/hierarchy3"/>
    <dgm:cxn modelId="{720DA891-226E-45D4-B006-82315E0CE9BE}" srcId="{E19FC3E0-3F0B-419F-AA04-05FD9AA34783}" destId="{436ACD84-617E-4454-BA39-88E3CFF108BB}" srcOrd="1" destOrd="0" parTransId="{4971587A-6CF1-453E-B9DD-2269C8C0E1B2}" sibTransId="{33BDFB12-1933-4C54-87C3-F4BECDAF7C4E}"/>
    <dgm:cxn modelId="{D9EE97AF-21B0-41C3-8046-A0D35E7BE53E}" type="presOf" srcId="{833E4097-B00E-4B74-A660-0734FCFD8CCD}" destId="{A3B57689-63E3-4E87-83B3-24821549FB9A}" srcOrd="0" destOrd="0" presId="urn:microsoft.com/office/officeart/2005/8/layout/hierarchy3"/>
    <dgm:cxn modelId="{6FBA86C1-8668-47AF-9115-7C1B27087010}" type="presOf" srcId="{E1E548DF-6F4D-46AE-B004-964B0D85F3DF}" destId="{CAA1E664-345E-4E9C-9327-DF7AE37789FE}" srcOrd="0" destOrd="0" presId="urn:microsoft.com/office/officeart/2005/8/layout/hierarchy3"/>
    <dgm:cxn modelId="{F3F013D2-5365-49D5-8A5A-D489F11D1A15}" type="presOf" srcId="{E19FC3E0-3F0B-419F-AA04-05FD9AA34783}" destId="{7831C516-0D51-4117-BFD4-7A7B3A511F2E}" srcOrd="1" destOrd="0" presId="urn:microsoft.com/office/officeart/2005/8/layout/hierarchy3"/>
    <dgm:cxn modelId="{4F651EDD-0C56-40DA-8392-D8E472043B00}" type="presOf" srcId="{C8D24F96-34CC-4DEA-A05B-38A017835398}" destId="{9AE8E80E-FE25-46A1-B650-A9B425342D1E}" srcOrd="0" destOrd="0" presId="urn:microsoft.com/office/officeart/2005/8/layout/hierarchy3"/>
    <dgm:cxn modelId="{E84F59E4-8EB0-4C5D-9ADB-F21108359985}" type="presOf" srcId="{81DE0A3B-919F-4876-AC5C-76D32BE59465}" destId="{B102714D-6F82-44F3-B647-90C738A39A2B}" srcOrd="1" destOrd="0" presId="urn:microsoft.com/office/officeart/2005/8/layout/hierarchy3"/>
    <dgm:cxn modelId="{69EFFCF2-930F-45E1-851D-79B0EE308075}" type="presOf" srcId="{52345683-C752-4B28-91E5-2C3623DF56B3}" destId="{7A485EBA-3098-4123-8C5F-75FA797B81F7}" srcOrd="0" destOrd="0" presId="urn:microsoft.com/office/officeart/2005/8/layout/hierarchy3"/>
    <dgm:cxn modelId="{CC79D7F4-D04B-4BC0-B7D4-3C85C8723187}" srcId="{65F1600C-AE29-4CC9-9FB7-649494CBD085}" destId="{E19FC3E0-3F0B-419F-AA04-05FD9AA34783}" srcOrd="1" destOrd="0" parTransId="{46B67066-3912-456E-8B9F-C884E36BCE61}" sibTransId="{A48A79D7-39B6-4BFF-84CA-0B273B7C5E70}"/>
    <dgm:cxn modelId="{4B0DF0F8-1A28-492B-BFB6-D839013678E4}" type="presOf" srcId="{5987A798-5D1B-46CA-9A8C-7DD13CDD02D7}" destId="{95ED1107-E11F-4078-9B95-B47579038B4C}" srcOrd="0" destOrd="0" presId="urn:microsoft.com/office/officeart/2005/8/layout/hierarchy3"/>
    <dgm:cxn modelId="{F87557F9-D8AB-4233-9687-6492046776AA}" type="presOf" srcId="{4971587A-6CF1-453E-B9DD-2269C8C0E1B2}" destId="{9C8C600F-3899-4AC5-AB6E-8A0925514282}" srcOrd="0" destOrd="0" presId="urn:microsoft.com/office/officeart/2005/8/layout/hierarchy3"/>
    <dgm:cxn modelId="{5CCE2980-E3B7-4B66-8443-FB0BDBED19F5}" type="presParOf" srcId="{269670DD-7B5E-41A7-A8BA-5379DC07DC40}" destId="{4A340AAA-0943-42F5-827D-4AA6F5CADCC3}" srcOrd="0" destOrd="0" presId="urn:microsoft.com/office/officeart/2005/8/layout/hierarchy3"/>
    <dgm:cxn modelId="{C18B7FB3-0372-47B7-92F8-D56B217BC325}" type="presParOf" srcId="{4A340AAA-0943-42F5-827D-4AA6F5CADCC3}" destId="{C6FED8A9-0424-4927-B440-429AFB321E30}" srcOrd="0" destOrd="0" presId="urn:microsoft.com/office/officeart/2005/8/layout/hierarchy3"/>
    <dgm:cxn modelId="{B697886B-EC3F-417F-88A8-263D13A2D393}" type="presParOf" srcId="{C6FED8A9-0424-4927-B440-429AFB321E30}" destId="{ECD2C408-6664-4EED-9E70-9F8C79432D81}" srcOrd="0" destOrd="0" presId="urn:microsoft.com/office/officeart/2005/8/layout/hierarchy3"/>
    <dgm:cxn modelId="{C60EC1DB-E6FD-4B27-B060-8C5E858B712F}" type="presParOf" srcId="{C6FED8A9-0424-4927-B440-429AFB321E30}" destId="{B102714D-6F82-44F3-B647-90C738A39A2B}" srcOrd="1" destOrd="0" presId="urn:microsoft.com/office/officeart/2005/8/layout/hierarchy3"/>
    <dgm:cxn modelId="{56201F1B-39DB-4491-8C8A-AFF88995F17B}" type="presParOf" srcId="{4A340AAA-0943-42F5-827D-4AA6F5CADCC3}" destId="{28C6F502-542F-4320-A760-E6A41090A16E}" srcOrd="1" destOrd="0" presId="urn:microsoft.com/office/officeart/2005/8/layout/hierarchy3"/>
    <dgm:cxn modelId="{3CE515C8-CB14-4C23-8748-7037F8F05D64}" type="presParOf" srcId="{28C6F502-542F-4320-A760-E6A41090A16E}" destId="{9AE8E80E-FE25-46A1-B650-A9B425342D1E}" srcOrd="0" destOrd="0" presId="urn:microsoft.com/office/officeart/2005/8/layout/hierarchy3"/>
    <dgm:cxn modelId="{D95D96C6-84D7-4DD7-87BD-224C240573B4}" type="presParOf" srcId="{28C6F502-542F-4320-A760-E6A41090A16E}" destId="{6323D9B5-A171-4A84-A216-5FBDB03B8D96}" srcOrd="1" destOrd="0" presId="urn:microsoft.com/office/officeart/2005/8/layout/hierarchy3"/>
    <dgm:cxn modelId="{3BA83982-BDEC-453D-B4CA-F4484CA975A9}" type="presParOf" srcId="{28C6F502-542F-4320-A760-E6A41090A16E}" destId="{22689615-1358-45C2-A6F2-5716E32B409D}" srcOrd="2" destOrd="0" presId="urn:microsoft.com/office/officeart/2005/8/layout/hierarchy3"/>
    <dgm:cxn modelId="{4E2717A3-1578-4F7F-88CB-88DB3F973AEE}" type="presParOf" srcId="{28C6F502-542F-4320-A760-E6A41090A16E}" destId="{CAA1E664-345E-4E9C-9327-DF7AE37789FE}" srcOrd="3" destOrd="0" presId="urn:microsoft.com/office/officeart/2005/8/layout/hierarchy3"/>
    <dgm:cxn modelId="{5600C95C-C104-460D-B6B2-8D30452BF89A}" type="presParOf" srcId="{28C6F502-542F-4320-A760-E6A41090A16E}" destId="{95ED1107-E11F-4078-9B95-B47579038B4C}" srcOrd="4" destOrd="0" presId="urn:microsoft.com/office/officeart/2005/8/layout/hierarchy3"/>
    <dgm:cxn modelId="{D9680687-39FB-4C62-ACFD-92C71A36049B}" type="presParOf" srcId="{28C6F502-542F-4320-A760-E6A41090A16E}" destId="{56B41B09-EA1F-41C8-B3B0-39A331644960}" srcOrd="5" destOrd="0" presId="urn:microsoft.com/office/officeart/2005/8/layout/hierarchy3"/>
    <dgm:cxn modelId="{F7C92D7A-E6C3-4053-9DE6-705049945811}" type="presParOf" srcId="{269670DD-7B5E-41A7-A8BA-5379DC07DC40}" destId="{4EC99939-DA55-48B0-90AE-C33B1CE3BAA0}" srcOrd="1" destOrd="0" presId="urn:microsoft.com/office/officeart/2005/8/layout/hierarchy3"/>
    <dgm:cxn modelId="{6A6A17F4-71A3-4036-9159-7F11EEE0544C}" type="presParOf" srcId="{4EC99939-DA55-48B0-90AE-C33B1CE3BAA0}" destId="{639DA80D-AA7E-4739-8B2C-8CBDA18428A7}" srcOrd="0" destOrd="0" presId="urn:microsoft.com/office/officeart/2005/8/layout/hierarchy3"/>
    <dgm:cxn modelId="{CA0DBC4A-5839-475B-B350-6F68593C4E8A}" type="presParOf" srcId="{639DA80D-AA7E-4739-8B2C-8CBDA18428A7}" destId="{0DE842D1-0CF6-4A7D-BBD1-3CD9E15F5923}" srcOrd="0" destOrd="0" presId="urn:microsoft.com/office/officeart/2005/8/layout/hierarchy3"/>
    <dgm:cxn modelId="{88758E80-4E94-42A5-8E24-55C370D50F52}" type="presParOf" srcId="{639DA80D-AA7E-4739-8B2C-8CBDA18428A7}" destId="{7831C516-0D51-4117-BFD4-7A7B3A511F2E}" srcOrd="1" destOrd="0" presId="urn:microsoft.com/office/officeart/2005/8/layout/hierarchy3"/>
    <dgm:cxn modelId="{2A8F1080-CC68-49B0-BECA-57F6456EA663}" type="presParOf" srcId="{4EC99939-DA55-48B0-90AE-C33B1CE3BAA0}" destId="{CA98D0BD-F7A3-40B6-A059-06744290EA3E}" srcOrd="1" destOrd="0" presId="urn:microsoft.com/office/officeart/2005/8/layout/hierarchy3"/>
    <dgm:cxn modelId="{759402A1-698B-4720-9D7E-9CA75A773726}" type="presParOf" srcId="{CA98D0BD-F7A3-40B6-A059-06744290EA3E}" destId="{B198BF4A-EBAB-4EED-9B46-BB3F74687FFA}" srcOrd="0" destOrd="0" presId="urn:microsoft.com/office/officeart/2005/8/layout/hierarchy3"/>
    <dgm:cxn modelId="{FEF5E7F4-5621-49A7-81E5-10502ABC485C}" type="presParOf" srcId="{CA98D0BD-F7A3-40B6-A059-06744290EA3E}" destId="{57D9F2EC-8784-426F-8DEF-AF2BD7EE0490}" srcOrd="1" destOrd="0" presId="urn:microsoft.com/office/officeart/2005/8/layout/hierarchy3"/>
    <dgm:cxn modelId="{144CB904-C75B-4F4F-A36F-EB1797B8F10E}" type="presParOf" srcId="{CA98D0BD-F7A3-40B6-A059-06744290EA3E}" destId="{9C8C600F-3899-4AC5-AB6E-8A0925514282}" srcOrd="2" destOrd="0" presId="urn:microsoft.com/office/officeart/2005/8/layout/hierarchy3"/>
    <dgm:cxn modelId="{FA681B98-C8BC-4E74-9DB9-CACFD4EA5F19}" type="presParOf" srcId="{CA98D0BD-F7A3-40B6-A059-06744290EA3E}" destId="{8A30ED2D-1D75-47F8-9E22-142489A961CF}" srcOrd="3" destOrd="0" presId="urn:microsoft.com/office/officeart/2005/8/layout/hierarchy3"/>
    <dgm:cxn modelId="{AA8E39E0-DB59-4EC8-9457-C04FB9EC22D6}" type="presParOf" srcId="{CA98D0BD-F7A3-40B6-A059-06744290EA3E}" destId="{7A485EBA-3098-4123-8C5F-75FA797B81F7}" srcOrd="4" destOrd="0" presId="urn:microsoft.com/office/officeart/2005/8/layout/hierarchy3"/>
    <dgm:cxn modelId="{3720DE7E-BF24-4515-8677-1B3D12B464C1}" type="presParOf" srcId="{CA98D0BD-F7A3-40B6-A059-06744290EA3E}" destId="{A3B57689-63E3-4E87-83B3-24821549FB9A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5E5736-1021-4DB6-BD4D-8D81EA0BDDDC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FD25C4F3-8398-447F-BAD6-A98072E63FDF}">
      <dgm:prSet phldrT="[Texto]" custT="1"/>
      <dgm:spPr>
        <a:solidFill>
          <a:srgbClr val="013C56"/>
        </a:solidFill>
      </dgm:spPr>
      <dgm:t>
        <a:bodyPr/>
        <a:lstStyle/>
        <a:p>
          <a:pPr algn="ctr"/>
          <a:r>
            <a:rPr lang="es-CO" sz="7200" b="1" dirty="0">
              <a:solidFill>
                <a:srgbClr val="FFFFFF"/>
              </a:solidFill>
              <a:latin typeface="Century Gothic" panose="020B0502020202020204" pitchFamily="34" charset="0"/>
            </a:rPr>
            <a:t>Monografía</a:t>
          </a:r>
        </a:p>
      </dgm:t>
    </dgm:pt>
    <dgm:pt modelId="{2C0F4EF7-1D53-4C2E-9BF7-5ACF074626F0}" type="parTrans" cxnId="{582881EB-FCBC-43F6-8522-738CFF47558F}">
      <dgm:prSet/>
      <dgm:spPr/>
      <dgm:t>
        <a:bodyPr/>
        <a:lstStyle/>
        <a:p>
          <a:endParaRPr lang="es-CO"/>
        </a:p>
      </dgm:t>
    </dgm:pt>
    <dgm:pt modelId="{E507036E-829C-416C-B95E-16213A4F75E3}" type="sibTrans" cxnId="{582881EB-FCBC-43F6-8522-738CFF47558F}">
      <dgm:prSet/>
      <dgm:spPr/>
      <dgm:t>
        <a:bodyPr/>
        <a:lstStyle/>
        <a:p>
          <a:endParaRPr lang="es-CO"/>
        </a:p>
      </dgm:t>
    </dgm:pt>
    <dgm:pt modelId="{1AB92E2A-16CA-4F8D-BF36-1007D69CC46D}">
      <dgm:prSet phldrT="[Texto]" custT="1"/>
      <dgm:spPr>
        <a:solidFill>
          <a:srgbClr val="013C56"/>
        </a:solidFill>
      </dgm:spPr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CO" sz="7200" b="1" dirty="0">
              <a:solidFill>
                <a:srgbClr val="FFFFFF"/>
              </a:solidFill>
            </a:rPr>
            <a:t>Informe Técnico </a:t>
          </a:r>
        </a:p>
      </dgm:t>
    </dgm:pt>
    <dgm:pt modelId="{E7D59BFB-3745-4669-B838-21922CD67A93}" type="parTrans" cxnId="{D61AC4EB-0ABC-4896-9B53-8D335DCEEFCF}">
      <dgm:prSet/>
      <dgm:spPr/>
      <dgm:t>
        <a:bodyPr/>
        <a:lstStyle/>
        <a:p>
          <a:endParaRPr lang="es-CO"/>
        </a:p>
      </dgm:t>
    </dgm:pt>
    <dgm:pt modelId="{E0C70EA3-E767-4CAC-8D20-9317D9C75F4D}" type="sibTrans" cxnId="{D61AC4EB-0ABC-4896-9B53-8D335DCEEFCF}">
      <dgm:prSet/>
      <dgm:spPr/>
      <dgm:t>
        <a:bodyPr/>
        <a:lstStyle/>
        <a:p>
          <a:endParaRPr lang="es-CO"/>
        </a:p>
      </dgm:t>
    </dgm:pt>
    <dgm:pt modelId="{96D24E08-A4BC-4DD5-9EBC-585CE8627D1F}">
      <dgm:prSet phldrT="[Texto]" custT="1"/>
      <dgm:spPr>
        <a:solidFill>
          <a:srgbClr val="013C56"/>
        </a:solidFill>
      </dgm:spPr>
      <dgm:t>
        <a:bodyPr/>
        <a:lstStyle/>
        <a:p>
          <a:pPr algn="ctr">
            <a:buFont typeface="Symbol" panose="05050102010706020507" pitchFamily="18" charset="2"/>
            <a:buChar char=""/>
          </a:pPr>
          <a:r>
            <a:rPr lang="es-CO" sz="6600" b="1" dirty="0">
              <a:solidFill>
                <a:srgbClr val="FFFFFF"/>
              </a:solidFill>
              <a:latin typeface="Century Gothic" panose="020B0502020202020204" pitchFamily="34" charset="0"/>
            </a:rPr>
            <a:t>Carta de Innovación </a:t>
          </a:r>
        </a:p>
      </dgm:t>
    </dgm:pt>
    <dgm:pt modelId="{0A40ADBE-DE98-4B63-9D66-FC645EE56A5A}" type="parTrans" cxnId="{6F1E727D-42DC-48FB-A90F-EC4FBF5B5B0D}">
      <dgm:prSet/>
      <dgm:spPr/>
      <dgm:t>
        <a:bodyPr/>
        <a:lstStyle/>
        <a:p>
          <a:endParaRPr lang="es-CO"/>
        </a:p>
      </dgm:t>
    </dgm:pt>
    <dgm:pt modelId="{1591013A-9DEE-481F-96B0-890FDECBC1E8}" type="sibTrans" cxnId="{6F1E727D-42DC-48FB-A90F-EC4FBF5B5B0D}">
      <dgm:prSet/>
      <dgm:spPr/>
      <dgm:t>
        <a:bodyPr/>
        <a:lstStyle/>
        <a:p>
          <a:endParaRPr lang="es-CO"/>
        </a:p>
      </dgm:t>
    </dgm:pt>
    <dgm:pt modelId="{E5EFDB1B-553E-44D4-B070-7F49C8FB218F}" type="pres">
      <dgm:prSet presAssocID="{D75E5736-1021-4DB6-BD4D-8D81EA0BDDDC}" presName="linear" presStyleCnt="0">
        <dgm:presLayoutVars>
          <dgm:dir/>
          <dgm:resizeHandles val="exact"/>
        </dgm:presLayoutVars>
      </dgm:prSet>
      <dgm:spPr/>
    </dgm:pt>
    <dgm:pt modelId="{A0896BA6-9301-4BE2-AC4F-8F3AEA530019}" type="pres">
      <dgm:prSet presAssocID="{FD25C4F3-8398-447F-BAD6-A98072E63FDF}" presName="comp" presStyleCnt="0"/>
      <dgm:spPr/>
    </dgm:pt>
    <dgm:pt modelId="{B625D100-D535-4431-AE37-9BB828A987A4}" type="pres">
      <dgm:prSet presAssocID="{FD25C4F3-8398-447F-BAD6-A98072E63FDF}" presName="box" presStyleLbl="node1" presStyleIdx="0" presStyleCnt="3" custLinFactNeighborX="-10911" custLinFactNeighborY="-9606"/>
      <dgm:spPr/>
    </dgm:pt>
    <dgm:pt modelId="{77A0A99E-29D5-4A16-8906-B3481F2686F2}" type="pres">
      <dgm:prSet presAssocID="{FD25C4F3-8398-447F-BAD6-A98072E63FDF}" presName="img" presStyleLbl="fgImgPlace1" presStyleIdx="0" presStyleCnt="3" custLinFactNeighborX="-228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4000" b="-4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 con relleno sólido"/>
        </a:ext>
      </dgm:extLst>
    </dgm:pt>
    <dgm:pt modelId="{3A321332-593F-4035-8D1C-AA2229F2190C}" type="pres">
      <dgm:prSet presAssocID="{FD25C4F3-8398-447F-BAD6-A98072E63FDF}" presName="text" presStyleLbl="node1" presStyleIdx="0" presStyleCnt="3">
        <dgm:presLayoutVars>
          <dgm:bulletEnabled val="1"/>
        </dgm:presLayoutVars>
      </dgm:prSet>
      <dgm:spPr/>
    </dgm:pt>
    <dgm:pt modelId="{386C43F3-DE57-4DAB-BEEB-3102772B74E8}" type="pres">
      <dgm:prSet presAssocID="{E507036E-829C-416C-B95E-16213A4F75E3}" presName="spacer" presStyleCnt="0"/>
      <dgm:spPr/>
    </dgm:pt>
    <dgm:pt modelId="{C13BEC2D-E3A5-466C-AEBA-767DF34790F8}" type="pres">
      <dgm:prSet presAssocID="{1AB92E2A-16CA-4F8D-BF36-1007D69CC46D}" presName="comp" presStyleCnt="0"/>
      <dgm:spPr/>
    </dgm:pt>
    <dgm:pt modelId="{12F0A74A-A738-4811-B12F-AB5DFBBE0093}" type="pres">
      <dgm:prSet presAssocID="{1AB92E2A-16CA-4F8D-BF36-1007D69CC46D}" presName="box" presStyleLbl="node1" presStyleIdx="1" presStyleCnt="3"/>
      <dgm:spPr/>
    </dgm:pt>
    <dgm:pt modelId="{D155369B-7A76-4A2C-B919-2CC780C783FC}" type="pres">
      <dgm:prSet presAssocID="{1AB92E2A-16CA-4F8D-BF36-1007D69CC46D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4000" b="-4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con relleno sólido"/>
        </a:ext>
      </dgm:extLst>
    </dgm:pt>
    <dgm:pt modelId="{8A4930B2-A04F-43B4-B585-9F9A13355B44}" type="pres">
      <dgm:prSet presAssocID="{1AB92E2A-16CA-4F8D-BF36-1007D69CC46D}" presName="text" presStyleLbl="node1" presStyleIdx="1" presStyleCnt="3">
        <dgm:presLayoutVars>
          <dgm:bulletEnabled val="1"/>
        </dgm:presLayoutVars>
      </dgm:prSet>
      <dgm:spPr/>
    </dgm:pt>
    <dgm:pt modelId="{88707B76-2111-4D20-B05F-94D9331F1F71}" type="pres">
      <dgm:prSet presAssocID="{E0C70EA3-E767-4CAC-8D20-9317D9C75F4D}" presName="spacer" presStyleCnt="0"/>
      <dgm:spPr/>
    </dgm:pt>
    <dgm:pt modelId="{17C98113-65A2-4C04-AFD8-34D3EE7E6B27}" type="pres">
      <dgm:prSet presAssocID="{96D24E08-A4BC-4DD5-9EBC-585CE8627D1F}" presName="comp" presStyleCnt="0"/>
      <dgm:spPr/>
    </dgm:pt>
    <dgm:pt modelId="{5686906E-BD7E-4141-834E-6F7645DA022E}" type="pres">
      <dgm:prSet presAssocID="{96D24E08-A4BC-4DD5-9EBC-585CE8627D1F}" presName="box" presStyleLbl="node1" presStyleIdx="2" presStyleCnt="3"/>
      <dgm:spPr/>
    </dgm:pt>
    <dgm:pt modelId="{B529DBEF-86E1-4485-8717-45FE260F6278}" type="pres">
      <dgm:prSet presAssocID="{96D24E08-A4BC-4DD5-9EBC-585CE8627D1F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4000" b="-4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bre con relleno sólido"/>
        </a:ext>
      </dgm:extLst>
    </dgm:pt>
    <dgm:pt modelId="{04E0727F-6A8A-4339-B6B0-FA1A018ADE18}" type="pres">
      <dgm:prSet presAssocID="{96D24E08-A4BC-4DD5-9EBC-585CE8627D1F}" presName="text" presStyleLbl="node1" presStyleIdx="2" presStyleCnt="3">
        <dgm:presLayoutVars>
          <dgm:bulletEnabled val="1"/>
        </dgm:presLayoutVars>
      </dgm:prSet>
      <dgm:spPr/>
    </dgm:pt>
  </dgm:ptLst>
  <dgm:cxnLst>
    <dgm:cxn modelId="{89BDF21E-57FB-4052-A214-1F705B5E500D}" type="presOf" srcId="{96D24E08-A4BC-4DD5-9EBC-585CE8627D1F}" destId="{5686906E-BD7E-4141-834E-6F7645DA022E}" srcOrd="0" destOrd="0" presId="urn:microsoft.com/office/officeart/2005/8/layout/vList4"/>
    <dgm:cxn modelId="{92A75C2B-6099-45BA-A212-4D789BE4659D}" type="presOf" srcId="{1AB92E2A-16CA-4F8D-BF36-1007D69CC46D}" destId="{12F0A74A-A738-4811-B12F-AB5DFBBE0093}" srcOrd="0" destOrd="0" presId="urn:microsoft.com/office/officeart/2005/8/layout/vList4"/>
    <dgm:cxn modelId="{B3854A53-0392-4BB1-9D49-33734AB4EEDE}" type="presOf" srcId="{96D24E08-A4BC-4DD5-9EBC-585CE8627D1F}" destId="{04E0727F-6A8A-4339-B6B0-FA1A018ADE18}" srcOrd="1" destOrd="0" presId="urn:microsoft.com/office/officeart/2005/8/layout/vList4"/>
    <dgm:cxn modelId="{66863D57-42FD-4B41-BBAB-C202C2CBD2C4}" type="presOf" srcId="{1AB92E2A-16CA-4F8D-BF36-1007D69CC46D}" destId="{8A4930B2-A04F-43B4-B585-9F9A13355B44}" srcOrd="1" destOrd="0" presId="urn:microsoft.com/office/officeart/2005/8/layout/vList4"/>
    <dgm:cxn modelId="{6F1E727D-42DC-48FB-A90F-EC4FBF5B5B0D}" srcId="{D75E5736-1021-4DB6-BD4D-8D81EA0BDDDC}" destId="{96D24E08-A4BC-4DD5-9EBC-585CE8627D1F}" srcOrd="2" destOrd="0" parTransId="{0A40ADBE-DE98-4B63-9D66-FC645EE56A5A}" sibTransId="{1591013A-9DEE-481F-96B0-890FDECBC1E8}"/>
    <dgm:cxn modelId="{8E23F47E-6BF3-41DF-8212-C1D5AF74B32C}" type="presOf" srcId="{FD25C4F3-8398-447F-BAD6-A98072E63FDF}" destId="{3A321332-593F-4035-8D1C-AA2229F2190C}" srcOrd="1" destOrd="0" presId="urn:microsoft.com/office/officeart/2005/8/layout/vList4"/>
    <dgm:cxn modelId="{79D9D88E-B779-4FDD-AB21-8F165400DC0C}" type="presOf" srcId="{D75E5736-1021-4DB6-BD4D-8D81EA0BDDDC}" destId="{E5EFDB1B-553E-44D4-B070-7F49C8FB218F}" srcOrd="0" destOrd="0" presId="urn:microsoft.com/office/officeart/2005/8/layout/vList4"/>
    <dgm:cxn modelId="{D0E792CF-4EE9-42A8-B365-56326407FA75}" type="presOf" srcId="{FD25C4F3-8398-447F-BAD6-A98072E63FDF}" destId="{B625D100-D535-4431-AE37-9BB828A987A4}" srcOrd="0" destOrd="0" presId="urn:microsoft.com/office/officeart/2005/8/layout/vList4"/>
    <dgm:cxn modelId="{582881EB-FCBC-43F6-8522-738CFF47558F}" srcId="{D75E5736-1021-4DB6-BD4D-8D81EA0BDDDC}" destId="{FD25C4F3-8398-447F-BAD6-A98072E63FDF}" srcOrd="0" destOrd="0" parTransId="{2C0F4EF7-1D53-4C2E-9BF7-5ACF074626F0}" sibTransId="{E507036E-829C-416C-B95E-16213A4F75E3}"/>
    <dgm:cxn modelId="{D61AC4EB-0ABC-4896-9B53-8D335DCEEFCF}" srcId="{D75E5736-1021-4DB6-BD4D-8D81EA0BDDDC}" destId="{1AB92E2A-16CA-4F8D-BF36-1007D69CC46D}" srcOrd="1" destOrd="0" parTransId="{E7D59BFB-3745-4669-B838-21922CD67A93}" sibTransId="{E0C70EA3-E767-4CAC-8D20-9317D9C75F4D}"/>
    <dgm:cxn modelId="{A071C5D7-1452-45A1-A53B-CCF52C884B40}" type="presParOf" srcId="{E5EFDB1B-553E-44D4-B070-7F49C8FB218F}" destId="{A0896BA6-9301-4BE2-AC4F-8F3AEA530019}" srcOrd="0" destOrd="0" presId="urn:microsoft.com/office/officeart/2005/8/layout/vList4"/>
    <dgm:cxn modelId="{A48979FB-01AC-407A-A685-B381EAE92FC8}" type="presParOf" srcId="{A0896BA6-9301-4BE2-AC4F-8F3AEA530019}" destId="{B625D100-D535-4431-AE37-9BB828A987A4}" srcOrd="0" destOrd="0" presId="urn:microsoft.com/office/officeart/2005/8/layout/vList4"/>
    <dgm:cxn modelId="{F8F994AB-FF4C-4682-A2B1-9D1163D8601E}" type="presParOf" srcId="{A0896BA6-9301-4BE2-AC4F-8F3AEA530019}" destId="{77A0A99E-29D5-4A16-8906-B3481F2686F2}" srcOrd="1" destOrd="0" presId="urn:microsoft.com/office/officeart/2005/8/layout/vList4"/>
    <dgm:cxn modelId="{42403035-4337-4148-8024-A92547D5B8B2}" type="presParOf" srcId="{A0896BA6-9301-4BE2-AC4F-8F3AEA530019}" destId="{3A321332-593F-4035-8D1C-AA2229F2190C}" srcOrd="2" destOrd="0" presId="urn:microsoft.com/office/officeart/2005/8/layout/vList4"/>
    <dgm:cxn modelId="{EF733F0F-5073-410E-A85A-241BF9A040B4}" type="presParOf" srcId="{E5EFDB1B-553E-44D4-B070-7F49C8FB218F}" destId="{386C43F3-DE57-4DAB-BEEB-3102772B74E8}" srcOrd="1" destOrd="0" presId="urn:microsoft.com/office/officeart/2005/8/layout/vList4"/>
    <dgm:cxn modelId="{8B0F246E-7237-4C32-8C2E-BF522AA5AF5C}" type="presParOf" srcId="{E5EFDB1B-553E-44D4-B070-7F49C8FB218F}" destId="{C13BEC2D-E3A5-466C-AEBA-767DF34790F8}" srcOrd="2" destOrd="0" presId="urn:microsoft.com/office/officeart/2005/8/layout/vList4"/>
    <dgm:cxn modelId="{E5DB42F5-5FF5-4245-B86D-59B1B3713729}" type="presParOf" srcId="{C13BEC2D-E3A5-466C-AEBA-767DF34790F8}" destId="{12F0A74A-A738-4811-B12F-AB5DFBBE0093}" srcOrd="0" destOrd="0" presId="urn:microsoft.com/office/officeart/2005/8/layout/vList4"/>
    <dgm:cxn modelId="{65776C9E-CB7F-49D8-BC6A-E4082376CACE}" type="presParOf" srcId="{C13BEC2D-E3A5-466C-AEBA-767DF34790F8}" destId="{D155369B-7A76-4A2C-B919-2CC780C783FC}" srcOrd="1" destOrd="0" presId="urn:microsoft.com/office/officeart/2005/8/layout/vList4"/>
    <dgm:cxn modelId="{6685CA43-9E10-4244-8DD5-720ABD7B2F93}" type="presParOf" srcId="{C13BEC2D-E3A5-466C-AEBA-767DF34790F8}" destId="{8A4930B2-A04F-43B4-B585-9F9A13355B44}" srcOrd="2" destOrd="0" presId="urn:microsoft.com/office/officeart/2005/8/layout/vList4"/>
    <dgm:cxn modelId="{CBDA74F9-2FFA-45FC-9544-770FC3A3149D}" type="presParOf" srcId="{E5EFDB1B-553E-44D4-B070-7F49C8FB218F}" destId="{88707B76-2111-4D20-B05F-94D9331F1F71}" srcOrd="3" destOrd="0" presId="urn:microsoft.com/office/officeart/2005/8/layout/vList4"/>
    <dgm:cxn modelId="{1619C927-B922-42DD-BF4C-0EC1DC727265}" type="presParOf" srcId="{E5EFDB1B-553E-44D4-B070-7F49C8FB218F}" destId="{17C98113-65A2-4C04-AFD8-34D3EE7E6B27}" srcOrd="4" destOrd="0" presId="urn:microsoft.com/office/officeart/2005/8/layout/vList4"/>
    <dgm:cxn modelId="{25E6CDBC-EC7C-42C2-B638-1E01E49754F5}" type="presParOf" srcId="{17C98113-65A2-4C04-AFD8-34D3EE7E6B27}" destId="{5686906E-BD7E-4141-834E-6F7645DA022E}" srcOrd="0" destOrd="0" presId="urn:microsoft.com/office/officeart/2005/8/layout/vList4"/>
    <dgm:cxn modelId="{BED117B3-9F2A-423E-9E32-B1E6B8F2720E}" type="presParOf" srcId="{17C98113-65A2-4C04-AFD8-34D3EE7E6B27}" destId="{B529DBEF-86E1-4485-8717-45FE260F6278}" srcOrd="1" destOrd="0" presId="urn:microsoft.com/office/officeart/2005/8/layout/vList4"/>
    <dgm:cxn modelId="{D4BDDD59-7FA1-49AD-B8D7-933AEA31D63A}" type="presParOf" srcId="{17C98113-65A2-4C04-AFD8-34D3EE7E6B27}" destId="{04E0727F-6A8A-4339-B6B0-FA1A018ADE1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5E5736-1021-4DB6-BD4D-8D81EA0BDDDC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FD25C4F3-8398-447F-BAD6-A98072E63FDF}">
      <dgm:prSet phldrT="[Texto]"/>
      <dgm:spPr>
        <a:solidFill>
          <a:srgbClr val="013C56"/>
        </a:solidFill>
      </dgm:spPr>
      <dgm:t>
        <a:bodyPr/>
        <a:lstStyle/>
        <a:p>
          <a:pPr algn="ctr">
            <a:buFont typeface="Symbol" panose="05050102010706020507" pitchFamily="18" charset="2"/>
            <a:buChar char=""/>
          </a:pPr>
          <a:r>
            <a:rPr lang="es-CO" b="1" dirty="0">
              <a:solidFill>
                <a:srgbClr val="FFFFFF"/>
              </a:solidFill>
              <a:latin typeface="Century Gothic" panose="020B0502020202020204" pitchFamily="34" charset="0"/>
            </a:rPr>
            <a:t>Código fuente completo </a:t>
          </a:r>
        </a:p>
      </dgm:t>
    </dgm:pt>
    <dgm:pt modelId="{2C0F4EF7-1D53-4C2E-9BF7-5ACF074626F0}" type="parTrans" cxnId="{582881EB-FCBC-43F6-8522-738CFF47558F}">
      <dgm:prSet/>
      <dgm:spPr/>
      <dgm:t>
        <a:bodyPr/>
        <a:lstStyle/>
        <a:p>
          <a:endParaRPr lang="es-CO"/>
        </a:p>
      </dgm:t>
    </dgm:pt>
    <dgm:pt modelId="{E507036E-829C-416C-B95E-16213A4F75E3}" type="sibTrans" cxnId="{582881EB-FCBC-43F6-8522-738CFF47558F}">
      <dgm:prSet/>
      <dgm:spPr/>
      <dgm:t>
        <a:bodyPr/>
        <a:lstStyle/>
        <a:p>
          <a:endParaRPr lang="es-CO"/>
        </a:p>
      </dgm:t>
    </dgm:pt>
    <dgm:pt modelId="{1AB92E2A-16CA-4F8D-BF36-1007D69CC46D}">
      <dgm:prSet phldrT="[Texto]"/>
      <dgm:spPr>
        <a:solidFill>
          <a:srgbClr val="013C56"/>
        </a:solidFill>
      </dgm:spPr>
      <dgm:t>
        <a:bodyPr/>
        <a:lstStyle/>
        <a:p>
          <a:pPr algn="ctr">
            <a:buFont typeface="Symbol" panose="05050102010706020507" pitchFamily="18" charset="2"/>
            <a:buChar char=""/>
          </a:pPr>
          <a:r>
            <a:rPr lang="es-CO" b="1" dirty="0">
              <a:solidFill>
                <a:srgbClr val="FFFFFF"/>
              </a:solidFill>
              <a:latin typeface="Century Gothic" panose="020B0502020202020204" pitchFamily="34" charset="0"/>
            </a:rPr>
            <a:t>Tutorial o video tutorial de la instalación de la solución </a:t>
          </a:r>
        </a:p>
      </dgm:t>
    </dgm:pt>
    <dgm:pt modelId="{E7D59BFB-3745-4669-B838-21922CD67A93}" type="parTrans" cxnId="{D61AC4EB-0ABC-4896-9B53-8D335DCEEFCF}">
      <dgm:prSet/>
      <dgm:spPr/>
      <dgm:t>
        <a:bodyPr/>
        <a:lstStyle/>
        <a:p>
          <a:endParaRPr lang="es-CO"/>
        </a:p>
      </dgm:t>
    </dgm:pt>
    <dgm:pt modelId="{E0C70EA3-E767-4CAC-8D20-9317D9C75F4D}" type="sibTrans" cxnId="{D61AC4EB-0ABC-4896-9B53-8D335DCEEFCF}">
      <dgm:prSet/>
      <dgm:spPr/>
      <dgm:t>
        <a:bodyPr/>
        <a:lstStyle/>
        <a:p>
          <a:endParaRPr lang="es-CO"/>
        </a:p>
      </dgm:t>
    </dgm:pt>
    <dgm:pt modelId="{96D24E08-A4BC-4DD5-9EBC-585CE8627D1F}">
      <dgm:prSet phldrT="[Texto]"/>
      <dgm:spPr>
        <a:solidFill>
          <a:srgbClr val="013C56"/>
        </a:solidFill>
      </dgm:spPr>
      <dgm:t>
        <a:bodyPr/>
        <a:lstStyle/>
        <a:p>
          <a:pPr algn="ctr">
            <a:buFont typeface="Symbol" panose="05050102010706020507" pitchFamily="18" charset="2"/>
            <a:buChar char=""/>
          </a:pPr>
          <a:r>
            <a:rPr lang="es-CO" b="1" dirty="0">
              <a:solidFill>
                <a:srgbClr val="FFFFFF"/>
              </a:solidFill>
              <a:latin typeface="Century Gothic" panose="020B0502020202020204" pitchFamily="34" charset="0"/>
            </a:rPr>
            <a:t>2 participaciones en eventos</a:t>
          </a:r>
        </a:p>
      </dgm:t>
    </dgm:pt>
    <dgm:pt modelId="{0A40ADBE-DE98-4B63-9D66-FC645EE56A5A}" type="parTrans" cxnId="{6F1E727D-42DC-48FB-A90F-EC4FBF5B5B0D}">
      <dgm:prSet/>
      <dgm:spPr/>
      <dgm:t>
        <a:bodyPr/>
        <a:lstStyle/>
        <a:p>
          <a:endParaRPr lang="es-CO"/>
        </a:p>
      </dgm:t>
    </dgm:pt>
    <dgm:pt modelId="{1591013A-9DEE-481F-96B0-890FDECBC1E8}" type="sibTrans" cxnId="{6F1E727D-42DC-48FB-A90F-EC4FBF5B5B0D}">
      <dgm:prSet/>
      <dgm:spPr/>
      <dgm:t>
        <a:bodyPr/>
        <a:lstStyle/>
        <a:p>
          <a:endParaRPr lang="es-CO"/>
        </a:p>
      </dgm:t>
    </dgm:pt>
    <dgm:pt modelId="{E5EFDB1B-553E-44D4-B070-7F49C8FB218F}" type="pres">
      <dgm:prSet presAssocID="{D75E5736-1021-4DB6-BD4D-8D81EA0BDDDC}" presName="linear" presStyleCnt="0">
        <dgm:presLayoutVars>
          <dgm:dir/>
          <dgm:resizeHandles val="exact"/>
        </dgm:presLayoutVars>
      </dgm:prSet>
      <dgm:spPr/>
    </dgm:pt>
    <dgm:pt modelId="{A0896BA6-9301-4BE2-AC4F-8F3AEA530019}" type="pres">
      <dgm:prSet presAssocID="{FD25C4F3-8398-447F-BAD6-A98072E63FDF}" presName="comp" presStyleCnt="0"/>
      <dgm:spPr/>
    </dgm:pt>
    <dgm:pt modelId="{B625D100-D535-4431-AE37-9BB828A987A4}" type="pres">
      <dgm:prSet presAssocID="{FD25C4F3-8398-447F-BAD6-A98072E63FDF}" presName="box" presStyleLbl="node1" presStyleIdx="0" presStyleCnt="3" custLinFactNeighborX="-10911" custLinFactNeighborY="-9606"/>
      <dgm:spPr/>
    </dgm:pt>
    <dgm:pt modelId="{77A0A99E-29D5-4A16-8906-B3481F2686F2}" type="pres">
      <dgm:prSet presAssocID="{FD25C4F3-8398-447F-BAD6-A98072E63FDF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4000" b="-4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 con relleno sólido"/>
        </a:ext>
      </dgm:extLst>
    </dgm:pt>
    <dgm:pt modelId="{3A321332-593F-4035-8D1C-AA2229F2190C}" type="pres">
      <dgm:prSet presAssocID="{FD25C4F3-8398-447F-BAD6-A98072E63FDF}" presName="text" presStyleLbl="node1" presStyleIdx="0" presStyleCnt="3">
        <dgm:presLayoutVars>
          <dgm:bulletEnabled val="1"/>
        </dgm:presLayoutVars>
      </dgm:prSet>
      <dgm:spPr/>
    </dgm:pt>
    <dgm:pt modelId="{386C43F3-DE57-4DAB-BEEB-3102772B74E8}" type="pres">
      <dgm:prSet presAssocID="{E507036E-829C-416C-B95E-16213A4F75E3}" presName="spacer" presStyleCnt="0"/>
      <dgm:spPr/>
    </dgm:pt>
    <dgm:pt modelId="{C13BEC2D-E3A5-466C-AEBA-767DF34790F8}" type="pres">
      <dgm:prSet presAssocID="{1AB92E2A-16CA-4F8D-BF36-1007D69CC46D}" presName="comp" presStyleCnt="0"/>
      <dgm:spPr/>
    </dgm:pt>
    <dgm:pt modelId="{12F0A74A-A738-4811-B12F-AB5DFBBE0093}" type="pres">
      <dgm:prSet presAssocID="{1AB92E2A-16CA-4F8D-BF36-1007D69CC46D}" presName="box" presStyleLbl="node1" presStyleIdx="1" presStyleCnt="3"/>
      <dgm:spPr/>
    </dgm:pt>
    <dgm:pt modelId="{D155369B-7A76-4A2C-B919-2CC780C783FC}" type="pres">
      <dgm:prSet presAssocID="{1AB92E2A-16CA-4F8D-BF36-1007D69CC46D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4000" b="-4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ámara de vídeo con relleno sólido"/>
        </a:ext>
      </dgm:extLst>
    </dgm:pt>
    <dgm:pt modelId="{8A4930B2-A04F-43B4-B585-9F9A13355B44}" type="pres">
      <dgm:prSet presAssocID="{1AB92E2A-16CA-4F8D-BF36-1007D69CC46D}" presName="text" presStyleLbl="node1" presStyleIdx="1" presStyleCnt="3">
        <dgm:presLayoutVars>
          <dgm:bulletEnabled val="1"/>
        </dgm:presLayoutVars>
      </dgm:prSet>
      <dgm:spPr/>
    </dgm:pt>
    <dgm:pt modelId="{88707B76-2111-4D20-B05F-94D9331F1F71}" type="pres">
      <dgm:prSet presAssocID="{E0C70EA3-E767-4CAC-8D20-9317D9C75F4D}" presName="spacer" presStyleCnt="0"/>
      <dgm:spPr/>
    </dgm:pt>
    <dgm:pt modelId="{17C98113-65A2-4C04-AFD8-34D3EE7E6B27}" type="pres">
      <dgm:prSet presAssocID="{96D24E08-A4BC-4DD5-9EBC-585CE8627D1F}" presName="comp" presStyleCnt="0"/>
      <dgm:spPr/>
    </dgm:pt>
    <dgm:pt modelId="{5686906E-BD7E-4141-834E-6F7645DA022E}" type="pres">
      <dgm:prSet presAssocID="{96D24E08-A4BC-4DD5-9EBC-585CE8627D1F}" presName="box" presStyleLbl="node1" presStyleIdx="2" presStyleCnt="3"/>
      <dgm:spPr/>
    </dgm:pt>
    <dgm:pt modelId="{B529DBEF-86E1-4485-8717-45FE260F6278}" type="pres">
      <dgm:prSet presAssocID="{96D24E08-A4BC-4DD5-9EBC-585CE8627D1F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4000" b="-4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luvia de ideas de grupo con relleno sólido"/>
        </a:ext>
      </dgm:extLst>
    </dgm:pt>
    <dgm:pt modelId="{04E0727F-6A8A-4339-B6B0-FA1A018ADE18}" type="pres">
      <dgm:prSet presAssocID="{96D24E08-A4BC-4DD5-9EBC-585CE8627D1F}" presName="text" presStyleLbl="node1" presStyleIdx="2" presStyleCnt="3">
        <dgm:presLayoutVars>
          <dgm:bulletEnabled val="1"/>
        </dgm:presLayoutVars>
      </dgm:prSet>
      <dgm:spPr/>
    </dgm:pt>
  </dgm:ptLst>
  <dgm:cxnLst>
    <dgm:cxn modelId="{89BDF21E-57FB-4052-A214-1F705B5E500D}" type="presOf" srcId="{96D24E08-A4BC-4DD5-9EBC-585CE8627D1F}" destId="{5686906E-BD7E-4141-834E-6F7645DA022E}" srcOrd="0" destOrd="0" presId="urn:microsoft.com/office/officeart/2005/8/layout/vList4"/>
    <dgm:cxn modelId="{92A75C2B-6099-45BA-A212-4D789BE4659D}" type="presOf" srcId="{1AB92E2A-16CA-4F8D-BF36-1007D69CC46D}" destId="{12F0A74A-A738-4811-B12F-AB5DFBBE0093}" srcOrd="0" destOrd="0" presId="urn:microsoft.com/office/officeart/2005/8/layout/vList4"/>
    <dgm:cxn modelId="{B3854A53-0392-4BB1-9D49-33734AB4EEDE}" type="presOf" srcId="{96D24E08-A4BC-4DD5-9EBC-585CE8627D1F}" destId="{04E0727F-6A8A-4339-B6B0-FA1A018ADE18}" srcOrd="1" destOrd="0" presId="urn:microsoft.com/office/officeart/2005/8/layout/vList4"/>
    <dgm:cxn modelId="{66863D57-42FD-4B41-BBAB-C202C2CBD2C4}" type="presOf" srcId="{1AB92E2A-16CA-4F8D-BF36-1007D69CC46D}" destId="{8A4930B2-A04F-43B4-B585-9F9A13355B44}" srcOrd="1" destOrd="0" presId="urn:microsoft.com/office/officeart/2005/8/layout/vList4"/>
    <dgm:cxn modelId="{6F1E727D-42DC-48FB-A90F-EC4FBF5B5B0D}" srcId="{D75E5736-1021-4DB6-BD4D-8D81EA0BDDDC}" destId="{96D24E08-A4BC-4DD5-9EBC-585CE8627D1F}" srcOrd="2" destOrd="0" parTransId="{0A40ADBE-DE98-4B63-9D66-FC645EE56A5A}" sibTransId="{1591013A-9DEE-481F-96B0-890FDECBC1E8}"/>
    <dgm:cxn modelId="{8E23F47E-6BF3-41DF-8212-C1D5AF74B32C}" type="presOf" srcId="{FD25C4F3-8398-447F-BAD6-A98072E63FDF}" destId="{3A321332-593F-4035-8D1C-AA2229F2190C}" srcOrd="1" destOrd="0" presId="urn:microsoft.com/office/officeart/2005/8/layout/vList4"/>
    <dgm:cxn modelId="{79D9D88E-B779-4FDD-AB21-8F165400DC0C}" type="presOf" srcId="{D75E5736-1021-4DB6-BD4D-8D81EA0BDDDC}" destId="{E5EFDB1B-553E-44D4-B070-7F49C8FB218F}" srcOrd="0" destOrd="0" presId="urn:microsoft.com/office/officeart/2005/8/layout/vList4"/>
    <dgm:cxn modelId="{D0E792CF-4EE9-42A8-B365-56326407FA75}" type="presOf" srcId="{FD25C4F3-8398-447F-BAD6-A98072E63FDF}" destId="{B625D100-D535-4431-AE37-9BB828A987A4}" srcOrd="0" destOrd="0" presId="urn:microsoft.com/office/officeart/2005/8/layout/vList4"/>
    <dgm:cxn modelId="{582881EB-FCBC-43F6-8522-738CFF47558F}" srcId="{D75E5736-1021-4DB6-BD4D-8D81EA0BDDDC}" destId="{FD25C4F3-8398-447F-BAD6-A98072E63FDF}" srcOrd="0" destOrd="0" parTransId="{2C0F4EF7-1D53-4C2E-9BF7-5ACF074626F0}" sibTransId="{E507036E-829C-416C-B95E-16213A4F75E3}"/>
    <dgm:cxn modelId="{D61AC4EB-0ABC-4896-9B53-8D335DCEEFCF}" srcId="{D75E5736-1021-4DB6-BD4D-8D81EA0BDDDC}" destId="{1AB92E2A-16CA-4F8D-BF36-1007D69CC46D}" srcOrd="1" destOrd="0" parTransId="{E7D59BFB-3745-4669-B838-21922CD67A93}" sibTransId="{E0C70EA3-E767-4CAC-8D20-9317D9C75F4D}"/>
    <dgm:cxn modelId="{A071C5D7-1452-45A1-A53B-CCF52C884B40}" type="presParOf" srcId="{E5EFDB1B-553E-44D4-B070-7F49C8FB218F}" destId="{A0896BA6-9301-4BE2-AC4F-8F3AEA530019}" srcOrd="0" destOrd="0" presId="urn:microsoft.com/office/officeart/2005/8/layout/vList4"/>
    <dgm:cxn modelId="{A48979FB-01AC-407A-A685-B381EAE92FC8}" type="presParOf" srcId="{A0896BA6-9301-4BE2-AC4F-8F3AEA530019}" destId="{B625D100-D535-4431-AE37-9BB828A987A4}" srcOrd="0" destOrd="0" presId="urn:microsoft.com/office/officeart/2005/8/layout/vList4"/>
    <dgm:cxn modelId="{F8F994AB-FF4C-4682-A2B1-9D1163D8601E}" type="presParOf" srcId="{A0896BA6-9301-4BE2-AC4F-8F3AEA530019}" destId="{77A0A99E-29D5-4A16-8906-B3481F2686F2}" srcOrd="1" destOrd="0" presId="urn:microsoft.com/office/officeart/2005/8/layout/vList4"/>
    <dgm:cxn modelId="{42403035-4337-4148-8024-A92547D5B8B2}" type="presParOf" srcId="{A0896BA6-9301-4BE2-AC4F-8F3AEA530019}" destId="{3A321332-593F-4035-8D1C-AA2229F2190C}" srcOrd="2" destOrd="0" presId="urn:microsoft.com/office/officeart/2005/8/layout/vList4"/>
    <dgm:cxn modelId="{EF733F0F-5073-410E-A85A-241BF9A040B4}" type="presParOf" srcId="{E5EFDB1B-553E-44D4-B070-7F49C8FB218F}" destId="{386C43F3-DE57-4DAB-BEEB-3102772B74E8}" srcOrd="1" destOrd="0" presId="urn:microsoft.com/office/officeart/2005/8/layout/vList4"/>
    <dgm:cxn modelId="{8B0F246E-7237-4C32-8C2E-BF522AA5AF5C}" type="presParOf" srcId="{E5EFDB1B-553E-44D4-B070-7F49C8FB218F}" destId="{C13BEC2D-E3A5-466C-AEBA-767DF34790F8}" srcOrd="2" destOrd="0" presId="urn:microsoft.com/office/officeart/2005/8/layout/vList4"/>
    <dgm:cxn modelId="{E5DB42F5-5FF5-4245-B86D-59B1B3713729}" type="presParOf" srcId="{C13BEC2D-E3A5-466C-AEBA-767DF34790F8}" destId="{12F0A74A-A738-4811-B12F-AB5DFBBE0093}" srcOrd="0" destOrd="0" presId="urn:microsoft.com/office/officeart/2005/8/layout/vList4"/>
    <dgm:cxn modelId="{65776C9E-CB7F-49D8-BC6A-E4082376CACE}" type="presParOf" srcId="{C13BEC2D-E3A5-466C-AEBA-767DF34790F8}" destId="{D155369B-7A76-4A2C-B919-2CC780C783FC}" srcOrd="1" destOrd="0" presId="urn:microsoft.com/office/officeart/2005/8/layout/vList4"/>
    <dgm:cxn modelId="{6685CA43-9E10-4244-8DD5-720ABD7B2F93}" type="presParOf" srcId="{C13BEC2D-E3A5-466C-AEBA-767DF34790F8}" destId="{8A4930B2-A04F-43B4-B585-9F9A13355B44}" srcOrd="2" destOrd="0" presId="urn:microsoft.com/office/officeart/2005/8/layout/vList4"/>
    <dgm:cxn modelId="{CBDA74F9-2FFA-45FC-9544-770FC3A3149D}" type="presParOf" srcId="{E5EFDB1B-553E-44D4-B070-7F49C8FB218F}" destId="{88707B76-2111-4D20-B05F-94D9331F1F71}" srcOrd="3" destOrd="0" presId="urn:microsoft.com/office/officeart/2005/8/layout/vList4"/>
    <dgm:cxn modelId="{1619C927-B922-42DD-BF4C-0EC1DC727265}" type="presParOf" srcId="{E5EFDB1B-553E-44D4-B070-7F49C8FB218F}" destId="{17C98113-65A2-4C04-AFD8-34D3EE7E6B27}" srcOrd="4" destOrd="0" presId="urn:microsoft.com/office/officeart/2005/8/layout/vList4"/>
    <dgm:cxn modelId="{25E6CDBC-EC7C-42C2-B638-1E01E49754F5}" type="presParOf" srcId="{17C98113-65A2-4C04-AFD8-34D3EE7E6B27}" destId="{5686906E-BD7E-4141-834E-6F7645DA022E}" srcOrd="0" destOrd="0" presId="urn:microsoft.com/office/officeart/2005/8/layout/vList4"/>
    <dgm:cxn modelId="{BED117B3-9F2A-423E-9E32-B1E6B8F2720E}" type="presParOf" srcId="{17C98113-65A2-4C04-AFD8-34D3EE7E6B27}" destId="{B529DBEF-86E1-4485-8717-45FE260F6278}" srcOrd="1" destOrd="0" presId="urn:microsoft.com/office/officeart/2005/8/layout/vList4"/>
    <dgm:cxn modelId="{D4BDDD59-7FA1-49AD-B8D7-933AEA31D63A}" type="presParOf" srcId="{17C98113-65A2-4C04-AFD8-34D3EE7E6B27}" destId="{04E0727F-6A8A-4339-B6B0-FA1A018ADE1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A8B094-0E84-41EE-84E4-B6ACCE9EB981}">
      <dsp:nvSpPr>
        <dsp:cNvPr id="0" name=""/>
        <dsp:cNvSpPr/>
      </dsp:nvSpPr>
      <dsp:spPr>
        <a:xfrm>
          <a:off x="5882637" y="54305"/>
          <a:ext cx="4188472" cy="2282278"/>
        </a:xfrm>
        <a:prstGeom prst="roundRect">
          <a:avLst/>
        </a:prstGeom>
        <a:solidFill>
          <a:srgbClr val="FFFFFF"/>
        </a:solidFill>
        <a:ln w="76200" cap="flat" cmpd="sng" algn="ctr">
          <a:solidFill>
            <a:srgbClr val="013C5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100" b="1" kern="1200" noProof="0" dirty="0">
              <a:solidFill>
                <a:srgbClr val="013C56"/>
              </a:solidFill>
              <a:latin typeface="Century Gothic" panose="020B0502020202020204" pitchFamily="34" charset="0"/>
            </a:rPr>
            <a:t>Enfermedades</a:t>
          </a:r>
          <a:r>
            <a:rPr lang="en-US" sz="3100" b="1" kern="1200" dirty="0">
              <a:solidFill>
                <a:srgbClr val="013C56"/>
              </a:solidFill>
              <a:latin typeface="Century Gothic" panose="020B0502020202020204" pitchFamily="34" charset="0"/>
            </a:rPr>
            <a:t> </a:t>
          </a:r>
          <a:r>
            <a:rPr lang="es-CO" sz="3100" b="1" kern="1200" noProof="0" dirty="0">
              <a:solidFill>
                <a:srgbClr val="013C56"/>
              </a:solidFill>
              <a:latin typeface="Century Gothic" panose="020B0502020202020204" pitchFamily="34" charset="0"/>
            </a:rPr>
            <a:t>provocadas</a:t>
          </a:r>
          <a:r>
            <a:rPr lang="en-US" sz="3100" b="1" kern="1200" dirty="0">
              <a:solidFill>
                <a:srgbClr val="013C56"/>
              </a:solidFill>
              <a:latin typeface="Century Gothic" panose="020B0502020202020204" pitchFamily="34" charset="0"/>
            </a:rPr>
            <a:t> por la </a:t>
          </a:r>
          <a:r>
            <a:rPr lang="es-CO" sz="3100" b="1" kern="1200" noProof="0" dirty="0">
              <a:solidFill>
                <a:srgbClr val="013C56"/>
              </a:solidFill>
              <a:latin typeface="Century Gothic" panose="020B0502020202020204" pitchFamily="34" charset="0"/>
            </a:rPr>
            <a:t>exposición</a:t>
          </a:r>
          <a:r>
            <a:rPr lang="en-US" sz="3100" b="1" kern="1200" dirty="0">
              <a:solidFill>
                <a:srgbClr val="013C56"/>
              </a:solidFill>
              <a:latin typeface="Century Gothic" panose="020B0502020202020204" pitchFamily="34" charset="0"/>
            </a:rPr>
            <a:t> al aire contaminado.</a:t>
          </a:r>
          <a:endParaRPr lang="es-CO" sz="3100" kern="1200" dirty="0"/>
        </a:p>
      </dsp:txBody>
      <dsp:txXfrm>
        <a:off x="5994049" y="165717"/>
        <a:ext cx="3965648" cy="2059454"/>
      </dsp:txXfrm>
    </dsp:sp>
    <dsp:sp modelId="{BE63BFE9-BBF3-435B-A0FC-564BC58BF96A}">
      <dsp:nvSpPr>
        <dsp:cNvPr id="0" name=""/>
        <dsp:cNvSpPr/>
      </dsp:nvSpPr>
      <dsp:spPr>
        <a:xfrm>
          <a:off x="4393973" y="1258376"/>
          <a:ext cx="7353519" cy="7353519"/>
        </a:xfrm>
        <a:custGeom>
          <a:avLst/>
          <a:gdLst/>
          <a:ahLst/>
          <a:cxnLst/>
          <a:rect l="0" t="0" r="0" b="0"/>
          <a:pathLst>
            <a:path>
              <a:moveTo>
                <a:pt x="5699531" y="606424"/>
              </a:moveTo>
              <a:arcTo wR="3676759" hR="3676759" stAng="18202641" swAng="2510338"/>
            </a:path>
          </a:pathLst>
        </a:custGeom>
        <a:noFill/>
        <a:ln w="76200" cap="flat" cmpd="sng" algn="ctr">
          <a:solidFill>
            <a:srgbClr val="2E7CAC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A615AD-7EDD-4DC1-A56B-1D6D32839F8F}">
      <dsp:nvSpPr>
        <dsp:cNvPr id="0" name=""/>
        <dsp:cNvSpPr/>
      </dsp:nvSpPr>
      <dsp:spPr>
        <a:xfrm>
          <a:off x="10017996" y="4022829"/>
          <a:ext cx="3423688" cy="1736833"/>
        </a:xfrm>
        <a:prstGeom prst="roundRect">
          <a:avLst/>
        </a:prstGeom>
        <a:solidFill>
          <a:srgbClr val="FFFFFF"/>
        </a:solidFill>
        <a:ln w="76200" cap="flat" cmpd="sng" algn="ctr">
          <a:solidFill>
            <a:srgbClr val="013C5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100" b="1" kern="1200" dirty="0">
              <a:solidFill>
                <a:srgbClr val="013C56"/>
              </a:solidFill>
              <a:latin typeface="Century Gothic" panose="020B0502020202020204" pitchFamily="34" charset="0"/>
            </a:rPr>
            <a:t>Contaminación </a:t>
          </a:r>
          <a:r>
            <a:rPr lang="en-US" sz="3100" b="1" kern="1200" dirty="0">
              <a:solidFill>
                <a:srgbClr val="013C56"/>
              </a:solidFill>
              <a:latin typeface="Century Gothic" panose="020B0502020202020204" pitchFamily="34" charset="0"/>
            </a:rPr>
            <a:t>del </a:t>
          </a:r>
          <a:r>
            <a:rPr lang="es-CO" sz="3100" b="1" kern="1200" noProof="0" dirty="0">
              <a:solidFill>
                <a:srgbClr val="013C56"/>
              </a:solidFill>
              <a:latin typeface="Century Gothic" panose="020B0502020202020204" pitchFamily="34" charset="0"/>
            </a:rPr>
            <a:t>aire</a:t>
          </a:r>
          <a:r>
            <a:rPr lang="en-US" sz="3100" b="1" kern="1200" dirty="0">
              <a:solidFill>
                <a:srgbClr val="013C56"/>
              </a:solidFill>
              <a:latin typeface="Century Gothic" panose="020B0502020202020204" pitchFamily="34" charset="0"/>
            </a:rPr>
            <a:t>. </a:t>
          </a:r>
          <a:endParaRPr lang="es-CO" sz="3100" kern="1200" dirty="0"/>
        </a:p>
      </dsp:txBody>
      <dsp:txXfrm>
        <a:off x="10102781" y="4107614"/>
        <a:ext cx="3254118" cy="1567263"/>
      </dsp:txXfrm>
    </dsp:sp>
    <dsp:sp modelId="{F94EA0D0-C0C0-4ED5-A3DE-3C191FDA7602}">
      <dsp:nvSpPr>
        <dsp:cNvPr id="0" name=""/>
        <dsp:cNvSpPr/>
      </dsp:nvSpPr>
      <dsp:spPr>
        <a:xfrm>
          <a:off x="4390377" y="1149534"/>
          <a:ext cx="7353519" cy="7353519"/>
        </a:xfrm>
        <a:custGeom>
          <a:avLst/>
          <a:gdLst/>
          <a:ahLst/>
          <a:cxnLst/>
          <a:rect l="0" t="0" r="0" b="0"/>
          <a:pathLst>
            <a:path>
              <a:moveTo>
                <a:pt x="7225193" y="4639661"/>
              </a:moveTo>
              <a:arcTo wR="3676759" hR="3676759" stAng="910930" swAng="2890293"/>
            </a:path>
          </a:pathLst>
        </a:custGeom>
        <a:noFill/>
        <a:ln w="76200" cap="flat" cmpd="sng" algn="ctr">
          <a:solidFill>
            <a:srgbClr val="2E7CAC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4DA6AE-A4DE-48A0-9F91-F4A201CF7411}">
      <dsp:nvSpPr>
        <dsp:cNvPr id="0" name=""/>
        <dsp:cNvSpPr/>
      </dsp:nvSpPr>
      <dsp:spPr>
        <a:xfrm>
          <a:off x="6265028" y="7561622"/>
          <a:ext cx="3423688" cy="1974684"/>
        </a:xfrm>
        <a:prstGeom prst="roundRect">
          <a:avLst/>
        </a:prstGeom>
        <a:solidFill>
          <a:srgbClr val="FFFFFF"/>
        </a:solidFill>
        <a:ln w="76200" cap="flat" cmpd="sng" algn="ctr">
          <a:solidFill>
            <a:srgbClr val="013C5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solidFill>
                <a:srgbClr val="013C56"/>
              </a:solidFill>
              <a:latin typeface="Century Gothic" panose="020B0502020202020204" pitchFamily="34" charset="0"/>
            </a:rPr>
            <a:t>Analizar la </a:t>
          </a:r>
          <a:r>
            <a:rPr lang="es-CO" sz="3100" b="1" kern="1200" noProof="0" dirty="0">
              <a:solidFill>
                <a:srgbClr val="013C56"/>
              </a:solidFill>
              <a:latin typeface="Century Gothic" panose="020B0502020202020204" pitchFamily="34" charset="0"/>
            </a:rPr>
            <a:t>calidad</a:t>
          </a:r>
          <a:r>
            <a:rPr lang="en-US" sz="3100" b="1" kern="1200" dirty="0">
              <a:solidFill>
                <a:srgbClr val="013C56"/>
              </a:solidFill>
              <a:latin typeface="Century Gothic" panose="020B0502020202020204" pitchFamily="34" charset="0"/>
            </a:rPr>
            <a:t> del aire.</a:t>
          </a:r>
          <a:endParaRPr lang="es-CO" sz="3100" kern="1200" dirty="0"/>
        </a:p>
      </dsp:txBody>
      <dsp:txXfrm>
        <a:off x="6361424" y="7658018"/>
        <a:ext cx="3230896" cy="1781892"/>
      </dsp:txXfrm>
    </dsp:sp>
    <dsp:sp modelId="{C72F1171-AD25-4A96-B268-FB354C9B1CC1}">
      <dsp:nvSpPr>
        <dsp:cNvPr id="0" name=""/>
        <dsp:cNvSpPr/>
      </dsp:nvSpPr>
      <dsp:spPr>
        <a:xfrm>
          <a:off x="4300113" y="1195444"/>
          <a:ext cx="7353519" cy="7353519"/>
        </a:xfrm>
        <a:custGeom>
          <a:avLst/>
          <a:gdLst/>
          <a:ahLst/>
          <a:cxnLst/>
          <a:rect l="0" t="0" r="0" b="0"/>
          <a:pathLst>
            <a:path>
              <a:moveTo>
                <a:pt x="1940251" y="6917608"/>
              </a:moveTo>
              <a:arcTo wR="3676759" hR="3676759" stAng="7090995" swAng="2625956"/>
            </a:path>
          </a:pathLst>
        </a:custGeom>
        <a:noFill/>
        <a:ln w="76200" cap="flat" cmpd="sng" algn="ctr">
          <a:solidFill>
            <a:srgbClr val="2E7CAC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A22D4B-FFDF-4503-B1EB-B8F5775839D3}">
      <dsp:nvSpPr>
        <dsp:cNvPr id="0" name=""/>
        <dsp:cNvSpPr/>
      </dsp:nvSpPr>
      <dsp:spPr>
        <a:xfrm>
          <a:off x="2268222" y="3759505"/>
          <a:ext cx="4063781" cy="2225397"/>
        </a:xfrm>
        <a:prstGeom prst="roundRect">
          <a:avLst/>
        </a:prstGeom>
        <a:solidFill>
          <a:srgbClr val="FFFFFF"/>
        </a:solidFill>
        <a:ln w="76200" cap="flat" cmpd="sng" algn="ctr">
          <a:solidFill>
            <a:srgbClr val="013C5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100" b="1" kern="1200" dirty="0">
              <a:solidFill>
                <a:srgbClr val="013C56"/>
              </a:solidFill>
              <a:latin typeface="Century Gothic" panose="020B0502020202020204" pitchFamily="34" charset="0"/>
            </a:rPr>
            <a:t>Impacto negativo en el bienestar general.</a:t>
          </a:r>
          <a:endParaRPr lang="es-CO" sz="3100" kern="1200" dirty="0"/>
        </a:p>
      </dsp:txBody>
      <dsp:txXfrm>
        <a:off x="2376857" y="3868140"/>
        <a:ext cx="3846511" cy="2008127"/>
      </dsp:txXfrm>
    </dsp:sp>
    <dsp:sp modelId="{BE7F6A3B-D577-46BE-9F7E-C6045B440245}">
      <dsp:nvSpPr>
        <dsp:cNvPr id="0" name=""/>
        <dsp:cNvSpPr/>
      </dsp:nvSpPr>
      <dsp:spPr>
        <a:xfrm>
          <a:off x="4300113" y="1195444"/>
          <a:ext cx="7353519" cy="7353519"/>
        </a:xfrm>
        <a:custGeom>
          <a:avLst/>
          <a:gdLst/>
          <a:ahLst/>
          <a:cxnLst/>
          <a:rect l="0" t="0" r="0" b="0"/>
          <a:pathLst>
            <a:path>
              <a:moveTo>
                <a:pt x="179666" y="2541461"/>
              </a:moveTo>
              <a:arcTo wR="3676759" hR="3676759" stAng="11879132" swAng="2215387"/>
            </a:path>
          </a:pathLst>
        </a:custGeom>
        <a:noFill/>
        <a:ln w="76200" cap="flat" cmpd="sng" algn="ctr">
          <a:solidFill>
            <a:srgbClr val="2E7CAC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B9B99-B07D-43F8-8E93-12E936BD9AE8}">
      <dsp:nvSpPr>
        <dsp:cNvPr id="0" name=""/>
        <dsp:cNvSpPr/>
      </dsp:nvSpPr>
      <dsp:spPr>
        <a:xfrm>
          <a:off x="5952829" y="2991"/>
          <a:ext cx="4011673" cy="1970236"/>
        </a:xfrm>
        <a:prstGeom prst="roundRect">
          <a:avLst/>
        </a:prstGeom>
        <a:noFill/>
        <a:ln w="76200" cap="flat" cmpd="sng" algn="ctr">
          <a:solidFill>
            <a:srgbClr val="2E7C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000" b="1" kern="1200" dirty="0">
              <a:solidFill>
                <a:srgbClr val="013C56"/>
              </a:solidFill>
              <a:latin typeface="Century Gothic" panose="020B0502020202020204" pitchFamily="34" charset="0"/>
            </a:rPr>
            <a:t>Planificación</a:t>
          </a:r>
        </a:p>
      </dsp:txBody>
      <dsp:txXfrm>
        <a:off x="6049008" y="99170"/>
        <a:ext cx="3819315" cy="1777878"/>
      </dsp:txXfrm>
    </dsp:sp>
    <dsp:sp modelId="{D589D861-5F22-4402-A708-5079B01C3676}">
      <dsp:nvSpPr>
        <dsp:cNvPr id="0" name=""/>
        <dsp:cNvSpPr/>
      </dsp:nvSpPr>
      <dsp:spPr>
        <a:xfrm>
          <a:off x="4022174" y="988109"/>
          <a:ext cx="7872982" cy="7872982"/>
        </a:xfrm>
        <a:custGeom>
          <a:avLst/>
          <a:gdLst/>
          <a:ahLst/>
          <a:cxnLst/>
          <a:rect l="0" t="0" r="0" b="0"/>
          <a:pathLst>
            <a:path>
              <a:moveTo>
                <a:pt x="6231625" y="738316"/>
              </a:moveTo>
              <a:arcTo wR="3936491" hR="3936491" stAng="18339881" swAng="917948"/>
            </a:path>
          </a:pathLst>
        </a:custGeom>
        <a:noFill/>
        <a:ln w="76200" cap="flat" cmpd="sng" algn="ctr">
          <a:solidFill>
            <a:srgbClr val="2E7CAC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7F8FB-7814-46E8-8FDE-E120654602B3}">
      <dsp:nvSpPr>
        <dsp:cNvPr id="0" name=""/>
        <dsp:cNvSpPr/>
      </dsp:nvSpPr>
      <dsp:spPr>
        <a:xfrm>
          <a:off x="10186925" y="2723040"/>
          <a:ext cx="3031132" cy="1970236"/>
        </a:xfrm>
        <a:prstGeom prst="roundRect">
          <a:avLst/>
        </a:prstGeom>
        <a:noFill/>
        <a:ln w="76200" cap="flat" cmpd="sng" algn="ctr">
          <a:solidFill>
            <a:srgbClr val="2E7C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000" b="1" kern="1200" dirty="0">
              <a:solidFill>
                <a:srgbClr val="013C56"/>
              </a:solidFill>
              <a:latin typeface="Century Gothic" panose="020B0502020202020204" pitchFamily="34" charset="0"/>
            </a:rPr>
            <a:t>Diseño</a:t>
          </a:r>
        </a:p>
      </dsp:txBody>
      <dsp:txXfrm>
        <a:off x="10283104" y="2819219"/>
        <a:ext cx="2838774" cy="1777878"/>
      </dsp:txXfrm>
    </dsp:sp>
    <dsp:sp modelId="{4B75BA0D-1C4F-4962-AF8B-131377CA2359}">
      <dsp:nvSpPr>
        <dsp:cNvPr id="0" name=""/>
        <dsp:cNvSpPr/>
      </dsp:nvSpPr>
      <dsp:spPr>
        <a:xfrm>
          <a:off x="4029097" y="1085218"/>
          <a:ext cx="7872982" cy="7872982"/>
        </a:xfrm>
        <a:custGeom>
          <a:avLst/>
          <a:gdLst/>
          <a:ahLst/>
          <a:cxnLst/>
          <a:rect l="0" t="0" r="0" b="0"/>
          <a:pathLst>
            <a:path>
              <a:moveTo>
                <a:pt x="7872324" y="4008450"/>
              </a:moveTo>
              <a:arcTo wR="3936491" hR="3936491" stAng="21662846" swAng="1069472"/>
            </a:path>
          </a:pathLst>
        </a:custGeom>
        <a:noFill/>
        <a:ln w="76200" cap="flat" cmpd="sng" algn="ctr">
          <a:solidFill>
            <a:srgbClr val="2E7CAC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F7568A-6882-4A9A-8E1B-4D1417BED653}">
      <dsp:nvSpPr>
        <dsp:cNvPr id="0" name=""/>
        <dsp:cNvSpPr/>
      </dsp:nvSpPr>
      <dsp:spPr>
        <a:xfrm>
          <a:off x="8496118" y="6666971"/>
          <a:ext cx="4733810" cy="1970236"/>
        </a:xfrm>
        <a:prstGeom prst="roundRect">
          <a:avLst/>
        </a:prstGeom>
        <a:noFill/>
        <a:ln w="76200" cap="flat" cmpd="sng" algn="ctr">
          <a:solidFill>
            <a:srgbClr val="2E7C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s-CO" sz="4000" b="1" kern="1200" dirty="0">
              <a:solidFill>
                <a:srgbClr val="013C56"/>
              </a:solidFill>
              <a:latin typeface="Century Gothic" panose="020B0502020202020204" pitchFamily="34" charset="0"/>
            </a:rPr>
            <a:t>Programación</a:t>
          </a:r>
        </a:p>
      </dsp:txBody>
      <dsp:txXfrm>
        <a:off x="8592297" y="6763150"/>
        <a:ext cx="4541452" cy="1777878"/>
      </dsp:txXfrm>
    </dsp:sp>
    <dsp:sp modelId="{50CD5015-36E1-43B4-8306-85758C42CFF9}">
      <dsp:nvSpPr>
        <dsp:cNvPr id="0" name=""/>
        <dsp:cNvSpPr/>
      </dsp:nvSpPr>
      <dsp:spPr>
        <a:xfrm>
          <a:off x="3872288" y="1102248"/>
          <a:ext cx="7872982" cy="7872982"/>
        </a:xfrm>
        <a:custGeom>
          <a:avLst/>
          <a:gdLst/>
          <a:ahLst/>
          <a:cxnLst/>
          <a:rect l="0" t="0" r="0" b="0"/>
          <a:pathLst>
            <a:path>
              <a:moveTo>
                <a:pt x="4916940" y="7748929"/>
              </a:moveTo>
              <a:arcTo wR="3936491" hR="3936491" stAng="4534663" swAng="1797635"/>
            </a:path>
          </a:pathLst>
        </a:custGeom>
        <a:noFill/>
        <a:ln w="76200" cap="flat" cmpd="sng" algn="ctr">
          <a:solidFill>
            <a:srgbClr val="2E7CAC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89E6C1-E186-4354-8535-11AD792BF5D8}">
      <dsp:nvSpPr>
        <dsp:cNvPr id="0" name=""/>
        <dsp:cNvSpPr/>
      </dsp:nvSpPr>
      <dsp:spPr>
        <a:xfrm>
          <a:off x="3348254" y="6635205"/>
          <a:ext cx="3031132" cy="1970236"/>
        </a:xfrm>
        <a:prstGeom prst="roundRect">
          <a:avLst/>
        </a:prstGeom>
        <a:noFill/>
        <a:ln w="76200" cap="flat" cmpd="sng" algn="ctr">
          <a:solidFill>
            <a:srgbClr val="2E7C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000" b="1" kern="1200" dirty="0">
              <a:solidFill>
                <a:srgbClr val="013C56"/>
              </a:solidFill>
              <a:latin typeface="Century Gothic" panose="020B0502020202020204" pitchFamily="34" charset="0"/>
            </a:rPr>
            <a:t>Pruebas</a:t>
          </a:r>
        </a:p>
      </dsp:txBody>
      <dsp:txXfrm>
        <a:off x="3444433" y="6731384"/>
        <a:ext cx="2838774" cy="1777878"/>
      </dsp:txXfrm>
    </dsp:sp>
    <dsp:sp modelId="{2E06C9B1-B61C-44B4-B133-CAE9FF2C4AA3}">
      <dsp:nvSpPr>
        <dsp:cNvPr id="0" name=""/>
        <dsp:cNvSpPr/>
      </dsp:nvSpPr>
      <dsp:spPr>
        <a:xfrm>
          <a:off x="3985655" y="1339191"/>
          <a:ext cx="7872982" cy="7872982"/>
        </a:xfrm>
        <a:custGeom>
          <a:avLst/>
          <a:gdLst/>
          <a:ahLst/>
          <a:cxnLst/>
          <a:rect l="0" t="0" r="0" b="0"/>
          <a:pathLst>
            <a:path>
              <a:moveTo>
                <a:pt x="125756" y="4923538"/>
              </a:moveTo>
              <a:arcTo wR="3936491" hR="3936491" stAng="9928711" swAng="1040827"/>
            </a:path>
          </a:pathLst>
        </a:custGeom>
        <a:noFill/>
        <a:ln w="76200" cap="flat" cmpd="sng" algn="ctr">
          <a:solidFill>
            <a:srgbClr val="2E7CAC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745220-45CC-479C-9645-91A2C67C1D60}">
      <dsp:nvSpPr>
        <dsp:cNvPr id="0" name=""/>
        <dsp:cNvSpPr/>
      </dsp:nvSpPr>
      <dsp:spPr>
        <a:xfrm>
          <a:off x="2699274" y="2723040"/>
          <a:ext cx="3031132" cy="1970236"/>
        </a:xfrm>
        <a:prstGeom prst="roundRect">
          <a:avLst/>
        </a:prstGeom>
        <a:noFill/>
        <a:ln w="76200" cap="flat" cmpd="sng" algn="ctr">
          <a:solidFill>
            <a:srgbClr val="2E7C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000" b="1" kern="1200" dirty="0">
              <a:solidFill>
                <a:srgbClr val="013C56"/>
              </a:solidFill>
              <a:latin typeface="Century Gothic" panose="020B0502020202020204" pitchFamily="34" charset="0"/>
            </a:rPr>
            <a:t>Entrega</a:t>
          </a:r>
          <a:endParaRPr lang="es-CO" sz="4400" b="1" kern="1200" dirty="0">
            <a:solidFill>
              <a:srgbClr val="013C56"/>
            </a:solidFill>
            <a:latin typeface="Century Gothic" panose="020B0502020202020204" pitchFamily="34" charset="0"/>
          </a:endParaRPr>
        </a:p>
      </dsp:txBody>
      <dsp:txXfrm>
        <a:off x="2795453" y="2819219"/>
        <a:ext cx="2838774" cy="1777878"/>
      </dsp:txXfrm>
    </dsp:sp>
    <dsp:sp modelId="{0136C7D8-35BF-4CC1-91EF-EA0E7CD3E824}">
      <dsp:nvSpPr>
        <dsp:cNvPr id="0" name=""/>
        <dsp:cNvSpPr/>
      </dsp:nvSpPr>
      <dsp:spPr>
        <a:xfrm>
          <a:off x="4022174" y="988109"/>
          <a:ext cx="7872982" cy="7872982"/>
        </a:xfrm>
        <a:custGeom>
          <a:avLst/>
          <a:gdLst/>
          <a:ahLst/>
          <a:cxnLst/>
          <a:rect l="0" t="0" r="0" b="0"/>
          <a:pathLst>
            <a:path>
              <a:moveTo>
                <a:pt x="878828" y="1457245"/>
              </a:moveTo>
              <a:arcTo wR="3936491" hR="3936491" stAng="13142171" swAng="917948"/>
            </a:path>
          </a:pathLst>
        </a:custGeom>
        <a:noFill/>
        <a:ln w="76200" cap="flat" cmpd="sng" algn="ctr">
          <a:solidFill>
            <a:srgbClr val="2E7CAC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2C408-6664-4EED-9E70-9F8C79432D81}">
      <dsp:nvSpPr>
        <dsp:cNvPr id="0" name=""/>
        <dsp:cNvSpPr/>
      </dsp:nvSpPr>
      <dsp:spPr>
        <a:xfrm>
          <a:off x="808720" y="1044"/>
          <a:ext cx="3639075" cy="1819537"/>
        </a:xfrm>
        <a:prstGeom prst="roundRect">
          <a:avLst>
            <a:gd name="adj" fmla="val 10000"/>
          </a:avLst>
        </a:prstGeom>
        <a:solidFill>
          <a:srgbClr val="013C5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6500" kern="1200" dirty="0">
              <a:solidFill>
                <a:srgbClr val="FFFFFF"/>
              </a:solidFill>
            </a:rPr>
            <a:t>Rubros</a:t>
          </a:r>
        </a:p>
      </dsp:txBody>
      <dsp:txXfrm>
        <a:off x="862012" y="54336"/>
        <a:ext cx="3532491" cy="1712953"/>
      </dsp:txXfrm>
    </dsp:sp>
    <dsp:sp modelId="{9AE8E80E-FE25-46A1-B650-A9B425342D1E}">
      <dsp:nvSpPr>
        <dsp:cNvPr id="0" name=""/>
        <dsp:cNvSpPr/>
      </dsp:nvSpPr>
      <dsp:spPr>
        <a:xfrm>
          <a:off x="1172627" y="1820581"/>
          <a:ext cx="363907" cy="1364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4653"/>
              </a:lnTo>
              <a:lnTo>
                <a:pt x="363907" y="13646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3D9B5-A171-4A84-A216-5FBDB03B8D96}">
      <dsp:nvSpPr>
        <dsp:cNvPr id="0" name=""/>
        <dsp:cNvSpPr/>
      </dsp:nvSpPr>
      <dsp:spPr>
        <a:xfrm>
          <a:off x="1536535" y="2275466"/>
          <a:ext cx="5392265" cy="1819537"/>
        </a:xfrm>
        <a:prstGeom prst="roundRect">
          <a:avLst>
            <a:gd name="adj" fmla="val 10000"/>
          </a:avLst>
        </a:prstGeom>
        <a:solidFill>
          <a:srgbClr val="EBF7FF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68580" rIns="10287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5400" kern="1200" dirty="0">
              <a:solidFill>
                <a:schemeClr val="tx1">
                  <a:lumMod val="75000"/>
                </a:schemeClr>
              </a:solidFill>
            </a:rPr>
            <a:t>Inversión personal.</a:t>
          </a:r>
        </a:p>
      </dsp:txBody>
      <dsp:txXfrm>
        <a:off x="1589827" y="2328758"/>
        <a:ext cx="5285681" cy="1712953"/>
      </dsp:txXfrm>
    </dsp:sp>
    <dsp:sp modelId="{22689615-1358-45C2-A6F2-5716E32B409D}">
      <dsp:nvSpPr>
        <dsp:cNvPr id="0" name=""/>
        <dsp:cNvSpPr/>
      </dsp:nvSpPr>
      <dsp:spPr>
        <a:xfrm>
          <a:off x="1172627" y="1820581"/>
          <a:ext cx="363907" cy="3639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39075"/>
              </a:lnTo>
              <a:lnTo>
                <a:pt x="363907" y="36390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A1E664-345E-4E9C-9327-DF7AE37789FE}">
      <dsp:nvSpPr>
        <dsp:cNvPr id="0" name=""/>
        <dsp:cNvSpPr/>
      </dsp:nvSpPr>
      <dsp:spPr>
        <a:xfrm>
          <a:off x="1536535" y="4549888"/>
          <a:ext cx="5378611" cy="1819537"/>
        </a:xfrm>
        <a:prstGeom prst="roundRect">
          <a:avLst>
            <a:gd name="adj" fmla="val 10000"/>
          </a:avLst>
        </a:prstGeom>
        <a:solidFill>
          <a:srgbClr val="EBF7FF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68580" rIns="10287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5400" kern="1200" dirty="0">
              <a:solidFill>
                <a:schemeClr val="tx1">
                  <a:lumMod val="75000"/>
                </a:schemeClr>
              </a:solidFill>
            </a:rPr>
            <a:t>Otros rubros.</a:t>
          </a:r>
        </a:p>
      </dsp:txBody>
      <dsp:txXfrm>
        <a:off x="1589827" y="4603180"/>
        <a:ext cx="5272027" cy="1712953"/>
      </dsp:txXfrm>
    </dsp:sp>
    <dsp:sp modelId="{95ED1107-E11F-4078-9B95-B47579038B4C}">
      <dsp:nvSpPr>
        <dsp:cNvPr id="0" name=""/>
        <dsp:cNvSpPr/>
      </dsp:nvSpPr>
      <dsp:spPr>
        <a:xfrm>
          <a:off x="1172627" y="1820581"/>
          <a:ext cx="363907" cy="5913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13497"/>
              </a:lnTo>
              <a:lnTo>
                <a:pt x="363907" y="59134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B41B09-EA1F-41C8-B3B0-39A331644960}">
      <dsp:nvSpPr>
        <dsp:cNvPr id="0" name=""/>
        <dsp:cNvSpPr/>
      </dsp:nvSpPr>
      <dsp:spPr>
        <a:xfrm>
          <a:off x="1536535" y="6824310"/>
          <a:ext cx="5497361" cy="1819537"/>
        </a:xfrm>
        <a:prstGeom prst="roundRect">
          <a:avLst>
            <a:gd name="adj" fmla="val 10000"/>
          </a:avLst>
        </a:prstGeom>
        <a:solidFill>
          <a:srgbClr val="EBF7FF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6500" kern="1200" dirty="0">
              <a:solidFill>
                <a:schemeClr val="tx1">
                  <a:lumMod val="75000"/>
                </a:schemeClr>
              </a:solidFill>
            </a:rPr>
            <a:t>Total.</a:t>
          </a:r>
        </a:p>
      </dsp:txBody>
      <dsp:txXfrm>
        <a:off x="1589827" y="6877602"/>
        <a:ext cx="5390777" cy="1712953"/>
      </dsp:txXfrm>
    </dsp:sp>
    <dsp:sp modelId="{0DE842D1-0CF6-4A7D-BBD1-3CD9E15F5923}">
      <dsp:nvSpPr>
        <dsp:cNvPr id="0" name=""/>
        <dsp:cNvSpPr/>
      </dsp:nvSpPr>
      <dsp:spPr>
        <a:xfrm>
          <a:off x="7215851" y="1044"/>
          <a:ext cx="3639075" cy="1819537"/>
        </a:xfrm>
        <a:prstGeom prst="roundRect">
          <a:avLst>
            <a:gd name="adj" fmla="val 10000"/>
          </a:avLst>
        </a:prstGeom>
        <a:solidFill>
          <a:srgbClr val="013C5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6500" kern="1200" dirty="0">
              <a:solidFill>
                <a:srgbClr val="FFFFFF"/>
              </a:solidFill>
            </a:rPr>
            <a:t>Total(s)</a:t>
          </a:r>
        </a:p>
      </dsp:txBody>
      <dsp:txXfrm>
        <a:off x="7269143" y="54336"/>
        <a:ext cx="3532491" cy="1712953"/>
      </dsp:txXfrm>
    </dsp:sp>
    <dsp:sp modelId="{B198BF4A-EBAB-4EED-9B46-BB3F74687FFA}">
      <dsp:nvSpPr>
        <dsp:cNvPr id="0" name=""/>
        <dsp:cNvSpPr/>
      </dsp:nvSpPr>
      <dsp:spPr>
        <a:xfrm>
          <a:off x="7579758" y="1820581"/>
          <a:ext cx="363907" cy="1364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4653"/>
              </a:lnTo>
              <a:lnTo>
                <a:pt x="363907" y="13646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D9F2EC-8784-426F-8DEF-AF2BD7EE0490}">
      <dsp:nvSpPr>
        <dsp:cNvPr id="0" name=""/>
        <dsp:cNvSpPr/>
      </dsp:nvSpPr>
      <dsp:spPr>
        <a:xfrm>
          <a:off x="7943666" y="2275466"/>
          <a:ext cx="6020311" cy="1819537"/>
        </a:xfrm>
        <a:prstGeom prst="roundRect">
          <a:avLst>
            <a:gd name="adj" fmla="val 10000"/>
          </a:avLst>
        </a:prstGeom>
        <a:solidFill>
          <a:srgbClr val="EBF7FF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400" kern="1200" dirty="0">
              <a:solidFill>
                <a:schemeClr val="tx1">
                  <a:lumMod val="75000"/>
                </a:schemeClr>
              </a:solidFill>
            </a:rPr>
            <a:t>$</a:t>
          </a:r>
          <a:r>
            <a:rPr lang="es-CO" sz="4800" kern="1200" dirty="0">
              <a:solidFill>
                <a:schemeClr val="tx1">
                  <a:lumMod val="75000"/>
                </a:schemeClr>
              </a:solidFill>
            </a:rPr>
            <a:t>4.709.985</a:t>
          </a:r>
        </a:p>
      </dsp:txBody>
      <dsp:txXfrm>
        <a:off x="7996958" y="2328758"/>
        <a:ext cx="5913727" cy="1712953"/>
      </dsp:txXfrm>
    </dsp:sp>
    <dsp:sp modelId="{9C8C600F-3899-4AC5-AB6E-8A0925514282}">
      <dsp:nvSpPr>
        <dsp:cNvPr id="0" name=""/>
        <dsp:cNvSpPr/>
      </dsp:nvSpPr>
      <dsp:spPr>
        <a:xfrm>
          <a:off x="7579758" y="1820581"/>
          <a:ext cx="354387" cy="3639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39075"/>
              </a:lnTo>
              <a:lnTo>
                <a:pt x="354387" y="36390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30ED2D-1D75-47F8-9E22-142489A961CF}">
      <dsp:nvSpPr>
        <dsp:cNvPr id="0" name=""/>
        <dsp:cNvSpPr/>
      </dsp:nvSpPr>
      <dsp:spPr>
        <a:xfrm>
          <a:off x="7934146" y="4549888"/>
          <a:ext cx="5991460" cy="1819537"/>
        </a:xfrm>
        <a:prstGeom prst="roundRect">
          <a:avLst>
            <a:gd name="adj" fmla="val 10000"/>
          </a:avLst>
        </a:prstGeom>
        <a:solidFill>
          <a:srgbClr val="EBF7FF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800" kern="1200" dirty="0">
              <a:solidFill>
                <a:schemeClr val="tx1">
                  <a:lumMod val="75000"/>
                </a:schemeClr>
              </a:solidFill>
            </a:rPr>
            <a:t>$550.000</a:t>
          </a:r>
        </a:p>
      </dsp:txBody>
      <dsp:txXfrm>
        <a:off x="7987438" y="4603180"/>
        <a:ext cx="5884876" cy="1712953"/>
      </dsp:txXfrm>
    </dsp:sp>
    <dsp:sp modelId="{7A485EBA-3098-4123-8C5F-75FA797B81F7}">
      <dsp:nvSpPr>
        <dsp:cNvPr id="0" name=""/>
        <dsp:cNvSpPr/>
      </dsp:nvSpPr>
      <dsp:spPr>
        <a:xfrm>
          <a:off x="7579758" y="1820581"/>
          <a:ext cx="343062" cy="5914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14541"/>
              </a:lnTo>
              <a:lnTo>
                <a:pt x="343062" y="5914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57689-63E3-4E87-83B3-24821549FB9A}">
      <dsp:nvSpPr>
        <dsp:cNvPr id="0" name=""/>
        <dsp:cNvSpPr/>
      </dsp:nvSpPr>
      <dsp:spPr>
        <a:xfrm>
          <a:off x="7922821" y="6825354"/>
          <a:ext cx="6014110" cy="1819537"/>
        </a:xfrm>
        <a:prstGeom prst="roundRect">
          <a:avLst>
            <a:gd name="adj" fmla="val 10000"/>
          </a:avLst>
        </a:prstGeom>
        <a:solidFill>
          <a:srgbClr val="EBF7FF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800" b="0" kern="1200" dirty="0">
              <a:solidFill>
                <a:schemeClr val="tx1">
                  <a:lumMod val="75000"/>
                </a:schemeClr>
              </a:solidFill>
            </a:rPr>
            <a:t>$5.259.985</a:t>
          </a:r>
        </a:p>
      </dsp:txBody>
      <dsp:txXfrm>
        <a:off x="7976113" y="6878646"/>
        <a:ext cx="5907526" cy="17129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5D100-D535-4431-AE37-9BB828A987A4}">
      <dsp:nvSpPr>
        <dsp:cNvPr id="0" name=""/>
        <dsp:cNvSpPr/>
      </dsp:nvSpPr>
      <dsp:spPr>
        <a:xfrm>
          <a:off x="0" y="0"/>
          <a:ext cx="11125200" cy="2597003"/>
        </a:xfrm>
        <a:prstGeom prst="roundRect">
          <a:avLst>
            <a:gd name="adj" fmla="val 10000"/>
          </a:avLst>
        </a:prstGeom>
        <a:solidFill>
          <a:srgbClr val="013C5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320" tIns="274320" rIns="274320" bIns="274320" numCol="1" spcCol="1270" anchor="ctr" anchorCtr="0">
          <a:noAutofit/>
        </a:bodyPr>
        <a:lstStyle/>
        <a:p>
          <a:pPr marL="0" lvl="0" indent="0" algn="ctr" defTabSz="3200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200" b="1" kern="1200" dirty="0">
              <a:solidFill>
                <a:srgbClr val="FFFFFF"/>
              </a:solidFill>
              <a:latin typeface="Century Gothic" panose="020B0502020202020204" pitchFamily="34" charset="0"/>
            </a:rPr>
            <a:t>Monografía</a:t>
          </a:r>
        </a:p>
      </dsp:txBody>
      <dsp:txXfrm>
        <a:off x="2484740" y="0"/>
        <a:ext cx="8640459" cy="2597003"/>
      </dsp:txXfrm>
    </dsp:sp>
    <dsp:sp modelId="{77A0A99E-29D5-4A16-8906-B3481F2686F2}">
      <dsp:nvSpPr>
        <dsp:cNvPr id="0" name=""/>
        <dsp:cNvSpPr/>
      </dsp:nvSpPr>
      <dsp:spPr>
        <a:xfrm>
          <a:off x="208902" y="259700"/>
          <a:ext cx="2225040" cy="207760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4000" b="-4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0A74A-A738-4811-B12F-AB5DFBBE0093}">
      <dsp:nvSpPr>
        <dsp:cNvPr id="0" name=""/>
        <dsp:cNvSpPr/>
      </dsp:nvSpPr>
      <dsp:spPr>
        <a:xfrm>
          <a:off x="0" y="2856703"/>
          <a:ext cx="11125200" cy="2597003"/>
        </a:xfrm>
        <a:prstGeom prst="roundRect">
          <a:avLst>
            <a:gd name="adj" fmla="val 10000"/>
          </a:avLst>
        </a:prstGeom>
        <a:solidFill>
          <a:srgbClr val="013C5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320" tIns="274320" rIns="274320" bIns="274320" numCol="1" spcCol="1270" anchor="ctr" anchorCtr="0">
          <a:noAutofit/>
        </a:bodyPr>
        <a:lstStyle/>
        <a:p>
          <a:pPr marL="0" lvl="0" indent="0" algn="l" defTabSz="3200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CO" sz="7200" b="1" kern="1200" dirty="0">
              <a:solidFill>
                <a:srgbClr val="FFFFFF"/>
              </a:solidFill>
            </a:rPr>
            <a:t>Informe Técnico </a:t>
          </a:r>
        </a:p>
      </dsp:txBody>
      <dsp:txXfrm>
        <a:off x="2484740" y="2856703"/>
        <a:ext cx="8640459" cy="2597003"/>
      </dsp:txXfrm>
    </dsp:sp>
    <dsp:sp modelId="{D155369B-7A76-4A2C-B919-2CC780C783FC}">
      <dsp:nvSpPr>
        <dsp:cNvPr id="0" name=""/>
        <dsp:cNvSpPr/>
      </dsp:nvSpPr>
      <dsp:spPr>
        <a:xfrm>
          <a:off x="259700" y="3116403"/>
          <a:ext cx="2225040" cy="207760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4000" b="-4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6906E-BD7E-4141-834E-6F7645DA022E}">
      <dsp:nvSpPr>
        <dsp:cNvPr id="0" name=""/>
        <dsp:cNvSpPr/>
      </dsp:nvSpPr>
      <dsp:spPr>
        <a:xfrm>
          <a:off x="0" y="5713406"/>
          <a:ext cx="11125200" cy="2597003"/>
        </a:xfrm>
        <a:prstGeom prst="roundRect">
          <a:avLst>
            <a:gd name="adj" fmla="val 10000"/>
          </a:avLst>
        </a:prstGeom>
        <a:solidFill>
          <a:srgbClr val="013C5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460" tIns="251460" rIns="251460" bIns="251460" numCol="1" spcCol="1270" anchor="ctr" anchorCtr="0">
          <a:noAutofit/>
        </a:bodyPr>
        <a:lstStyle/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CO" sz="6600" b="1" kern="1200" dirty="0">
              <a:solidFill>
                <a:srgbClr val="FFFFFF"/>
              </a:solidFill>
              <a:latin typeface="Century Gothic" panose="020B0502020202020204" pitchFamily="34" charset="0"/>
            </a:rPr>
            <a:t>Carta de Innovación </a:t>
          </a:r>
        </a:p>
      </dsp:txBody>
      <dsp:txXfrm>
        <a:off x="2484740" y="5713406"/>
        <a:ext cx="8640459" cy="2597003"/>
      </dsp:txXfrm>
    </dsp:sp>
    <dsp:sp modelId="{B529DBEF-86E1-4485-8717-45FE260F6278}">
      <dsp:nvSpPr>
        <dsp:cNvPr id="0" name=""/>
        <dsp:cNvSpPr/>
      </dsp:nvSpPr>
      <dsp:spPr>
        <a:xfrm>
          <a:off x="259700" y="5973107"/>
          <a:ext cx="2225040" cy="207760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4000" b="-4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5D100-D535-4431-AE37-9BB828A987A4}">
      <dsp:nvSpPr>
        <dsp:cNvPr id="0" name=""/>
        <dsp:cNvSpPr/>
      </dsp:nvSpPr>
      <dsp:spPr>
        <a:xfrm>
          <a:off x="0" y="0"/>
          <a:ext cx="11125200" cy="2597003"/>
        </a:xfrm>
        <a:prstGeom prst="roundRect">
          <a:avLst>
            <a:gd name="adj" fmla="val 10000"/>
          </a:avLst>
        </a:prstGeom>
        <a:solidFill>
          <a:srgbClr val="013C5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CO" sz="5200" b="1" kern="1200" dirty="0">
              <a:solidFill>
                <a:srgbClr val="FFFFFF"/>
              </a:solidFill>
              <a:latin typeface="Century Gothic" panose="020B0502020202020204" pitchFamily="34" charset="0"/>
            </a:rPr>
            <a:t>Código fuente completo </a:t>
          </a:r>
        </a:p>
      </dsp:txBody>
      <dsp:txXfrm>
        <a:off x="2484740" y="0"/>
        <a:ext cx="8640459" cy="2597003"/>
      </dsp:txXfrm>
    </dsp:sp>
    <dsp:sp modelId="{77A0A99E-29D5-4A16-8906-B3481F2686F2}">
      <dsp:nvSpPr>
        <dsp:cNvPr id="0" name=""/>
        <dsp:cNvSpPr/>
      </dsp:nvSpPr>
      <dsp:spPr>
        <a:xfrm>
          <a:off x="259700" y="259700"/>
          <a:ext cx="2225040" cy="207760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4000" b="-4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0A74A-A738-4811-B12F-AB5DFBBE0093}">
      <dsp:nvSpPr>
        <dsp:cNvPr id="0" name=""/>
        <dsp:cNvSpPr/>
      </dsp:nvSpPr>
      <dsp:spPr>
        <a:xfrm>
          <a:off x="0" y="2856703"/>
          <a:ext cx="11125200" cy="2597003"/>
        </a:xfrm>
        <a:prstGeom prst="roundRect">
          <a:avLst>
            <a:gd name="adj" fmla="val 10000"/>
          </a:avLst>
        </a:prstGeom>
        <a:solidFill>
          <a:srgbClr val="013C5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CO" sz="5200" b="1" kern="1200" dirty="0">
              <a:solidFill>
                <a:srgbClr val="FFFFFF"/>
              </a:solidFill>
              <a:latin typeface="Century Gothic" panose="020B0502020202020204" pitchFamily="34" charset="0"/>
            </a:rPr>
            <a:t>Tutorial o video tutorial de la instalación de la solución </a:t>
          </a:r>
        </a:p>
      </dsp:txBody>
      <dsp:txXfrm>
        <a:off x="2484740" y="2856703"/>
        <a:ext cx="8640459" cy="2597003"/>
      </dsp:txXfrm>
    </dsp:sp>
    <dsp:sp modelId="{D155369B-7A76-4A2C-B919-2CC780C783FC}">
      <dsp:nvSpPr>
        <dsp:cNvPr id="0" name=""/>
        <dsp:cNvSpPr/>
      </dsp:nvSpPr>
      <dsp:spPr>
        <a:xfrm>
          <a:off x="259700" y="3116403"/>
          <a:ext cx="2225040" cy="207760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4000" b="-4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6906E-BD7E-4141-834E-6F7645DA022E}">
      <dsp:nvSpPr>
        <dsp:cNvPr id="0" name=""/>
        <dsp:cNvSpPr/>
      </dsp:nvSpPr>
      <dsp:spPr>
        <a:xfrm>
          <a:off x="0" y="5713406"/>
          <a:ext cx="11125200" cy="2597003"/>
        </a:xfrm>
        <a:prstGeom prst="roundRect">
          <a:avLst>
            <a:gd name="adj" fmla="val 10000"/>
          </a:avLst>
        </a:prstGeom>
        <a:solidFill>
          <a:srgbClr val="013C5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CO" sz="5200" b="1" kern="1200" dirty="0">
              <a:solidFill>
                <a:srgbClr val="FFFFFF"/>
              </a:solidFill>
              <a:latin typeface="Century Gothic" panose="020B0502020202020204" pitchFamily="34" charset="0"/>
            </a:rPr>
            <a:t>2 participaciones en eventos</a:t>
          </a:r>
        </a:p>
      </dsp:txBody>
      <dsp:txXfrm>
        <a:off x="2484740" y="5713406"/>
        <a:ext cx="8640459" cy="2597003"/>
      </dsp:txXfrm>
    </dsp:sp>
    <dsp:sp modelId="{B529DBEF-86E1-4485-8717-45FE260F6278}">
      <dsp:nvSpPr>
        <dsp:cNvPr id="0" name=""/>
        <dsp:cNvSpPr/>
      </dsp:nvSpPr>
      <dsp:spPr>
        <a:xfrm>
          <a:off x="259700" y="5973107"/>
          <a:ext cx="2225040" cy="207760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4000" b="-4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14176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49099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48153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85293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39593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91779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72671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98260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13352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16972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24887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17316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83019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25515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nd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982695" y="12066786"/>
            <a:ext cx="924645" cy="508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60276" y="4474521"/>
            <a:ext cx="2393950" cy="239395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039145" y="4474521"/>
            <a:ext cx="2393950" cy="239395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818014" y="4471340"/>
            <a:ext cx="2393950" cy="239395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596883" y="4471340"/>
            <a:ext cx="2393950" cy="239395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5375752" y="4471340"/>
            <a:ext cx="2393950" cy="239395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8154621" y="4471340"/>
            <a:ext cx="2393950" cy="239395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260276" y="7175568"/>
            <a:ext cx="2393950" cy="239395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39145" y="7175568"/>
            <a:ext cx="2393950" cy="239395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818014" y="7172387"/>
            <a:ext cx="2393950" cy="239395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2596883" y="7172387"/>
            <a:ext cx="2393950" cy="239395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5375752" y="7172387"/>
            <a:ext cx="2393950" cy="239395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8154621" y="7172387"/>
            <a:ext cx="2393950" cy="23939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147795" y="11965186"/>
            <a:ext cx="924645" cy="508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ctr">
              <a:lnSpc>
                <a:spcPct val="100000"/>
              </a:lnSpc>
              <a:defRPr sz="2400" baseline="0">
                <a:solidFill>
                  <a:srgbClr val="3F4347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1350488"/>
            <a:ext cx="21005800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Triangle"/>
          <p:cNvSpPr/>
          <p:nvPr/>
        </p:nvSpPr>
        <p:spPr>
          <a:xfrm rot="10800000">
            <a:off x="23075346" y="11965186"/>
            <a:ext cx="254891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68" y="0"/>
                </a:moveTo>
                <a:lnTo>
                  <a:pt x="21600" y="21600"/>
                </a:lnTo>
                <a:lnTo>
                  <a:pt x="0" y="10766"/>
                </a:lnTo>
                <a:lnTo>
                  <a:pt x="21468" y="0"/>
                </a:lnTo>
                <a:close/>
              </a:path>
            </a:pathLst>
          </a:custGeom>
          <a:solidFill>
            <a:srgbClr val="4B90C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ln>
            <a:noFill/>
          </a:ln>
          <a:solidFill>
            <a:srgbClr val="2F3235"/>
          </a:solidFill>
          <a:uFillTx/>
          <a:latin typeface="+mn-lt"/>
          <a:ea typeface="+mn-ea"/>
          <a:cs typeface="+mn-cs"/>
          <a:sym typeface="Roboto Regular"/>
        </a:defRPr>
      </a:lvl1pPr>
      <a:lvl2pPr marL="0" marR="0" indent="22860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ln>
            <a:noFill/>
          </a:ln>
          <a:solidFill>
            <a:srgbClr val="2F3235"/>
          </a:solidFill>
          <a:uFillTx/>
          <a:latin typeface="+mn-lt"/>
          <a:ea typeface="+mn-ea"/>
          <a:cs typeface="+mn-cs"/>
          <a:sym typeface="Roboto Regular"/>
        </a:defRPr>
      </a:lvl2pPr>
      <a:lvl3pPr marL="0" marR="0" indent="45720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ln>
            <a:noFill/>
          </a:ln>
          <a:solidFill>
            <a:srgbClr val="2F3235"/>
          </a:solidFill>
          <a:uFillTx/>
          <a:latin typeface="+mn-lt"/>
          <a:ea typeface="+mn-ea"/>
          <a:cs typeface="+mn-cs"/>
          <a:sym typeface="Roboto Regular"/>
        </a:defRPr>
      </a:lvl3pPr>
      <a:lvl4pPr marL="0" marR="0" indent="68580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ln>
            <a:noFill/>
          </a:ln>
          <a:solidFill>
            <a:srgbClr val="2F3235"/>
          </a:solidFill>
          <a:uFillTx/>
          <a:latin typeface="+mn-lt"/>
          <a:ea typeface="+mn-ea"/>
          <a:cs typeface="+mn-cs"/>
          <a:sym typeface="Roboto Regular"/>
        </a:defRPr>
      </a:lvl4pPr>
      <a:lvl5pPr marL="0" marR="0" indent="91440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ln>
            <a:noFill/>
          </a:ln>
          <a:solidFill>
            <a:srgbClr val="2F3235"/>
          </a:solidFill>
          <a:uFillTx/>
          <a:latin typeface="+mn-lt"/>
          <a:ea typeface="+mn-ea"/>
          <a:cs typeface="+mn-cs"/>
          <a:sym typeface="Roboto Regular"/>
        </a:defRPr>
      </a:lvl5pPr>
      <a:lvl6pPr marL="0" marR="0" indent="114300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ln>
            <a:noFill/>
          </a:ln>
          <a:solidFill>
            <a:srgbClr val="2F3235"/>
          </a:solidFill>
          <a:uFillTx/>
          <a:latin typeface="+mn-lt"/>
          <a:ea typeface="+mn-ea"/>
          <a:cs typeface="+mn-cs"/>
          <a:sym typeface="Roboto Regular"/>
        </a:defRPr>
      </a:lvl6pPr>
      <a:lvl7pPr marL="0" marR="0" indent="137160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ln>
            <a:noFill/>
          </a:ln>
          <a:solidFill>
            <a:srgbClr val="2F3235"/>
          </a:solidFill>
          <a:uFillTx/>
          <a:latin typeface="+mn-lt"/>
          <a:ea typeface="+mn-ea"/>
          <a:cs typeface="+mn-cs"/>
          <a:sym typeface="Roboto Regular"/>
        </a:defRPr>
      </a:lvl7pPr>
      <a:lvl8pPr marL="0" marR="0" indent="160020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ln>
            <a:noFill/>
          </a:ln>
          <a:solidFill>
            <a:srgbClr val="2F3235"/>
          </a:solidFill>
          <a:uFillTx/>
          <a:latin typeface="+mn-lt"/>
          <a:ea typeface="+mn-ea"/>
          <a:cs typeface="+mn-cs"/>
          <a:sym typeface="Roboto Regular"/>
        </a:defRPr>
      </a:lvl8pPr>
      <a:lvl9pPr marL="0" marR="0" indent="182880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ln>
            <a:noFill/>
          </a:ln>
          <a:solidFill>
            <a:srgbClr val="2F3235"/>
          </a:solidFill>
          <a:uFillTx/>
          <a:latin typeface="+mn-lt"/>
          <a:ea typeface="+mn-ea"/>
          <a:cs typeface="+mn-cs"/>
          <a:sym typeface="Roboto Regular"/>
        </a:defRPr>
      </a:lvl9pPr>
    </p:titleStyle>
    <p:bodyStyle>
      <a:lvl1pPr marL="341923" marR="0" indent="-341923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800" b="0" i="0" u="none" strike="noStrike" cap="none" spc="0" baseline="42857">
          <a:ln>
            <a:noFill/>
          </a:ln>
          <a:solidFill>
            <a:srgbClr val="91969D"/>
          </a:solidFill>
          <a:uFillTx/>
          <a:latin typeface="+mn-lt"/>
          <a:ea typeface="+mn-ea"/>
          <a:cs typeface="+mn-cs"/>
          <a:sym typeface="Roboto Regular"/>
        </a:defRPr>
      </a:lvl1pPr>
      <a:lvl2pPr marL="976923" marR="0" indent="-341923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800" b="0" i="0" u="none" strike="noStrike" cap="none" spc="0" baseline="42857">
          <a:ln>
            <a:noFill/>
          </a:ln>
          <a:solidFill>
            <a:srgbClr val="91969D"/>
          </a:solidFill>
          <a:uFillTx/>
          <a:latin typeface="+mn-lt"/>
          <a:ea typeface="+mn-ea"/>
          <a:cs typeface="+mn-cs"/>
          <a:sym typeface="Roboto Regular"/>
        </a:defRPr>
      </a:lvl2pPr>
      <a:lvl3pPr marL="1611923" marR="0" indent="-341923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800" b="0" i="0" u="none" strike="noStrike" cap="none" spc="0" baseline="42857">
          <a:ln>
            <a:noFill/>
          </a:ln>
          <a:solidFill>
            <a:srgbClr val="91969D"/>
          </a:solidFill>
          <a:uFillTx/>
          <a:latin typeface="+mn-lt"/>
          <a:ea typeface="+mn-ea"/>
          <a:cs typeface="+mn-cs"/>
          <a:sym typeface="Roboto Regular"/>
        </a:defRPr>
      </a:lvl3pPr>
      <a:lvl4pPr marL="2246923" marR="0" indent="-341923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800" b="0" i="0" u="none" strike="noStrike" cap="none" spc="0" baseline="42857">
          <a:ln>
            <a:noFill/>
          </a:ln>
          <a:solidFill>
            <a:srgbClr val="91969D"/>
          </a:solidFill>
          <a:uFillTx/>
          <a:latin typeface="+mn-lt"/>
          <a:ea typeface="+mn-ea"/>
          <a:cs typeface="+mn-cs"/>
          <a:sym typeface="Roboto Regular"/>
        </a:defRPr>
      </a:lvl4pPr>
      <a:lvl5pPr marL="2881923" marR="0" indent="-341923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800" b="0" i="0" u="none" strike="noStrike" cap="none" spc="0" baseline="42857">
          <a:ln>
            <a:noFill/>
          </a:ln>
          <a:solidFill>
            <a:srgbClr val="91969D"/>
          </a:solidFill>
          <a:uFillTx/>
          <a:latin typeface="+mn-lt"/>
          <a:ea typeface="+mn-ea"/>
          <a:cs typeface="+mn-cs"/>
          <a:sym typeface="Roboto Regular"/>
        </a:defRPr>
      </a:lvl5pPr>
      <a:lvl6pPr marL="3516922" marR="0" indent="-341922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800" b="0" i="0" u="none" strike="noStrike" cap="none" spc="0" baseline="42857">
          <a:ln>
            <a:noFill/>
          </a:ln>
          <a:solidFill>
            <a:srgbClr val="91969D"/>
          </a:solidFill>
          <a:uFillTx/>
          <a:latin typeface="+mn-lt"/>
          <a:ea typeface="+mn-ea"/>
          <a:cs typeface="+mn-cs"/>
          <a:sym typeface="Roboto Regular"/>
        </a:defRPr>
      </a:lvl6pPr>
      <a:lvl7pPr marL="4151922" marR="0" indent="-341922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800" b="0" i="0" u="none" strike="noStrike" cap="none" spc="0" baseline="42857">
          <a:ln>
            <a:noFill/>
          </a:ln>
          <a:solidFill>
            <a:srgbClr val="91969D"/>
          </a:solidFill>
          <a:uFillTx/>
          <a:latin typeface="+mn-lt"/>
          <a:ea typeface="+mn-ea"/>
          <a:cs typeface="+mn-cs"/>
          <a:sym typeface="Roboto Regular"/>
        </a:defRPr>
      </a:lvl7pPr>
      <a:lvl8pPr marL="4786922" marR="0" indent="-341922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800" b="0" i="0" u="none" strike="noStrike" cap="none" spc="0" baseline="42857">
          <a:ln>
            <a:noFill/>
          </a:ln>
          <a:solidFill>
            <a:srgbClr val="91969D"/>
          </a:solidFill>
          <a:uFillTx/>
          <a:latin typeface="+mn-lt"/>
          <a:ea typeface="+mn-ea"/>
          <a:cs typeface="+mn-cs"/>
          <a:sym typeface="Roboto Regular"/>
        </a:defRPr>
      </a:lvl8pPr>
      <a:lvl9pPr marL="5421922" marR="0" indent="-341922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800" b="0" i="0" u="none" strike="noStrike" cap="none" spc="0" baseline="42857">
          <a:ln>
            <a:noFill/>
          </a:ln>
          <a:solidFill>
            <a:srgbClr val="91969D"/>
          </a:solidFill>
          <a:uFillTx/>
          <a:latin typeface="+mn-lt"/>
          <a:ea typeface="+mn-ea"/>
          <a:cs typeface="+mn-cs"/>
          <a:sym typeface="Roboto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Bold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Bold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Bold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Bold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Bold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Bold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Bold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Bold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3.xml"/><Relationship Id="rId11" Type="http://schemas.openxmlformats.org/officeDocument/2006/relationships/comments" Target="../comments/comment2.xml"/><Relationship Id="rId5" Type="http://schemas.openxmlformats.org/officeDocument/2006/relationships/hyperlink" Target="Plataforma%20orientada%20al%20monitoreo%20de%20la%20calidad%20del%20aire%20en%20la%20Universidad%20Mariana.doc" TargetMode="External"/><Relationship Id="rId10" Type="http://schemas.microsoft.com/office/2007/relationships/diagramDrawing" Target="../diagrams/drawing3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Plataforma%20orientada%20al%20monitoreo%20de%20la%20calidad%20del%20aire%20en%20la%20Universidad%20Mariana.doc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13" Type="http://schemas.openxmlformats.org/officeDocument/2006/relationships/diagramColors" Target="../diagrams/colors5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4.xml"/><Relationship Id="rId12" Type="http://schemas.openxmlformats.org/officeDocument/2006/relationships/diagramQuickStyle" Target="../diagrams/quickStyle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4.xml"/><Relationship Id="rId11" Type="http://schemas.openxmlformats.org/officeDocument/2006/relationships/diagramLayout" Target="../diagrams/layout5.xml"/><Relationship Id="rId5" Type="http://schemas.openxmlformats.org/officeDocument/2006/relationships/diagramData" Target="../diagrams/data4.xml"/><Relationship Id="rId10" Type="http://schemas.openxmlformats.org/officeDocument/2006/relationships/diagramData" Target="../diagrams/data5.xml"/><Relationship Id="rId4" Type="http://schemas.openxmlformats.org/officeDocument/2006/relationships/image" Target="../media/image4.png"/><Relationship Id="rId9" Type="http://schemas.microsoft.com/office/2007/relationships/diagramDrawing" Target="../diagrams/drawing4.xml"/><Relationship Id="rId14" Type="http://schemas.microsoft.com/office/2007/relationships/diagramDrawing" Target="../diagrams/drawing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iencedirect.com/science/article/pii/S1364815222003000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repositorio.unitec.edu/xmlui/handle/123456789/9657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ciencedirect.com/science/article/abs/pii/S1364815221000190?dgcid=rss_sd_all" TargetMode="External"/><Relationship Id="rId5" Type="http://schemas.openxmlformats.org/officeDocument/2006/relationships/hyperlink" Target="http://hdl.handle.net/1992/55490" TargetMode="External"/><Relationship Id="rId10" Type="http://schemas.openxmlformats.org/officeDocument/2006/relationships/hyperlink" Target="http://www.dspace.espol.edu.ec/handle/123456789/56408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repositorio.ucv.edu.pe/handle/20.500.12692/55945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inambiente.gov.co/wp-content/uploads/2022/04/Politica_de_Prevencion_y_Control_de_la_Contaminacion_del_Aire.pdf" TargetMode="External"/><Relationship Id="rId13" Type="http://schemas.openxmlformats.org/officeDocument/2006/relationships/hyperlink" Target="https://periodico.udenar.edu.co/calidad-del-aire-en-pasto-no-es-la-mejor-de-colombia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planesynormas.mma.gob.cl/archivos/2016/proyectos/Efectos_en_la_salud_particulado_Claudio_Vargas_2011_MINSAL.pdf" TargetMode="External"/><Relationship Id="rId12" Type="http://schemas.openxmlformats.org/officeDocument/2006/relationships/hyperlink" Target="https://www.pasto.gov.co/index.php/gestion-ambiental/13635-con-medicion-de-calidad-del-aire-alcaldia-de-pasto-establecera-acciones-para-reducir-contaminacio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i.org/10.1164/ajrccm/151.3_pt_1.669" TargetMode="External"/><Relationship Id="rId11" Type="http://schemas.openxmlformats.org/officeDocument/2006/relationships/hyperlink" Target="https://colaboracion.dnp.gov.co/CDT/Prensa/Presentaci%C3%B3n%20Calidad%20del%20Aire%2015_02_2018.pdf" TargetMode="External"/><Relationship Id="rId5" Type="http://schemas.openxmlformats.org/officeDocument/2006/relationships/hyperlink" Target="https://www.who.int/es/news/item/02-05-2018-9-out-of-10-people-worldwide-breathe-polluted-air-but-more-countries-are-taking-action" TargetMode="External"/><Relationship Id="rId10" Type="http://schemas.openxmlformats.org/officeDocument/2006/relationships/hyperlink" Target="https://repositorio.umariana.edu.co/handle/20.500.14112/22160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www.valladolid.es/es/rccava/contaminantes/material-particulado-pm10-pm2-5" TargetMode="External"/><Relationship Id="rId14" Type="http://schemas.openxmlformats.org/officeDocument/2006/relationships/hyperlink" Target="https://repositorio.unal.edu.co/bitstream/handle/unal/20946/1128431389.2014.pdf?sequence=1&amp;isAllowed=y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6.png"/><Relationship Id="rId5" Type="http://schemas.openxmlformats.org/officeDocument/2006/relationships/diagramData" Target="../diagrams/data1.xml"/><Relationship Id="rId10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comments" Target="../comments/comment1.xml"/><Relationship Id="rId4" Type="http://schemas.openxmlformats.org/officeDocument/2006/relationships/image" Target="../media/image4.png"/><Relationship Id="rId9" Type="http://schemas.openxmlformats.org/officeDocument/2006/relationships/hyperlink" Target="../../Estado%20de%20la%20cuesti&#243;n%20Juan%20Calpa,%20Cristhian%20Padilla.xls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.png"/><Relationship Id="rId9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riangle"/>
          <p:cNvSpPr/>
          <p:nvPr/>
        </p:nvSpPr>
        <p:spPr>
          <a:xfrm>
            <a:off x="-35918" y="-52355"/>
            <a:ext cx="10816168" cy="10878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47"/>
                </a:lnTo>
                <a:lnTo>
                  <a:pt x="54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EBEBE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30" name="Shape"/>
          <p:cNvSpPr/>
          <p:nvPr/>
        </p:nvSpPr>
        <p:spPr>
          <a:xfrm>
            <a:off x="-5223" y="-21311"/>
            <a:ext cx="7960864" cy="68625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877" y="18"/>
                </a:moveTo>
                <a:lnTo>
                  <a:pt x="21600" y="8941"/>
                </a:lnTo>
                <a:lnTo>
                  <a:pt x="10631" y="21600"/>
                </a:lnTo>
                <a:lnTo>
                  <a:pt x="0" y="9268"/>
                </a:lnTo>
                <a:lnTo>
                  <a:pt x="0" y="0"/>
                </a:lnTo>
                <a:lnTo>
                  <a:pt x="13877" y="18"/>
                </a:lnTo>
                <a:close/>
              </a:path>
            </a:pathLst>
          </a:custGeom>
          <a:solidFill>
            <a:srgbClr val="5AA4D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31" name="Shape"/>
          <p:cNvSpPr/>
          <p:nvPr/>
        </p:nvSpPr>
        <p:spPr>
          <a:xfrm>
            <a:off x="-27980" y="6835584"/>
            <a:ext cx="8005580" cy="69218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2392"/>
                </a:moveTo>
                <a:lnTo>
                  <a:pt x="10635" y="0"/>
                </a:lnTo>
                <a:lnTo>
                  <a:pt x="21600" y="12710"/>
                </a:lnTo>
                <a:lnTo>
                  <a:pt x="13715" y="21600"/>
                </a:lnTo>
                <a:lnTo>
                  <a:pt x="19" y="21600"/>
                </a:lnTo>
                <a:lnTo>
                  <a:pt x="0" y="12392"/>
                </a:lnTo>
                <a:close/>
              </a:path>
            </a:pathLst>
          </a:custGeom>
          <a:solidFill>
            <a:srgbClr val="3E4D6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s-CO" sz="6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Fase Proyecto</a:t>
            </a:r>
            <a:r>
              <a:rPr lang="es-CO" sz="6600" b="1" baseline="0" dirty="0">
                <a:solidFill>
                  <a:srgbClr val="FFFFFF"/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32" name="Triangle"/>
          <p:cNvSpPr/>
          <p:nvPr/>
        </p:nvSpPr>
        <p:spPr>
          <a:xfrm>
            <a:off x="3907383" y="2803987"/>
            <a:ext cx="4064745" cy="8101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68" y="0"/>
                </a:moveTo>
                <a:lnTo>
                  <a:pt x="21600" y="21600"/>
                </a:lnTo>
                <a:lnTo>
                  <a:pt x="0" y="10766"/>
                </a:lnTo>
                <a:lnTo>
                  <a:pt x="21468" y="0"/>
                </a:lnTo>
                <a:close/>
              </a:path>
            </a:pathLst>
          </a:custGeom>
          <a:solidFill>
            <a:srgbClr val="4B90C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4000" dirty="0"/>
          </a:p>
        </p:txBody>
      </p:sp>
      <p:sp>
        <p:nvSpPr>
          <p:cNvPr id="33" name="Triangle"/>
          <p:cNvSpPr/>
          <p:nvPr/>
        </p:nvSpPr>
        <p:spPr>
          <a:xfrm>
            <a:off x="4981241" y="10887670"/>
            <a:ext cx="5902589" cy="29450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5" y="0"/>
                </a:moveTo>
                <a:lnTo>
                  <a:pt x="21600" y="21600"/>
                </a:lnTo>
                <a:lnTo>
                  <a:pt x="0" y="21529"/>
                </a:lnTo>
                <a:lnTo>
                  <a:pt x="10905" y="0"/>
                </a:lnTo>
                <a:close/>
              </a:path>
            </a:pathLst>
          </a:custGeom>
          <a:solidFill>
            <a:srgbClr val="C1C4C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34" name="Triangle"/>
          <p:cNvSpPr/>
          <p:nvPr/>
        </p:nvSpPr>
        <p:spPr>
          <a:xfrm rot="13500000">
            <a:off x="6262770" y="2167484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46971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35" name="Triangle"/>
          <p:cNvSpPr/>
          <p:nvPr/>
        </p:nvSpPr>
        <p:spPr>
          <a:xfrm rot="13500000">
            <a:off x="5303774" y="3108981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1056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36" name="Triangle"/>
          <p:cNvSpPr/>
          <p:nvPr/>
        </p:nvSpPr>
        <p:spPr>
          <a:xfrm rot="13500000">
            <a:off x="5303774" y="1233676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1056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37" name="Triangle"/>
          <p:cNvSpPr/>
          <p:nvPr/>
        </p:nvSpPr>
        <p:spPr>
          <a:xfrm rot="13500000">
            <a:off x="4368834" y="404663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1056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38" name="Triangle"/>
          <p:cNvSpPr/>
          <p:nvPr/>
        </p:nvSpPr>
        <p:spPr>
          <a:xfrm rot="13500000">
            <a:off x="4368834" y="2171328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2370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39" name="Triangle"/>
          <p:cNvSpPr/>
          <p:nvPr/>
        </p:nvSpPr>
        <p:spPr>
          <a:xfrm rot="13500000">
            <a:off x="4368834" y="320606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6546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40" name="Triangle"/>
          <p:cNvSpPr/>
          <p:nvPr/>
        </p:nvSpPr>
        <p:spPr>
          <a:xfrm rot="13500000">
            <a:off x="3433893" y="4971994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1056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41" name="Triangle"/>
          <p:cNvSpPr/>
          <p:nvPr/>
        </p:nvSpPr>
        <p:spPr>
          <a:xfrm rot="13500000">
            <a:off x="3433893" y="3096689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6546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42" name="Triangle"/>
          <p:cNvSpPr/>
          <p:nvPr/>
        </p:nvSpPr>
        <p:spPr>
          <a:xfrm rot="13500000">
            <a:off x="3433893" y="1245967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7030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43" name="Triangle"/>
          <p:cNvSpPr/>
          <p:nvPr/>
        </p:nvSpPr>
        <p:spPr>
          <a:xfrm rot="13500000">
            <a:off x="3433893" y="-604755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2370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44" name="Triangle"/>
          <p:cNvSpPr/>
          <p:nvPr/>
        </p:nvSpPr>
        <p:spPr>
          <a:xfrm rot="13500000">
            <a:off x="2474898" y="4034342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2370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45" name="Triangle"/>
          <p:cNvSpPr/>
          <p:nvPr/>
        </p:nvSpPr>
        <p:spPr>
          <a:xfrm rot="13500000">
            <a:off x="2474898" y="2159037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1056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46" name="Triangle"/>
          <p:cNvSpPr/>
          <p:nvPr/>
        </p:nvSpPr>
        <p:spPr>
          <a:xfrm rot="13500000">
            <a:off x="2474898" y="308315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1056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47" name="Triangle"/>
          <p:cNvSpPr/>
          <p:nvPr/>
        </p:nvSpPr>
        <p:spPr>
          <a:xfrm rot="13500000">
            <a:off x="1515902" y="3108981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7030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48" name="Triangle"/>
          <p:cNvSpPr/>
          <p:nvPr/>
        </p:nvSpPr>
        <p:spPr>
          <a:xfrm rot="13500000">
            <a:off x="1515902" y="1233676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2370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49" name="Triangle"/>
          <p:cNvSpPr/>
          <p:nvPr/>
        </p:nvSpPr>
        <p:spPr>
          <a:xfrm rot="13500000">
            <a:off x="1515902" y="-617046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7030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50" name="Triangle"/>
          <p:cNvSpPr/>
          <p:nvPr/>
        </p:nvSpPr>
        <p:spPr>
          <a:xfrm rot="13500000">
            <a:off x="579617" y="215822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1056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51" name="Triangle"/>
          <p:cNvSpPr/>
          <p:nvPr/>
        </p:nvSpPr>
        <p:spPr>
          <a:xfrm rot="13500000">
            <a:off x="579617" y="282915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6546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52" name="Triangle"/>
          <p:cNvSpPr/>
          <p:nvPr/>
        </p:nvSpPr>
        <p:spPr>
          <a:xfrm rot="13500000">
            <a:off x="-402090" y="1259076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7030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53" name="Triangle"/>
          <p:cNvSpPr/>
          <p:nvPr/>
        </p:nvSpPr>
        <p:spPr>
          <a:xfrm rot="13500000">
            <a:off x="-402090" y="-578946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2370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54" name="Company…"/>
          <p:cNvSpPr txBox="1">
            <a:spLocks noGrp="1"/>
          </p:cNvSpPr>
          <p:nvPr>
            <p:ph type="title" idx="4294967295"/>
          </p:nvPr>
        </p:nvSpPr>
        <p:spPr>
          <a:xfrm>
            <a:off x="8692157" y="1920044"/>
            <a:ext cx="15109952" cy="34155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s-MX" sz="5400" b="1" dirty="0">
                <a:solidFill>
                  <a:srgbClr val="013C56"/>
                </a:solidFill>
                <a:latin typeface="Century Gothic" panose="020B0502020202020204" pitchFamily="34" charset="0"/>
              </a:rPr>
              <a:t>Plataforma orientada al monitoreo de la calidad del aire en la Universidad Mariana</a:t>
            </a:r>
            <a:endParaRPr sz="5400" b="1" dirty="0">
              <a:solidFill>
                <a:srgbClr val="013C56"/>
              </a:solidFill>
              <a:latin typeface="Century Gothic" panose="020B0502020202020204" pitchFamily="34" charset="0"/>
            </a:endParaRPr>
          </a:p>
        </p:txBody>
      </p:sp>
      <p:sp>
        <p:nvSpPr>
          <p:cNvPr id="56" name="Line"/>
          <p:cNvSpPr/>
          <p:nvPr/>
        </p:nvSpPr>
        <p:spPr>
          <a:xfrm>
            <a:off x="12673964" y="8547491"/>
            <a:ext cx="7221656" cy="1"/>
          </a:xfrm>
          <a:prstGeom prst="line">
            <a:avLst/>
          </a:prstGeom>
          <a:ln w="25400">
            <a:solidFill>
              <a:srgbClr val="C1C4C7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61" name="PowerPoint and Keynote Template…"/>
          <p:cNvSpPr txBox="1"/>
          <p:nvPr/>
        </p:nvSpPr>
        <p:spPr>
          <a:xfrm>
            <a:off x="9334500" y="6178994"/>
            <a:ext cx="13963649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CO" sz="5400" dirty="0">
                <a:latin typeface="Century Gothic" panose="020B0502020202020204" pitchFamily="34" charset="0"/>
              </a:rPr>
              <a:t>Juan David </a:t>
            </a:r>
            <a:r>
              <a:rPr lang="es-CO" sz="5400" dirty="0" err="1">
                <a:latin typeface="Century Gothic" panose="020B0502020202020204" pitchFamily="34" charset="0"/>
              </a:rPr>
              <a:t>Calpa</a:t>
            </a:r>
            <a:r>
              <a:rPr lang="es-CO" sz="5400" dirty="0">
                <a:latin typeface="Century Gothic" panose="020B0502020202020204" pitchFamily="34" charset="0"/>
              </a:rPr>
              <a:t> López </a:t>
            </a:r>
          </a:p>
          <a:p>
            <a:pPr algn="ctr">
              <a:lnSpc>
                <a:spcPct val="100000"/>
              </a:lnSpc>
            </a:pPr>
            <a:r>
              <a:rPr lang="es-CO" sz="5400" dirty="0">
                <a:latin typeface="Century Gothic" panose="020B0502020202020204" pitchFamily="34" charset="0"/>
              </a:rPr>
              <a:t>Cristhian David Padilla Delgado </a:t>
            </a:r>
            <a:endParaRPr sz="5400" dirty="0">
              <a:latin typeface="Century Gothic" panose="020B0502020202020204" pitchFamily="34" charset="0"/>
            </a:endParaRPr>
          </a:p>
        </p:txBody>
      </p:sp>
      <p:sp>
        <p:nvSpPr>
          <p:cNvPr id="63" name="PowerPoint and Keynote Template…"/>
          <p:cNvSpPr txBox="1"/>
          <p:nvPr/>
        </p:nvSpPr>
        <p:spPr>
          <a:xfrm>
            <a:off x="12673964" y="8853349"/>
            <a:ext cx="886648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lnSpc>
                <a:spcPct val="100000"/>
              </a:lnSpc>
            </a:pPr>
            <a:r>
              <a:rPr lang="es-MX" sz="3600" baseline="0" dirty="0">
                <a:latin typeface="Century Gothic" panose="020B0502020202020204" pitchFamily="34" charset="0"/>
              </a:rPr>
              <a:t>M</a:t>
            </a:r>
            <a:r>
              <a:rPr lang="es-CO" sz="3600" baseline="0" dirty="0">
                <a:latin typeface="Century Gothic" panose="020B0502020202020204" pitchFamily="34" charset="0"/>
              </a:rPr>
              <a:t>adeline Daniela Narváez Muñoz </a:t>
            </a:r>
            <a:endParaRPr sz="3600" dirty="0">
              <a:latin typeface="Century Gothic" panose="020B0502020202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2475761" y="8302295"/>
            <a:ext cx="7880420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5400" b="1" i="0" u="none" strike="noStrike" cap="none" spc="0" normalizeH="0" baseline="42857" dirty="0">
                <a:ln>
                  <a:noFill/>
                </a:ln>
                <a:solidFill>
                  <a:srgbClr val="91969D"/>
                </a:solidFill>
                <a:effectLst/>
                <a:uFillTx/>
                <a:latin typeface="Century Gothic" panose="020B0502020202020204" pitchFamily="34" charset="0"/>
                <a:sym typeface="Roboto Regular"/>
              </a:rPr>
              <a:t>Asesor: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8192" y="220288"/>
            <a:ext cx="3852824" cy="227613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697" y="973154"/>
            <a:ext cx="4318689" cy="4340400"/>
          </a:xfrm>
          <a:prstGeom prst="rect">
            <a:avLst/>
          </a:prstGeom>
        </p:spPr>
      </p:pic>
      <p:sp>
        <p:nvSpPr>
          <p:cNvPr id="64" name="Company…"/>
          <p:cNvSpPr txBox="1">
            <a:spLocks/>
          </p:cNvSpPr>
          <p:nvPr/>
        </p:nvSpPr>
        <p:spPr>
          <a:xfrm>
            <a:off x="8844557" y="10825759"/>
            <a:ext cx="15109952" cy="2481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0" i="0" u="none" strike="noStrike" cap="none" spc="0" baseline="0">
                <a:ln>
                  <a:noFill/>
                </a:ln>
                <a:solidFill>
                  <a:srgbClr val="2F3235"/>
                </a:solidFill>
                <a:uFillTx/>
                <a:latin typeface="+mn-lt"/>
                <a:ea typeface="+mn-ea"/>
                <a:cs typeface="+mn-cs"/>
                <a:sym typeface="Roboto Regular"/>
              </a:defRPr>
            </a:lvl1pPr>
            <a:lvl2pPr marL="0" marR="0" indent="2286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0" i="0" u="none" strike="noStrike" cap="none" spc="0" baseline="0">
                <a:ln>
                  <a:noFill/>
                </a:ln>
                <a:solidFill>
                  <a:srgbClr val="2F3235"/>
                </a:solidFill>
                <a:uFillTx/>
                <a:latin typeface="+mn-lt"/>
                <a:ea typeface="+mn-ea"/>
                <a:cs typeface="+mn-cs"/>
                <a:sym typeface="Roboto Regular"/>
              </a:defRPr>
            </a:lvl2pPr>
            <a:lvl3pPr marL="0" marR="0" indent="4572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0" i="0" u="none" strike="noStrike" cap="none" spc="0" baseline="0">
                <a:ln>
                  <a:noFill/>
                </a:ln>
                <a:solidFill>
                  <a:srgbClr val="2F3235"/>
                </a:solidFill>
                <a:uFillTx/>
                <a:latin typeface="+mn-lt"/>
                <a:ea typeface="+mn-ea"/>
                <a:cs typeface="+mn-cs"/>
                <a:sym typeface="Roboto Regular"/>
              </a:defRPr>
            </a:lvl3pPr>
            <a:lvl4pPr marL="0" marR="0" indent="6858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0" i="0" u="none" strike="noStrike" cap="none" spc="0" baseline="0">
                <a:ln>
                  <a:noFill/>
                </a:ln>
                <a:solidFill>
                  <a:srgbClr val="2F3235"/>
                </a:solidFill>
                <a:uFillTx/>
                <a:latin typeface="+mn-lt"/>
                <a:ea typeface="+mn-ea"/>
                <a:cs typeface="+mn-cs"/>
                <a:sym typeface="Roboto Regular"/>
              </a:defRPr>
            </a:lvl4pPr>
            <a:lvl5pPr marL="0" marR="0" indent="9144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0" i="0" u="none" strike="noStrike" cap="none" spc="0" baseline="0">
                <a:ln>
                  <a:noFill/>
                </a:ln>
                <a:solidFill>
                  <a:srgbClr val="2F3235"/>
                </a:solidFill>
                <a:uFillTx/>
                <a:latin typeface="+mn-lt"/>
                <a:ea typeface="+mn-ea"/>
                <a:cs typeface="+mn-cs"/>
                <a:sym typeface="Roboto Regular"/>
              </a:defRPr>
            </a:lvl5pPr>
            <a:lvl6pPr marL="0" marR="0" indent="11430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0" i="0" u="none" strike="noStrike" cap="none" spc="0" baseline="0">
                <a:ln>
                  <a:noFill/>
                </a:ln>
                <a:solidFill>
                  <a:srgbClr val="2F3235"/>
                </a:solidFill>
                <a:uFillTx/>
                <a:latin typeface="+mn-lt"/>
                <a:ea typeface="+mn-ea"/>
                <a:cs typeface="+mn-cs"/>
                <a:sym typeface="Roboto Regular"/>
              </a:defRPr>
            </a:lvl6pPr>
            <a:lvl7pPr marL="0" marR="0" indent="13716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0" i="0" u="none" strike="noStrike" cap="none" spc="0" baseline="0">
                <a:ln>
                  <a:noFill/>
                </a:ln>
                <a:solidFill>
                  <a:srgbClr val="2F3235"/>
                </a:solidFill>
                <a:uFillTx/>
                <a:latin typeface="+mn-lt"/>
                <a:ea typeface="+mn-ea"/>
                <a:cs typeface="+mn-cs"/>
                <a:sym typeface="Roboto Regular"/>
              </a:defRPr>
            </a:lvl7pPr>
            <a:lvl8pPr marL="0" marR="0" indent="16002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0" i="0" u="none" strike="noStrike" cap="none" spc="0" baseline="0">
                <a:ln>
                  <a:noFill/>
                </a:ln>
                <a:solidFill>
                  <a:srgbClr val="2F3235"/>
                </a:solidFill>
                <a:uFillTx/>
                <a:latin typeface="+mn-lt"/>
                <a:ea typeface="+mn-ea"/>
                <a:cs typeface="+mn-cs"/>
                <a:sym typeface="Roboto Regular"/>
              </a:defRPr>
            </a:lvl8pPr>
            <a:lvl9pPr marL="0" marR="0" indent="18288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0" i="0" u="none" strike="noStrike" cap="none" spc="0" baseline="0">
                <a:ln>
                  <a:noFill/>
                </a:ln>
                <a:solidFill>
                  <a:srgbClr val="2F3235"/>
                </a:solidFill>
                <a:uFillTx/>
                <a:latin typeface="+mn-lt"/>
                <a:ea typeface="+mn-ea"/>
                <a:cs typeface="+mn-cs"/>
                <a:sym typeface="Roboto Regular"/>
              </a:defRPr>
            </a:lvl9pPr>
          </a:lstStyle>
          <a:p>
            <a:pPr algn="ctr" hangingPunct="1"/>
            <a:r>
              <a:rPr lang="es-CO" sz="3600" dirty="0">
                <a:latin typeface="Century Gothic" panose="020B0502020202020204" pitchFamily="34" charset="0"/>
              </a:rPr>
              <a:t>UNIVERSIDAD MARIANA</a:t>
            </a:r>
          </a:p>
          <a:p>
            <a:pPr algn="ctr" hangingPunct="1"/>
            <a:r>
              <a:rPr lang="es-CO" sz="3600" dirty="0">
                <a:latin typeface="Century Gothic" panose="020B0502020202020204" pitchFamily="34" charset="0"/>
              </a:rPr>
              <a:t>Facultad de Ingeniería</a:t>
            </a:r>
          </a:p>
          <a:p>
            <a:pPr algn="ctr" hangingPunct="1"/>
            <a:r>
              <a:rPr lang="es-CO" sz="3600" dirty="0">
                <a:latin typeface="Century Gothic" panose="020B0502020202020204" pitchFamily="34" charset="0"/>
              </a:rPr>
              <a:t>Programa Ingeniería de Sistemas</a:t>
            </a:r>
          </a:p>
          <a:p>
            <a:pPr algn="ctr" hangingPunct="1"/>
            <a:r>
              <a:rPr lang="es-CO" sz="3600" dirty="0">
                <a:solidFill>
                  <a:srgbClr val="000000"/>
                </a:solidFill>
                <a:latin typeface="Century Gothic" panose="020B0502020202020204" pitchFamily="34" charset="0"/>
              </a:rPr>
              <a:t>2024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3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24384000" cy="2105891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100" y="0"/>
            <a:ext cx="21005800" cy="2105892"/>
          </a:xfrm>
        </p:spPr>
        <p:txBody>
          <a:bodyPr>
            <a:normAutofit/>
          </a:bodyPr>
          <a:lstStyle/>
          <a:p>
            <a:r>
              <a:rPr lang="es-CO" sz="6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5. Metodología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443345" y="12635345"/>
            <a:ext cx="22749164" cy="0"/>
          </a:xfrm>
          <a:prstGeom prst="line">
            <a:avLst/>
          </a:prstGeom>
          <a:noFill/>
          <a:ln w="57150" cap="flat">
            <a:solidFill>
              <a:srgbClr val="2E7CA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CuadroTexto 13"/>
          <p:cNvSpPr txBox="1"/>
          <p:nvPr/>
        </p:nvSpPr>
        <p:spPr>
          <a:xfrm>
            <a:off x="14472173" y="12986429"/>
            <a:ext cx="8720336" cy="389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4000" dirty="0"/>
              <a:t>Programa Ingeniería de Sistemas  - Universidad Mariana</a:t>
            </a:r>
            <a:endParaRPr lang="es-CO" sz="40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040" y="8305"/>
            <a:ext cx="2087095" cy="2097587"/>
          </a:xfrm>
          <a:prstGeom prst="rect">
            <a:avLst/>
          </a:prstGeom>
        </p:spPr>
      </p:pic>
      <p:sp>
        <p:nvSpPr>
          <p:cNvPr id="10" name="Google Shape;223;g121e9afe474_0_207">
            <a:extLst>
              <a:ext uri="{FF2B5EF4-FFF2-40B4-BE49-F238E27FC236}">
                <a16:creationId xmlns:a16="http://schemas.microsoft.com/office/drawing/2014/main" id="{8595E824-35CA-4282-A89F-769B5EBFB469}"/>
              </a:ext>
            </a:extLst>
          </p:cNvPr>
          <p:cNvSpPr txBox="1"/>
          <p:nvPr/>
        </p:nvSpPr>
        <p:spPr>
          <a:xfrm>
            <a:off x="8316222" y="3507130"/>
            <a:ext cx="7003410" cy="1785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63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2000" b="1" i="0" u="none" strike="noStrike" cap="none" dirty="0">
                <a:solidFill>
                  <a:srgbClr val="013C56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ARTEFACTOS</a:t>
            </a:r>
            <a:endParaRPr sz="12000" b="0" i="0" u="none" strike="noStrike" cap="none" dirty="0">
              <a:solidFill>
                <a:srgbClr val="013C56"/>
              </a:solidFill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  <a:p>
            <a:pPr marL="457200" marR="635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1C839DD-7D91-4D43-85EF-387F0E66A049}"/>
              </a:ext>
            </a:extLst>
          </p:cNvPr>
          <p:cNvSpPr txBox="1"/>
          <p:nvPr/>
        </p:nvSpPr>
        <p:spPr>
          <a:xfrm>
            <a:off x="2593098" y="6556671"/>
            <a:ext cx="17602200" cy="3549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1143000" marR="0" indent="-114300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sz="9600" i="0" u="none" strike="noStrike" cap="none" spc="0" normalizeH="0" baseline="42857" dirty="0">
                <a:ln>
                  <a:noFill/>
                </a:ln>
                <a:solidFill>
                  <a:srgbClr val="91969D"/>
                </a:solidFill>
                <a:effectLst/>
                <a:uFillTx/>
                <a:latin typeface="Century Gothic" panose="020B0502020202020204" pitchFamily="34" charset="0"/>
                <a:sym typeface="Roboto Regular"/>
              </a:rPr>
              <a:t>Historias de usuario</a:t>
            </a:r>
          </a:p>
          <a:p>
            <a:pPr marL="1143000" marR="0" indent="-114300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sz="9600" i="0" u="none" strike="noStrike" cap="none" spc="0" normalizeH="0" baseline="42857" dirty="0">
                <a:ln>
                  <a:noFill/>
                </a:ln>
                <a:solidFill>
                  <a:srgbClr val="91969D"/>
                </a:solidFill>
                <a:effectLst/>
                <a:uFillTx/>
                <a:latin typeface="Century Gothic" panose="020B0502020202020204" pitchFamily="34" charset="0"/>
                <a:sym typeface="Roboto Regular"/>
              </a:rPr>
              <a:t>Tarjetas de tareas</a:t>
            </a:r>
          </a:p>
          <a:p>
            <a:pPr marL="1143000" marR="0" indent="-114300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CO" sz="9600" dirty="0">
                <a:latin typeface="Century Gothic" panose="020B0502020202020204" pitchFamily="34" charset="0"/>
              </a:rPr>
              <a:t>Diagramas CRC</a:t>
            </a:r>
          </a:p>
          <a:p>
            <a:pPr marL="1143000" marR="0" indent="-114300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CO" sz="9600" dirty="0">
                <a:latin typeface="Century Gothic" panose="020B0502020202020204" pitchFamily="34" charset="0"/>
              </a:rPr>
              <a:t>Tablero de tareas</a:t>
            </a:r>
          </a:p>
          <a:p>
            <a:pPr marL="1143000" marR="0" indent="-114300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sz="9600" i="0" u="none" strike="noStrike" cap="none" spc="0" normalizeH="0" baseline="42857" dirty="0">
                <a:ln>
                  <a:noFill/>
                </a:ln>
                <a:solidFill>
                  <a:srgbClr val="91969D"/>
                </a:solidFill>
                <a:effectLst/>
                <a:uFillTx/>
                <a:latin typeface="Century Gothic" panose="020B0502020202020204" pitchFamily="34" charset="0"/>
                <a:sym typeface="Roboto Regular"/>
              </a:rPr>
              <a:t>Código fuente</a:t>
            </a:r>
          </a:p>
        </p:txBody>
      </p:sp>
      <p:pic>
        <p:nvPicPr>
          <p:cNvPr id="4100" name="Picture 4" descr="Discusión sobre análisis y resultados de búsqueda | Vector Premium">
            <a:extLst>
              <a:ext uri="{FF2B5EF4-FFF2-40B4-BE49-F238E27FC236}">
                <a16:creationId xmlns:a16="http://schemas.microsoft.com/office/drawing/2014/main" id="{C39E96E2-4FEC-402D-87F8-AD7BC6EF20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7" t="7588" r="15460" b="6326"/>
          <a:stretch/>
        </p:blipFill>
        <p:spPr bwMode="auto">
          <a:xfrm>
            <a:off x="14472173" y="4316589"/>
            <a:ext cx="6324599" cy="716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91100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3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24384000" cy="2105891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100" y="0"/>
            <a:ext cx="21005800" cy="2105892"/>
          </a:xfrm>
        </p:spPr>
        <p:txBody>
          <a:bodyPr>
            <a:normAutofit/>
          </a:bodyPr>
          <a:lstStyle/>
          <a:p>
            <a:r>
              <a:rPr lang="es-CO" sz="6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6. Presupuesto 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443345" y="12635345"/>
            <a:ext cx="22749164" cy="0"/>
          </a:xfrm>
          <a:prstGeom prst="line">
            <a:avLst/>
          </a:prstGeom>
          <a:noFill/>
          <a:ln w="57150" cap="flat">
            <a:solidFill>
              <a:srgbClr val="2E7CA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CuadroTexto 13"/>
          <p:cNvSpPr txBox="1"/>
          <p:nvPr/>
        </p:nvSpPr>
        <p:spPr>
          <a:xfrm>
            <a:off x="14472173" y="12986429"/>
            <a:ext cx="8720336" cy="389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4000" dirty="0"/>
              <a:t>Programa Ingeniería de Sistemas  - Universidad Mariana</a:t>
            </a:r>
            <a:endParaRPr lang="es-CO" sz="40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040" y="8305"/>
            <a:ext cx="2087095" cy="2097587"/>
          </a:xfrm>
          <a:prstGeom prst="rect">
            <a:avLst/>
          </a:prstGeom>
        </p:spPr>
      </p:pic>
      <p:sp>
        <p:nvSpPr>
          <p:cNvPr id="6" name="Rectángulo: esquinas redondeadas 5">
            <a:hlinkClick r:id="rId5" action="ppaction://hlinkfile"/>
            <a:extLst>
              <a:ext uri="{FF2B5EF4-FFF2-40B4-BE49-F238E27FC236}">
                <a16:creationId xmlns:a16="http://schemas.microsoft.com/office/drawing/2014/main" id="{BB87323F-B1B4-4EE2-9B27-7B23016AB9DF}"/>
              </a:ext>
            </a:extLst>
          </p:cNvPr>
          <p:cNvSpPr/>
          <p:nvPr/>
        </p:nvSpPr>
        <p:spPr>
          <a:xfrm>
            <a:off x="19410768" y="2890412"/>
            <a:ext cx="4114800" cy="794544"/>
          </a:xfrm>
          <a:prstGeom prst="round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Helvetica Light"/>
                <a:cs typeface="Helvetica Light"/>
                <a:sym typeface="Helvetica Light"/>
              </a:rPr>
              <a:t>Ver rubros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D3FA5A57-63A5-49E2-B407-4351157858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4032024"/>
              </p:ext>
            </p:extLst>
          </p:nvPr>
        </p:nvGraphicFramePr>
        <p:xfrm>
          <a:off x="3643601" y="2891281"/>
          <a:ext cx="14772698" cy="8644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4011085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3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24384000" cy="2105891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100" y="0"/>
            <a:ext cx="21005800" cy="2105892"/>
          </a:xfrm>
        </p:spPr>
        <p:txBody>
          <a:bodyPr>
            <a:normAutofit/>
          </a:bodyPr>
          <a:lstStyle/>
          <a:p>
            <a:r>
              <a:rPr lang="es-CO" sz="6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7. Cronograma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443345" y="12635345"/>
            <a:ext cx="22749164" cy="0"/>
          </a:xfrm>
          <a:prstGeom prst="line">
            <a:avLst/>
          </a:prstGeom>
          <a:noFill/>
          <a:ln w="57150" cap="flat">
            <a:solidFill>
              <a:srgbClr val="2E7CA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CuadroTexto 13"/>
          <p:cNvSpPr txBox="1"/>
          <p:nvPr/>
        </p:nvSpPr>
        <p:spPr>
          <a:xfrm>
            <a:off x="14472173" y="12986429"/>
            <a:ext cx="8720336" cy="389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4000" dirty="0"/>
              <a:t>Programa Ingeniería de Sistemas  - Universidad Mariana</a:t>
            </a:r>
            <a:endParaRPr lang="es-CO" sz="40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040" y="8305"/>
            <a:ext cx="2087095" cy="209758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4253814-53FC-48FD-AC29-087BD4BF97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8635" y="2319094"/>
            <a:ext cx="10218583" cy="10103047"/>
          </a:xfrm>
          <a:prstGeom prst="rect">
            <a:avLst/>
          </a:prstGeom>
        </p:spPr>
      </p:pic>
      <p:sp>
        <p:nvSpPr>
          <p:cNvPr id="10" name="Rectángulo: esquinas redondeadas 9">
            <a:hlinkClick r:id="rId6" action="ppaction://hlinkfile"/>
            <a:extLst>
              <a:ext uri="{FF2B5EF4-FFF2-40B4-BE49-F238E27FC236}">
                <a16:creationId xmlns:a16="http://schemas.microsoft.com/office/drawing/2014/main" id="{2B149594-A472-4BD3-A775-45C91BD31604}"/>
              </a:ext>
            </a:extLst>
          </p:cNvPr>
          <p:cNvSpPr/>
          <p:nvPr/>
        </p:nvSpPr>
        <p:spPr>
          <a:xfrm>
            <a:off x="18580100" y="11081096"/>
            <a:ext cx="4114800" cy="1203166"/>
          </a:xfrm>
          <a:prstGeom prst="round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2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Helvetica Light"/>
                <a:cs typeface="Helvetica Light"/>
                <a:sym typeface="Helvetica Light"/>
              </a:rPr>
              <a:t>Ver cronograma completo</a:t>
            </a:r>
          </a:p>
        </p:txBody>
      </p:sp>
    </p:spTree>
    <p:extLst>
      <p:ext uri="{BB962C8B-B14F-4D97-AF65-F5344CB8AC3E}">
        <p14:creationId xmlns:p14="http://schemas.microsoft.com/office/powerpoint/2010/main" val="30641986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3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24384000" cy="2105891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100" y="0"/>
            <a:ext cx="21005800" cy="2105892"/>
          </a:xfrm>
        </p:spPr>
        <p:txBody>
          <a:bodyPr>
            <a:normAutofit/>
          </a:bodyPr>
          <a:lstStyle/>
          <a:p>
            <a:r>
              <a:rPr lang="es-CO" sz="6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8. Productos esperados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443345" y="12635345"/>
            <a:ext cx="22749164" cy="0"/>
          </a:xfrm>
          <a:prstGeom prst="line">
            <a:avLst/>
          </a:prstGeom>
          <a:noFill/>
          <a:ln w="57150" cap="flat">
            <a:solidFill>
              <a:srgbClr val="2E7CA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CuadroTexto 13"/>
          <p:cNvSpPr txBox="1"/>
          <p:nvPr/>
        </p:nvSpPr>
        <p:spPr>
          <a:xfrm>
            <a:off x="14472173" y="12986429"/>
            <a:ext cx="8720336" cy="389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4000" dirty="0"/>
              <a:t>Programa Ingeniería de Sistemas  - Universidad Mariana</a:t>
            </a:r>
            <a:endParaRPr lang="es-CO" sz="40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040" y="8305"/>
            <a:ext cx="2087095" cy="2097587"/>
          </a:xfrm>
          <a:prstGeom prst="rect">
            <a:avLst/>
          </a:prstGeom>
        </p:spPr>
      </p:pic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E4267B21-A973-4E17-A35C-38D7F4DCB6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2850994"/>
              </p:ext>
            </p:extLst>
          </p:nvPr>
        </p:nvGraphicFramePr>
        <p:xfrm>
          <a:off x="812800" y="3200406"/>
          <a:ext cx="11125200" cy="8310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0E9480C6-7EB6-4712-84F1-884DE35C78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984688"/>
              </p:ext>
            </p:extLst>
          </p:nvPr>
        </p:nvGraphicFramePr>
        <p:xfrm>
          <a:off x="12446000" y="3200406"/>
          <a:ext cx="11125200" cy="8310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222576174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3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24384000" cy="2105891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100" y="0"/>
            <a:ext cx="21005800" cy="2105892"/>
          </a:xfrm>
        </p:spPr>
        <p:txBody>
          <a:bodyPr>
            <a:normAutofit/>
          </a:bodyPr>
          <a:lstStyle/>
          <a:p>
            <a:r>
              <a:rPr lang="es-CO" sz="6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9. Referencias bibliográficas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443345" y="12635345"/>
            <a:ext cx="22749164" cy="0"/>
          </a:xfrm>
          <a:prstGeom prst="line">
            <a:avLst/>
          </a:prstGeom>
          <a:noFill/>
          <a:ln w="57150" cap="flat">
            <a:solidFill>
              <a:srgbClr val="2E7CA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CuadroTexto 13"/>
          <p:cNvSpPr txBox="1"/>
          <p:nvPr/>
        </p:nvSpPr>
        <p:spPr>
          <a:xfrm>
            <a:off x="14472173" y="12986429"/>
            <a:ext cx="8720336" cy="389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4000" dirty="0"/>
              <a:t>Programa Ingeniería de Sistemas  - Universidad Mariana</a:t>
            </a:r>
            <a:endParaRPr lang="es-CO" sz="40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040" y="8305"/>
            <a:ext cx="2087095" cy="209758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9C58060-DDF2-47D6-9103-F6D209136EFD}"/>
              </a:ext>
            </a:extLst>
          </p:cNvPr>
          <p:cNvSpPr txBox="1"/>
          <p:nvPr/>
        </p:nvSpPr>
        <p:spPr>
          <a:xfrm>
            <a:off x="982133" y="3269303"/>
            <a:ext cx="22210376" cy="86280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CO" sz="36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Hernandez</a:t>
            </a:r>
            <a:r>
              <a:rPr lang="es-CO" sz="36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Siachoque, N.  (2021). </a:t>
            </a:r>
            <a:r>
              <a:rPr lang="es-CO" sz="36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Diseño e implementación de un sistema </a:t>
            </a:r>
            <a:r>
              <a:rPr lang="es-CO" sz="3600" i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IoTz</a:t>
            </a:r>
            <a:r>
              <a:rPr lang="es-CO" sz="36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para monitorear calidad del aire. </a:t>
            </a:r>
            <a:r>
              <a:rPr lang="en-US" sz="36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Universidad de los Andes</a:t>
            </a:r>
            <a:r>
              <a:rPr lang="en-US" sz="36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s-CO" sz="36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i="1" u="sng" dirty="0">
                <a:solidFill>
                  <a:srgbClr val="0000F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http://hdl.handle.net/1992/55490</a:t>
            </a:r>
            <a:endParaRPr lang="es-CO" sz="36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Díaz, J. J., Mura, I., Franco, J. F., &amp; </a:t>
            </a:r>
            <a:r>
              <a:rPr lang="en-US" sz="36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Akhavan</a:t>
            </a:r>
            <a:r>
              <a:rPr lang="en-US" sz="36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-Tabatabaei, R. (2021). </a:t>
            </a:r>
            <a:r>
              <a:rPr lang="en-US" sz="3600" i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aiRe</a:t>
            </a:r>
            <a:r>
              <a:rPr lang="en-US" sz="36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A web-based R application for simple, accessible and repeatable analysis of urban air quality data. Environmental Modelling &amp; Software: With Environment Data News.</a:t>
            </a:r>
            <a:r>
              <a:rPr lang="en-US" sz="36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Environmental Modelling and Software.</a:t>
            </a:r>
            <a:r>
              <a:rPr lang="es-CO" sz="36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i="1" u="sng" dirty="0">
                <a:solidFill>
                  <a:srgbClr val="0000F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https://www.sciencedirect.com/science/article/abs/pii/S1364815221000190?dgcid=rss_sd_all</a:t>
            </a:r>
            <a:endParaRPr lang="es-CO" sz="36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CO" sz="36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Alvarado, O. F. (2023). </a:t>
            </a:r>
            <a:r>
              <a:rPr lang="es-CO" sz="36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Desarrollo de un software de optimización y monitorización de datos aplicados a la calidad del aire. </a:t>
            </a:r>
            <a:r>
              <a:rPr lang="es-CO" sz="36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Universidad Tecnológica Centroamérica.</a:t>
            </a:r>
            <a:r>
              <a:rPr lang="es-CO" sz="36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36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3600" i="1" u="sng" dirty="0">
                <a:solidFill>
                  <a:srgbClr val="0000F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https://repositorio.unitec.edu/xmlui/handle/123456789/9657</a:t>
            </a:r>
            <a:endParaRPr lang="es-CO" sz="36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CO" sz="36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Kelly, C., </a:t>
            </a:r>
            <a:r>
              <a:rPr lang="es-CO" sz="36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Fawkes</a:t>
            </a:r>
            <a:r>
              <a:rPr lang="es-CO" sz="36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J., </a:t>
            </a:r>
            <a:r>
              <a:rPr lang="es-CO" sz="36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Habermehl</a:t>
            </a:r>
            <a:r>
              <a:rPr lang="es-CO" sz="36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R., de </a:t>
            </a:r>
            <a:r>
              <a:rPr lang="es-CO" sz="36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Ferreyro</a:t>
            </a:r>
            <a:r>
              <a:rPr lang="es-CO" sz="36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36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Monticelli</a:t>
            </a:r>
            <a:r>
              <a:rPr lang="es-CO" sz="36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D., &amp; Zimmerman, N. (2023). </a:t>
            </a:r>
            <a:r>
              <a:rPr lang="en-US" sz="36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PLUME Dashboard: A free and open-source mobile air quality monitoring dashboard. Environmental Modelling and Software. </a:t>
            </a:r>
            <a:r>
              <a:rPr lang="en-US" sz="36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Elsevier BV.</a:t>
            </a:r>
            <a:r>
              <a:rPr lang="es-CO" sz="36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i="1" u="sng" dirty="0">
                <a:solidFill>
                  <a:srgbClr val="0000F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https://www.sciencedirect.com/science/article/pii/S1364815222003000</a:t>
            </a:r>
            <a:endParaRPr lang="es-CO" sz="36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CO" sz="36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Francisco, P. T. J. (2021). </a:t>
            </a:r>
            <a:r>
              <a:rPr lang="es-CO" sz="36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medidor de partículas PM10 y PM2.5 para mejorar el monitoreo de la calidad del aire en la municipalidad de Laredo. </a:t>
            </a:r>
            <a:r>
              <a:rPr lang="es-CO" sz="36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Universidad Cesar Vallejo.</a:t>
            </a:r>
            <a:r>
              <a:rPr lang="es-CO" sz="36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3600" i="1" u="sng" dirty="0">
                <a:solidFill>
                  <a:srgbClr val="0000F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https://repositorio.ucv.edu.pe/handle/20.500.12692/55945</a:t>
            </a:r>
            <a:endParaRPr lang="es-CO" sz="36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CO" sz="36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Daquilema, A. (2020). </a:t>
            </a:r>
            <a:r>
              <a:rPr lang="es-CO" sz="36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Diseño y simulación de red de sensores para monitoreo, almacenamiento y análisis de la calidad del aire en el interior de un hogar.</a:t>
            </a:r>
            <a:r>
              <a:rPr lang="es-CO" sz="36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Escuela Superior Politécnica Del Litoral.  </a:t>
            </a:r>
            <a:r>
              <a:rPr lang="es-CO" sz="3600" i="1" u="sng" dirty="0">
                <a:solidFill>
                  <a:srgbClr val="0000F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http://www.dspace.espol.edu.ec/handle/123456789/56408</a:t>
            </a:r>
            <a:endParaRPr lang="es-CO" sz="36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46473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3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24384000" cy="2105891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100" y="0"/>
            <a:ext cx="21005800" cy="2105892"/>
          </a:xfrm>
        </p:spPr>
        <p:txBody>
          <a:bodyPr>
            <a:normAutofit/>
          </a:bodyPr>
          <a:lstStyle/>
          <a:p>
            <a:r>
              <a:rPr lang="es-CO" sz="6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9. Referencias bibliográficas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443345" y="12635345"/>
            <a:ext cx="22749164" cy="0"/>
          </a:xfrm>
          <a:prstGeom prst="line">
            <a:avLst/>
          </a:prstGeom>
          <a:noFill/>
          <a:ln w="57150" cap="flat">
            <a:solidFill>
              <a:srgbClr val="2E7CA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CuadroTexto 13"/>
          <p:cNvSpPr txBox="1"/>
          <p:nvPr/>
        </p:nvSpPr>
        <p:spPr>
          <a:xfrm>
            <a:off x="14472173" y="12986429"/>
            <a:ext cx="8720336" cy="389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4000" dirty="0"/>
              <a:t>Programa Ingeniería de Sistemas  - Universidad Mariana</a:t>
            </a:r>
            <a:endParaRPr lang="es-CO" sz="40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040" y="8305"/>
            <a:ext cx="2087095" cy="209758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7E3AD93-73AD-4583-A854-198AE9EBC1A2}"/>
              </a:ext>
            </a:extLst>
          </p:cNvPr>
          <p:cNvSpPr txBox="1"/>
          <p:nvPr/>
        </p:nvSpPr>
        <p:spPr>
          <a:xfrm>
            <a:off x="960145" y="2872161"/>
            <a:ext cx="22193442" cy="93646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CO" sz="3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Organización Mundial de la Salud [OMS]. (2018). </a:t>
            </a:r>
            <a:r>
              <a:rPr lang="es-CO" sz="32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Nueve de cada diez personas de todo el mundo respiran aire contaminado.</a:t>
            </a:r>
            <a:r>
              <a:rPr lang="es-CO" sz="3200" i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3200" u="sng" dirty="0">
                <a:solidFill>
                  <a:srgbClr val="0000F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https://www.who.int/es/news/item/02-05-2018-9-out-of-10-people-worldwide-breathe-polluted-air-but-more-countries-are-taking-action</a:t>
            </a:r>
            <a:endParaRPr lang="es-CO" sz="32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Pope, C. A., III, Thun, M. J., Namboodiri, M. M., Dockery, D. W., Evans, J. S., </a:t>
            </a:r>
            <a:r>
              <a:rPr lang="en-US" sz="3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Speizer</a:t>
            </a:r>
            <a:r>
              <a:rPr lang="en-US" sz="3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F. E., &amp; Heath, C. W., Jr. </a:t>
            </a:r>
            <a:r>
              <a:rPr lang="es-CO" sz="3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(1995). </a:t>
            </a:r>
            <a:r>
              <a:rPr lang="en-US" sz="32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Particulate air pollution as a predictor of mortality in a prospective study of </a:t>
            </a:r>
            <a:r>
              <a:rPr lang="en-US" sz="3200" i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U.s.</a:t>
            </a:r>
            <a:r>
              <a:rPr lang="en-US" sz="32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adults.</a:t>
            </a:r>
            <a:r>
              <a:rPr lang="en-US" sz="3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American Journal of Respiratory and Critical Care Medicine. </a:t>
            </a:r>
            <a:r>
              <a:rPr lang="en-US" sz="3200" u="sng" dirty="0">
                <a:solidFill>
                  <a:srgbClr val="0000F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https://doi.org/10.1164/ajrccm/151.3_pt_1.669</a:t>
            </a:r>
            <a:endParaRPr lang="es-CO" sz="32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CO" sz="3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Vargas, C. R. (2011). </a:t>
            </a:r>
            <a:r>
              <a:rPr lang="es-CO" sz="32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Efectos de la fracción gruesa (PM10-2.5) del material particulado sobre la salud humana. </a:t>
            </a:r>
            <a:r>
              <a:rPr lang="es-CO" sz="3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Ministerio de Salud de Chile. </a:t>
            </a:r>
            <a:r>
              <a:rPr lang="es-CO" sz="3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https://planesynormas.mma.gob.cl/archivos/2016/proyectos/Efectos_en_la_salud_particulado_Claudio_Vargas_2011_MINSAL.pdf</a:t>
            </a:r>
            <a:r>
              <a:rPr lang="es-CO" sz="3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CO" sz="3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Ministerio del Ambiente, Vivienda y Desarrollo Territorial. (2010). </a:t>
            </a:r>
            <a:r>
              <a:rPr lang="es-CO" sz="32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Política de prevención y control de la contaminación del aire. </a:t>
            </a:r>
            <a:r>
              <a:rPr lang="es-CO" sz="3200" i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3200" u="sng" dirty="0">
                <a:solidFill>
                  <a:srgbClr val="0000F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https://www.minambiente.gov.co/wp-content/uploads/2022/04/Politica_de_Prevencion_y_Control_de_la_Contaminacion_del_Aire.pdf</a:t>
            </a:r>
            <a:endParaRPr lang="es-CO" sz="32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CO" sz="3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Ayuntamiento de Valladolid. (s.f.). </a:t>
            </a:r>
            <a:r>
              <a:rPr lang="es-CO" sz="32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Material particulado PM10-PM2.5</a:t>
            </a:r>
            <a:r>
              <a:rPr lang="es-CO" sz="3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CO" sz="3200" u="sng" dirty="0">
                <a:solidFill>
                  <a:srgbClr val="0000F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https://www.valladolid.es/es/rccava/contaminantes/material-particulado-pm10-pm2-5</a:t>
            </a:r>
            <a:endParaRPr lang="es-CO" sz="32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CO" sz="3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Universidad Mariana. (2022). </a:t>
            </a:r>
            <a:r>
              <a:rPr lang="es-CO" sz="32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Política de Medio Ambiente y Desarrollo Sostenible.</a:t>
            </a:r>
            <a:r>
              <a:rPr lang="es-CO" sz="3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3200" u="sng" dirty="0">
                <a:solidFill>
                  <a:srgbClr val="0000F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https://repositorio.umariana.edu.co/handle/20.500.14112/22160</a:t>
            </a:r>
            <a:endParaRPr lang="es-CO" sz="32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3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DNP (Departamento Nacional de Planeación). (2018). </a:t>
            </a:r>
            <a:r>
              <a:rPr lang="es-ES" sz="32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Presentación Calidad del Aire</a:t>
            </a:r>
            <a:r>
              <a:rPr lang="es-ES" sz="3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ES" sz="3200" u="sng" dirty="0">
                <a:solidFill>
                  <a:srgbClr val="0000F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1"/>
              </a:rPr>
              <a:t>https://colaboracion.dnp.gov.co/CDT/Prensa/Presentaci%C3%B3n%20Calidad%20del%20Aire%2015_02_2018.pdf</a:t>
            </a:r>
            <a:endParaRPr lang="es-CO" sz="32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3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Alcaldía de Pasto. (2020). </a:t>
            </a:r>
            <a:r>
              <a:rPr lang="es-ES" sz="32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 medición de calidad del aire, Alcaldía de Pasto establecerá acciones para reducir contaminación</a:t>
            </a:r>
            <a:r>
              <a:rPr lang="es-ES" sz="3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ES" sz="3200" u="sng" dirty="0">
                <a:solidFill>
                  <a:srgbClr val="0000F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2"/>
              </a:rPr>
              <a:t>https://www.pasto.gov.co/index.php/gestion-ambiental/13635-con-medicion-de-calidad-del-aire-alcaldia-de-pasto-establecera-acciones-para-reducir-contaminacion</a:t>
            </a:r>
            <a:endParaRPr lang="es-CO" sz="32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3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Benavides, I.F. (2019). </a:t>
            </a:r>
            <a:r>
              <a:rPr lang="es-ES" sz="32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Calidad del aire en Pasto no es la mejor de Colombia</a:t>
            </a:r>
            <a:r>
              <a:rPr lang="es-ES" sz="3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ES" sz="3200" u="sng" dirty="0">
                <a:solidFill>
                  <a:srgbClr val="0000F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3"/>
              </a:rPr>
              <a:t>https://periodico.udenar.edu.co/calidad-del-aire-en-pasto-no-es-la-mejor-de-colombia/</a:t>
            </a:r>
            <a:endParaRPr lang="es-CO" sz="32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3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Suaza, K. V. (2014.). Definición de equivalencias entre historias de usuario y especificaciones en UN-LENCEP para el desarrollo ágil de software. </a:t>
            </a:r>
            <a:r>
              <a:rPr lang="es-ES" sz="3200" u="sng" dirty="0">
                <a:solidFill>
                  <a:srgbClr val="0000F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4"/>
              </a:rPr>
              <a:t>https://repositorio.unal.edu.co/bitstream/handle/unal/20946/1128431389.2014.pdf?sequence=1&amp;isAllowed=y</a:t>
            </a:r>
            <a:endParaRPr lang="es-CO" sz="32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3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Villalobos, J. A. (2008). Introducción a las Estructuras de Datos. Aprendizaje Activo Basado </a:t>
            </a:r>
            <a:r>
              <a:rPr lang="es-ES" sz="16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Casos. Editorial Prentice Hall.</a:t>
            </a:r>
            <a:endParaRPr lang="es-CO" sz="16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CO" sz="2400" b="0" i="0" u="none" strike="noStrike" cap="none" spc="0" normalizeH="0" baseline="42857" dirty="0">
              <a:ln>
                <a:noFill/>
              </a:ln>
              <a:solidFill>
                <a:srgbClr val="91969D"/>
              </a:solidFill>
              <a:effectLst/>
              <a:uFillTx/>
              <a:latin typeface="Century Gothic" panose="020B0502020202020204" pitchFamily="34" charset="0"/>
              <a:sym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7187387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3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24384000" cy="2105891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100" y="0"/>
            <a:ext cx="21005800" cy="2105892"/>
          </a:xfrm>
        </p:spPr>
        <p:txBody>
          <a:bodyPr>
            <a:normAutofit/>
          </a:bodyPr>
          <a:lstStyle/>
          <a:p>
            <a:r>
              <a:rPr lang="es-CO" sz="6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.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443345" y="12635345"/>
            <a:ext cx="22749164" cy="0"/>
          </a:xfrm>
          <a:prstGeom prst="line">
            <a:avLst/>
          </a:prstGeom>
          <a:noFill/>
          <a:ln w="57150" cap="flat">
            <a:solidFill>
              <a:srgbClr val="2E7CA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CuadroTexto 13"/>
          <p:cNvSpPr txBox="1"/>
          <p:nvPr/>
        </p:nvSpPr>
        <p:spPr>
          <a:xfrm>
            <a:off x="14472173" y="12986429"/>
            <a:ext cx="8720336" cy="389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4000" dirty="0"/>
              <a:t>Programa Ingeniería de Sistemas  - Universidad Mariana</a:t>
            </a:r>
            <a:endParaRPr lang="es-CO" sz="40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040" y="8305"/>
            <a:ext cx="2087095" cy="209758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7E3AD93-73AD-4583-A854-198AE9EBC1A2}"/>
              </a:ext>
            </a:extLst>
          </p:cNvPr>
          <p:cNvSpPr txBox="1"/>
          <p:nvPr/>
        </p:nvSpPr>
        <p:spPr>
          <a:xfrm>
            <a:off x="1020792" y="7484813"/>
            <a:ext cx="23608870" cy="12947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s-CO" sz="16600" b="1" dirty="0">
                <a:solidFill>
                  <a:srgbClr val="013C56"/>
                </a:solidFill>
                <a:latin typeface="Century Gothic" panose="020B0502020202020204" pitchFamily="34" charset="0"/>
              </a:rPr>
              <a:t>MUCHAS GRACIAS Y PREGUNTAS</a:t>
            </a:r>
            <a:endParaRPr kumimoji="0" lang="es-CO" sz="16600" b="1" i="0" u="none" strike="noStrike" cap="none" spc="0" normalizeH="0" baseline="42857" dirty="0">
              <a:ln>
                <a:noFill/>
              </a:ln>
              <a:solidFill>
                <a:srgbClr val="013C56"/>
              </a:solidFill>
              <a:effectLst/>
              <a:uFillTx/>
              <a:latin typeface="Century Gothic" panose="020B0502020202020204" pitchFamily="34" charset="0"/>
              <a:sym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6861434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riangle"/>
          <p:cNvSpPr/>
          <p:nvPr/>
        </p:nvSpPr>
        <p:spPr>
          <a:xfrm rot="16200000">
            <a:off x="18187518" y="4767407"/>
            <a:ext cx="8266657" cy="4126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5" y="0"/>
                </a:moveTo>
                <a:lnTo>
                  <a:pt x="21600" y="21600"/>
                </a:lnTo>
                <a:lnTo>
                  <a:pt x="0" y="21529"/>
                </a:lnTo>
                <a:lnTo>
                  <a:pt x="10905" y="0"/>
                </a:lnTo>
                <a:close/>
              </a:path>
            </a:pathLst>
          </a:custGeom>
          <a:solidFill>
            <a:srgbClr val="C1C4C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8" name="Shape"/>
          <p:cNvSpPr/>
          <p:nvPr/>
        </p:nvSpPr>
        <p:spPr>
          <a:xfrm flipH="1">
            <a:off x="16406129" y="6717312"/>
            <a:ext cx="8005580" cy="69218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2392"/>
                </a:moveTo>
                <a:lnTo>
                  <a:pt x="10635" y="0"/>
                </a:lnTo>
                <a:lnTo>
                  <a:pt x="21600" y="12710"/>
                </a:lnTo>
                <a:lnTo>
                  <a:pt x="13715" y="21600"/>
                </a:lnTo>
                <a:lnTo>
                  <a:pt x="19" y="21600"/>
                </a:lnTo>
                <a:lnTo>
                  <a:pt x="0" y="12392"/>
                </a:lnTo>
                <a:close/>
              </a:path>
            </a:pathLst>
          </a:custGeom>
          <a:solidFill>
            <a:srgbClr val="3E4D6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147795" y="11965186"/>
            <a:ext cx="924645" cy="71814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sz="4000" b="1">
                <a:solidFill>
                  <a:srgbClr val="FFFFFF"/>
                </a:solidFill>
                <a:latin typeface="Century Gothic" panose="020B0502020202020204" pitchFamily="34" charset="0"/>
              </a:rPr>
              <a:t>2</a:t>
            </a:fld>
            <a:endParaRPr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63" name="Text information page"/>
          <p:cNvSpPr txBox="1">
            <a:spLocks noGrp="1"/>
          </p:cNvSpPr>
          <p:nvPr>
            <p:ph type="title"/>
          </p:nvPr>
        </p:nvSpPr>
        <p:spPr>
          <a:xfrm>
            <a:off x="718450" y="21008"/>
            <a:ext cx="15687680" cy="2286001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CO" b="1" dirty="0">
                <a:solidFill>
                  <a:srgbClr val="013C56"/>
                </a:solidFill>
                <a:latin typeface="Century Gothic" panose="020B0502020202020204" pitchFamily="34" charset="0"/>
              </a:rPr>
              <a:t>Agenda</a:t>
            </a:r>
            <a:endParaRPr b="1" dirty="0">
              <a:solidFill>
                <a:srgbClr val="013C56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 list infographic"/>
          <p:cNvSpPr txBox="1"/>
          <p:nvPr/>
        </p:nvSpPr>
        <p:spPr>
          <a:xfrm>
            <a:off x="3879071" y="2563664"/>
            <a:ext cx="7587013" cy="711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lnSpc>
                <a:spcPct val="90000"/>
              </a:lnSpc>
              <a:defRPr sz="4000" baseline="0">
                <a:solidFill>
                  <a:srgbClr val="2F323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s-CO" sz="4400" dirty="0">
                <a:latin typeface="Century Gothic" panose="020B0502020202020204" pitchFamily="34" charset="0"/>
              </a:rPr>
              <a:t>Problema de investigación.</a:t>
            </a:r>
            <a:endParaRPr sz="4400" dirty="0">
              <a:latin typeface="Century Gothic" panose="020B0502020202020204" pitchFamily="34" charset="0"/>
            </a:endParaRPr>
          </a:p>
        </p:txBody>
      </p:sp>
      <p:sp>
        <p:nvSpPr>
          <p:cNvPr id="6" name="Circle"/>
          <p:cNvSpPr/>
          <p:nvPr/>
        </p:nvSpPr>
        <p:spPr>
          <a:xfrm>
            <a:off x="2817652" y="2459186"/>
            <a:ext cx="924645" cy="924645"/>
          </a:xfrm>
          <a:prstGeom prst="ellipse">
            <a:avLst/>
          </a:prstGeom>
          <a:solidFill>
            <a:srgbClr val="D56854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600">
              <a:latin typeface="Century Gothic" panose="020B0502020202020204" pitchFamily="34" charset="0"/>
            </a:endParaRPr>
          </a:p>
        </p:txBody>
      </p:sp>
      <p:sp>
        <p:nvSpPr>
          <p:cNvPr id="7" name="1"/>
          <p:cNvSpPr txBox="1"/>
          <p:nvPr/>
        </p:nvSpPr>
        <p:spPr>
          <a:xfrm>
            <a:off x="2943513" y="2670791"/>
            <a:ext cx="658566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ctr">
              <a:lnSpc>
                <a:spcPct val="90000"/>
              </a:lnSpc>
              <a:defRPr sz="2400" baseline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sz="2800" b="1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8" name="Text list infographic"/>
          <p:cNvSpPr txBox="1"/>
          <p:nvPr/>
        </p:nvSpPr>
        <p:spPr>
          <a:xfrm>
            <a:off x="3913126" y="3851738"/>
            <a:ext cx="4185441" cy="711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lnSpc>
                <a:spcPct val="90000"/>
              </a:lnSpc>
              <a:defRPr sz="4000" baseline="0">
                <a:solidFill>
                  <a:srgbClr val="2F323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s-CO" sz="4400" dirty="0">
                <a:latin typeface="Century Gothic" panose="020B0502020202020204" pitchFamily="34" charset="0"/>
              </a:rPr>
              <a:t>Antecedentes.</a:t>
            </a:r>
            <a:endParaRPr sz="4400" dirty="0">
              <a:latin typeface="Century Gothic" panose="020B0502020202020204" pitchFamily="34" charset="0"/>
            </a:endParaRPr>
          </a:p>
        </p:txBody>
      </p:sp>
      <p:sp>
        <p:nvSpPr>
          <p:cNvPr id="9" name="Circle"/>
          <p:cNvSpPr/>
          <p:nvPr/>
        </p:nvSpPr>
        <p:spPr>
          <a:xfrm>
            <a:off x="2817652" y="3640133"/>
            <a:ext cx="924645" cy="924645"/>
          </a:xfrm>
          <a:prstGeom prst="ellipse">
            <a:avLst/>
          </a:prstGeom>
          <a:solidFill>
            <a:srgbClr val="D56854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600">
              <a:latin typeface="Century Gothic" panose="020B0502020202020204" pitchFamily="34" charset="0"/>
            </a:endParaRPr>
          </a:p>
        </p:txBody>
      </p:sp>
      <p:sp>
        <p:nvSpPr>
          <p:cNvPr id="10" name="1"/>
          <p:cNvSpPr txBox="1"/>
          <p:nvPr/>
        </p:nvSpPr>
        <p:spPr>
          <a:xfrm>
            <a:off x="2943513" y="3851738"/>
            <a:ext cx="658566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ctr">
              <a:lnSpc>
                <a:spcPct val="90000"/>
              </a:lnSpc>
              <a:defRPr sz="2400" baseline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s-CO" sz="2800" b="1" dirty="0">
                <a:latin typeface="Century Gothic" panose="020B0502020202020204" pitchFamily="34" charset="0"/>
              </a:rPr>
              <a:t>2</a:t>
            </a:r>
            <a:endParaRPr sz="2800" b="1" dirty="0">
              <a:latin typeface="Century Gothic" panose="020B0502020202020204" pitchFamily="34" charset="0"/>
            </a:endParaRPr>
          </a:p>
        </p:txBody>
      </p:sp>
      <p:sp>
        <p:nvSpPr>
          <p:cNvPr id="11" name="Text list infographic"/>
          <p:cNvSpPr txBox="1"/>
          <p:nvPr/>
        </p:nvSpPr>
        <p:spPr>
          <a:xfrm>
            <a:off x="3913126" y="5094783"/>
            <a:ext cx="2819683" cy="711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lnSpc>
                <a:spcPct val="90000"/>
              </a:lnSpc>
              <a:defRPr sz="4000" baseline="0">
                <a:solidFill>
                  <a:srgbClr val="2F323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s-CO" sz="4400" dirty="0">
                <a:latin typeface="Century Gothic" panose="020B0502020202020204" pitchFamily="34" charset="0"/>
              </a:rPr>
              <a:t>Objetivos.</a:t>
            </a:r>
            <a:endParaRPr sz="4400" dirty="0">
              <a:latin typeface="Century Gothic" panose="020B0502020202020204" pitchFamily="34" charset="0"/>
            </a:endParaRPr>
          </a:p>
        </p:txBody>
      </p:sp>
      <p:sp>
        <p:nvSpPr>
          <p:cNvPr id="12" name="Circle"/>
          <p:cNvSpPr/>
          <p:nvPr/>
        </p:nvSpPr>
        <p:spPr>
          <a:xfrm>
            <a:off x="2817652" y="4883178"/>
            <a:ext cx="924645" cy="924645"/>
          </a:xfrm>
          <a:prstGeom prst="ellipse">
            <a:avLst/>
          </a:prstGeom>
          <a:solidFill>
            <a:srgbClr val="D56854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600">
              <a:latin typeface="Century Gothic" panose="020B0502020202020204" pitchFamily="34" charset="0"/>
            </a:endParaRPr>
          </a:p>
        </p:txBody>
      </p:sp>
      <p:sp>
        <p:nvSpPr>
          <p:cNvPr id="13" name="1"/>
          <p:cNvSpPr txBox="1"/>
          <p:nvPr/>
        </p:nvSpPr>
        <p:spPr>
          <a:xfrm>
            <a:off x="2943513" y="5094783"/>
            <a:ext cx="658566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ctr">
              <a:lnSpc>
                <a:spcPct val="90000"/>
              </a:lnSpc>
              <a:defRPr sz="2400" baseline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s-CO" sz="2800" b="1" dirty="0">
                <a:latin typeface="Century Gothic" panose="020B0502020202020204" pitchFamily="34" charset="0"/>
              </a:rPr>
              <a:t>3</a:t>
            </a:r>
            <a:endParaRPr sz="2800" b="1" dirty="0">
              <a:latin typeface="Century Gothic" panose="020B0502020202020204" pitchFamily="34" charset="0"/>
            </a:endParaRPr>
          </a:p>
        </p:txBody>
      </p:sp>
      <p:sp>
        <p:nvSpPr>
          <p:cNvPr id="19" name="1"/>
          <p:cNvSpPr txBox="1"/>
          <p:nvPr/>
        </p:nvSpPr>
        <p:spPr>
          <a:xfrm>
            <a:off x="2943513" y="7586597"/>
            <a:ext cx="658566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ctr">
              <a:lnSpc>
                <a:spcPct val="90000"/>
              </a:lnSpc>
              <a:defRPr sz="2400" baseline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s-CO" sz="2800" dirty="0">
                <a:latin typeface="Century Gothic" panose="020B0502020202020204" pitchFamily="34" charset="0"/>
              </a:rPr>
              <a:t>5</a:t>
            </a:r>
            <a:endParaRPr sz="2800" dirty="0">
              <a:latin typeface="Century Gothic" panose="020B0502020202020204" pitchFamily="34" charset="0"/>
            </a:endParaRPr>
          </a:p>
        </p:txBody>
      </p:sp>
      <p:sp>
        <p:nvSpPr>
          <p:cNvPr id="20" name="Text list infographic"/>
          <p:cNvSpPr txBox="1"/>
          <p:nvPr/>
        </p:nvSpPr>
        <p:spPr>
          <a:xfrm>
            <a:off x="3887911" y="7407979"/>
            <a:ext cx="3815147" cy="711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lnSpc>
                <a:spcPct val="90000"/>
              </a:lnSpc>
              <a:defRPr sz="4000" baseline="0">
                <a:solidFill>
                  <a:srgbClr val="2F323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s-CO" sz="4400" dirty="0">
                <a:latin typeface="Century Gothic" panose="020B0502020202020204" pitchFamily="34" charset="0"/>
              </a:rPr>
              <a:t>Metodología.</a:t>
            </a:r>
            <a:endParaRPr sz="4400" dirty="0">
              <a:latin typeface="Century Gothic" panose="020B0502020202020204" pitchFamily="34" charset="0"/>
            </a:endParaRPr>
          </a:p>
        </p:txBody>
      </p:sp>
      <p:sp>
        <p:nvSpPr>
          <p:cNvPr id="21" name="Circle"/>
          <p:cNvSpPr/>
          <p:nvPr/>
        </p:nvSpPr>
        <p:spPr>
          <a:xfrm>
            <a:off x="2846506" y="6060456"/>
            <a:ext cx="924645" cy="924645"/>
          </a:xfrm>
          <a:prstGeom prst="ellipse">
            <a:avLst/>
          </a:prstGeom>
          <a:solidFill>
            <a:srgbClr val="D56854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600">
              <a:latin typeface="Century Gothic" panose="020B0502020202020204" pitchFamily="34" charset="0"/>
            </a:endParaRPr>
          </a:p>
        </p:txBody>
      </p:sp>
      <p:sp>
        <p:nvSpPr>
          <p:cNvPr id="22" name="1"/>
          <p:cNvSpPr txBox="1"/>
          <p:nvPr/>
        </p:nvSpPr>
        <p:spPr>
          <a:xfrm>
            <a:off x="2972367" y="6272061"/>
            <a:ext cx="658566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ctr">
              <a:lnSpc>
                <a:spcPct val="90000"/>
              </a:lnSpc>
              <a:defRPr sz="2400" baseline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s-MX" sz="2800" b="1" dirty="0">
                <a:latin typeface="Century Gothic" panose="020B0502020202020204" pitchFamily="34" charset="0"/>
              </a:rPr>
              <a:t>4</a:t>
            </a:r>
            <a:endParaRPr sz="2800" b="1" dirty="0">
              <a:latin typeface="Century Gothic" panose="020B0502020202020204" pitchFamily="34" charset="0"/>
            </a:endParaRPr>
          </a:p>
        </p:txBody>
      </p:sp>
      <p:sp>
        <p:nvSpPr>
          <p:cNvPr id="23" name="Text list infographic"/>
          <p:cNvSpPr txBox="1"/>
          <p:nvPr/>
        </p:nvSpPr>
        <p:spPr>
          <a:xfrm>
            <a:off x="3887911" y="8532950"/>
            <a:ext cx="3565079" cy="711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lnSpc>
                <a:spcPct val="90000"/>
              </a:lnSpc>
              <a:defRPr sz="4000" baseline="0">
                <a:solidFill>
                  <a:srgbClr val="2F323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s-CO" sz="4400" dirty="0">
                <a:latin typeface="Century Gothic" panose="020B0502020202020204" pitchFamily="34" charset="0"/>
              </a:rPr>
              <a:t>Presupuesto.</a:t>
            </a:r>
            <a:endParaRPr sz="4400" dirty="0">
              <a:latin typeface="Century Gothic" panose="020B0502020202020204" pitchFamily="34" charset="0"/>
            </a:endParaRPr>
          </a:p>
        </p:txBody>
      </p:sp>
      <p:sp>
        <p:nvSpPr>
          <p:cNvPr id="24" name="Circle"/>
          <p:cNvSpPr/>
          <p:nvPr/>
        </p:nvSpPr>
        <p:spPr>
          <a:xfrm>
            <a:off x="2846506" y="7185427"/>
            <a:ext cx="924645" cy="924645"/>
          </a:xfrm>
          <a:prstGeom prst="ellipse">
            <a:avLst/>
          </a:prstGeom>
          <a:solidFill>
            <a:srgbClr val="D56854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600">
              <a:latin typeface="Century Gothic" panose="020B0502020202020204" pitchFamily="34" charset="0"/>
            </a:endParaRPr>
          </a:p>
        </p:txBody>
      </p:sp>
      <p:sp>
        <p:nvSpPr>
          <p:cNvPr id="25" name="1"/>
          <p:cNvSpPr txBox="1"/>
          <p:nvPr/>
        </p:nvSpPr>
        <p:spPr>
          <a:xfrm>
            <a:off x="2972367" y="7397032"/>
            <a:ext cx="658566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ctr">
              <a:lnSpc>
                <a:spcPct val="90000"/>
              </a:lnSpc>
              <a:defRPr sz="2400" baseline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s-MX" sz="2800" b="1" dirty="0">
                <a:latin typeface="Century Gothic" panose="020B0502020202020204" pitchFamily="34" charset="0"/>
              </a:rPr>
              <a:t>5</a:t>
            </a:r>
            <a:endParaRPr sz="2800" b="1" dirty="0">
              <a:latin typeface="Century Gothic" panose="020B0502020202020204" pitchFamily="34" charset="0"/>
            </a:endParaRPr>
          </a:p>
        </p:txBody>
      </p:sp>
      <p:sp>
        <p:nvSpPr>
          <p:cNvPr id="28" name="Text list infographic"/>
          <p:cNvSpPr txBox="1"/>
          <p:nvPr/>
        </p:nvSpPr>
        <p:spPr>
          <a:xfrm>
            <a:off x="3887911" y="9653067"/>
            <a:ext cx="3816750" cy="711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lnSpc>
                <a:spcPct val="90000"/>
              </a:lnSpc>
              <a:defRPr sz="4000" baseline="0">
                <a:solidFill>
                  <a:srgbClr val="2F323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s-CO" sz="4400" dirty="0">
                <a:latin typeface="Century Gothic" panose="020B0502020202020204" pitchFamily="34" charset="0"/>
              </a:rPr>
              <a:t>Cronograma.</a:t>
            </a:r>
            <a:endParaRPr sz="4400" dirty="0">
              <a:latin typeface="Century Gothic" panose="020B0502020202020204" pitchFamily="34" charset="0"/>
            </a:endParaRPr>
          </a:p>
        </p:txBody>
      </p:sp>
      <p:sp>
        <p:nvSpPr>
          <p:cNvPr id="29" name="Circle"/>
          <p:cNvSpPr/>
          <p:nvPr/>
        </p:nvSpPr>
        <p:spPr>
          <a:xfrm>
            <a:off x="2846506" y="8305544"/>
            <a:ext cx="924645" cy="924645"/>
          </a:xfrm>
          <a:prstGeom prst="ellipse">
            <a:avLst/>
          </a:prstGeom>
          <a:solidFill>
            <a:srgbClr val="D56854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600">
              <a:latin typeface="Century Gothic" panose="020B0502020202020204" pitchFamily="34" charset="0"/>
            </a:endParaRPr>
          </a:p>
        </p:txBody>
      </p:sp>
      <p:sp>
        <p:nvSpPr>
          <p:cNvPr id="30" name="1"/>
          <p:cNvSpPr txBox="1"/>
          <p:nvPr/>
        </p:nvSpPr>
        <p:spPr>
          <a:xfrm>
            <a:off x="2972367" y="8517149"/>
            <a:ext cx="658566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ctr">
              <a:lnSpc>
                <a:spcPct val="90000"/>
              </a:lnSpc>
              <a:defRPr sz="2400" baseline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s-MX" sz="2800" b="1" dirty="0">
                <a:latin typeface="Century Gothic" panose="020B0502020202020204" pitchFamily="34" charset="0"/>
              </a:rPr>
              <a:t>6</a:t>
            </a:r>
            <a:endParaRPr sz="2800" b="1" dirty="0">
              <a:latin typeface="Century Gothic" panose="020B0502020202020204" pitchFamily="34" charset="0"/>
            </a:endParaRPr>
          </a:p>
        </p:txBody>
      </p:sp>
      <p:sp>
        <p:nvSpPr>
          <p:cNvPr id="31" name="Text list infographic"/>
          <p:cNvSpPr txBox="1"/>
          <p:nvPr/>
        </p:nvSpPr>
        <p:spPr>
          <a:xfrm>
            <a:off x="3887911" y="10786472"/>
            <a:ext cx="6027291" cy="711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lnSpc>
                <a:spcPct val="90000"/>
              </a:lnSpc>
              <a:defRPr sz="4000" baseline="0">
                <a:solidFill>
                  <a:srgbClr val="2F323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s-CO" sz="4400" dirty="0">
                <a:latin typeface="Century Gothic" panose="020B0502020202020204" pitchFamily="34" charset="0"/>
              </a:rPr>
              <a:t>Productos esperados.</a:t>
            </a:r>
            <a:endParaRPr sz="4400" dirty="0">
              <a:latin typeface="Century Gothic" panose="020B0502020202020204" pitchFamily="34" charset="0"/>
            </a:endParaRPr>
          </a:p>
        </p:txBody>
      </p:sp>
      <p:sp>
        <p:nvSpPr>
          <p:cNvPr id="32" name="Circle"/>
          <p:cNvSpPr/>
          <p:nvPr/>
        </p:nvSpPr>
        <p:spPr>
          <a:xfrm>
            <a:off x="2846506" y="9438949"/>
            <a:ext cx="924645" cy="924645"/>
          </a:xfrm>
          <a:prstGeom prst="ellipse">
            <a:avLst/>
          </a:prstGeom>
          <a:solidFill>
            <a:srgbClr val="D56854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600">
              <a:latin typeface="Century Gothic" panose="020B0502020202020204" pitchFamily="34" charset="0"/>
            </a:endParaRPr>
          </a:p>
        </p:txBody>
      </p:sp>
      <p:sp>
        <p:nvSpPr>
          <p:cNvPr id="33" name="1"/>
          <p:cNvSpPr txBox="1"/>
          <p:nvPr/>
        </p:nvSpPr>
        <p:spPr>
          <a:xfrm>
            <a:off x="2972367" y="9650554"/>
            <a:ext cx="658566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ctr">
              <a:lnSpc>
                <a:spcPct val="90000"/>
              </a:lnSpc>
              <a:defRPr sz="2400" baseline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s-MX" sz="2800" b="1" dirty="0">
                <a:latin typeface="Century Gothic" panose="020B0502020202020204" pitchFamily="34" charset="0"/>
              </a:rPr>
              <a:t>7</a:t>
            </a:r>
            <a:endParaRPr sz="2800" b="1" dirty="0">
              <a:latin typeface="Century Gothic" panose="020B0502020202020204" pitchFamily="34" charset="0"/>
            </a:endParaRPr>
          </a:p>
        </p:txBody>
      </p:sp>
      <p:sp>
        <p:nvSpPr>
          <p:cNvPr id="34" name="Text list infographic"/>
          <p:cNvSpPr txBox="1"/>
          <p:nvPr/>
        </p:nvSpPr>
        <p:spPr>
          <a:xfrm>
            <a:off x="3860659" y="11965654"/>
            <a:ext cx="7301679" cy="711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lnSpc>
                <a:spcPct val="90000"/>
              </a:lnSpc>
              <a:defRPr sz="4000" baseline="0">
                <a:solidFill>
                  <a:srgbClr val="2F323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s-CO" sz="4400" dirty="0">
                <a:latin typeface="Century Gothic" panose="020B0502020202020204" pitchFamily="34" charset="0"/>
              </a:rPr>
              <a:t>Referencias bibliográficas.</a:t>
            </a:r>
            <a:endParaRPr sz="4400" dirty="0">
              <a:latin typeface="Century Gothic" panose="020B0502020202020204" pitchFamily="34" charset="0"/>
            </a:endParaRPr>
          </a:p>
        </p:txBody>
      </p:sp>
      <p:sp>
        <p:nvSpPr>
          <p:cNvPr id="35" name="Circle"/>
          <p:cNvSpPr/>
          <p:nvPr/>
        </p:nvSpPr>
        <p:spPr>
          <a:xfrm>
            <a:off x="2819254" y="10618131"/>
            <a:ext cx="924645" cy="924645"/>
          </a:xfrm>
          <a:prstGeom prst="ellipse">
            <a:avLst/>
          </a:prstGeom>
          <a:solidFill>
            <a:srgbClr val="D56854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600">
              <a:latin typeface="Century Gothic" panose="020B0502020202020204" pitchFamily="34" charset="0"/>
            </a:endParaRPr>
          </a:p>
        </p:txBody>
      </p:sp>
      <p:sp>
        <p:nvSpPr>
          <p:cNvPr id="36" name="1"/>
          <p:cNvSpPr txBox="1"/>
          <p:nvPr/>
        </p:nvSpPr>
        <p:spPr>
          <a:xfrm>
            <a:off x="2945115" y="10829736"/>
            <a:ext cx="658566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ctr">
              <a:lnSpc>
                <a:spcPct val="90000"/>
              </a:lnSpc>
              <a:defRPr sz="2400" baseline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s-MX" sz="2800" b="1" dirty="0">
                <a:latin typeface="Century Gothic" panose="020B0502020202020204" pitchFamily="34" charset="0"/>
              </a:rPr>
              <a:t>8</a:t>
            </a:r>
            <a:endParaRPr sz="2800" b="1" dirty="0">
              <a:latin typeface="Century Gothic" panose="020B0502020202020204" pitchFamily="34" charset="0"/>
            </a:endParaRPr>
          </a:p>
        </p:txBody>
      </p:sp>
      <p:sp>
        <p:nvSpPr>
          <p:cNvPr id="37" name="Shape"/>
          <p:cNvSpPr/>
          <p:nvPr/>
        </p:nvSpPr>
        <p:spPr>
          <a:xfrm flipH="1">
            <a:off x="16428886" y="-139583"/>
            <a:ext cx="7960864" cy="68625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877" y="18"/>
                </a:moveTo>
                <a:lnTo>
                  <a:pt x="21600" y="8941"/>
                </a:lnTo>
                <a:lnTo>
                  <a:pt x="10631" y="21600"/>
                </a:lnTo>
                <a:lnTo>
                  <a:pt x="0" y="9268"/>
                </a:lnTo>
                <a:lnTo>
                  <a:pt x="0" y="0"/>
                </a:lnTo>
                <a:lnTo>
                  <a:pt x="13877" y="18"/>
                </a:lnTo>
                <a:close/>
              </a:path>
            </a:pathLst>
          </a:custGeom>
          <a:solidFill>
            <a:srgbClr val="5AA4D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9" name="Triangle"/>
          <p:cNvSpPr/>
          <p:nvPr/>
        </p:nvSpPr>
        <p:spPr>
          <a:xfrm flipH="1">
            <a:off x="16406129" y="2707260"/>
            <a:ext cx="4064745" cy="8101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68" y="0"/>
                </a:moveTo>
                <a:lnTo>
                  <a:pt x="21600" y="21600"/>
                </a:lnTo>
                <a:lnTo>
                  <a:pt x="0" y="10766"/>
                </a:lnTo>
                <a:lnTo>
                  <a:pt x="21468" y="0"/>
                </a:lnTo>
                <a:close/>
              </a:path>
            </a:pathLst>
          </a:custGeom>
          <a:solidFill>
            <a:srgbClr val="4B90C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4000"/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6073" y="662393"/>
            <a:ext cx="3427375" cy="3444605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9020" y="11713528"/>
            <a:ext cx="3176880" cy="1876804"/>
          </a:xfrm>
          <a:prstGeom prst="rect">
            <a:avLst/>
          </a:prstGeom>
        </p:spPr>
      </p:pic>
      <p:sp>
        <p:nvSpPr>
          <p:cNvPr id="44" name="Circle">
            <a:extLst>
              <a:ext uri="{FF2B5EF4-FFF2-40B4-BE49-F238E27FC236}">
                <a16:creationId xmlns:a16="http://schemas.microsoft.com/office/drawing/2014/main" id="{09BB18EA-8D31-476B-8B53-33E43A6EE6E8}"/>
              </a:ext>
            </a:extLst>
          </p:cNvPr>
          <p:cNvSpPr/>
          <p:nvPr/>
        </p:nvSpPr>
        <p:spPr>
          <a:xfrm>
            <a:off x="2817652" y="11755793"/>
            <a:ext cx="924645" cy="924645"/>
          </a:xfrm>
          <a:prstGeom prst="ellipse">
            <a:avLst/>
          </a:prstGeom>
          <a:solidFill>
            <a:srgbClr val="D56854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600">
              <a:latin typeface="Century Gothic" panose="020B0502020202020204" pitchFamily="34" charset="0"/>
            </a:endParaRPr>
          </a:p>
        </p:txBody>
      </p:sp>
      <p:sp>
        <p:nvSpPr>
          <p:cNvPr id="45" name="1">
            <a:extLst>
              <a:ext uri="{FF2B5EF4-FFF2-40B4-BE49-F238E27FC236}">
                <a16:creationId xmlns:a16="http://schemas.microsoft.com/office/drawing/2014/main" id="{19079286-9BE5-46DD-835E-BCF755FAAEEA}"/>
              </a:ext>
            </a:extLst>
          </p:cNvPr>
          <p:cNvSpPr txBox="1"/>
          <p:nvPr/>
        </p:nvSpPr>
        <p:spPr>
          <a:xfrm>
            <a:off x="2943513" y="11967398"/>
            <a:ext cx="658566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ctr">
              <a:lnSpc>
                <a:spcPct val="90000"/>
              </a:lnSpc>
              <a:defRPr sz="2400" baseline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s-MX" sz="2800" b="1" dirty="0">
                <a:latin typeface="Century Gothic" panose="020B0502020202020204" pitchFamily="34" charset="0"/>
              </a:rPr>
              <a:t>9</a:t>
            </a:r>
            <a:endParaRPr sz="2800" b="1" dirty="0">
              <a:latin typeface="Century Gothic" panose="020B0502020202020204" pitchFamily="34" charset="0"/>
            </a:endParaRPr>
          </a:p>
        </p:txBody>
      </p:sp>
      <p:sp>
        <p:nvSpPr>
          <p:cNvPr id="46" name="Text list infographic">
            <a:extLst>
              <a:ext uri="{FF2B5EF4-FFF2-40B4-BE49-F238E27FC236}">
                <a16:creationId xmlns:a16="http://schemas.microsoft.com/office/drawing/2014/main" id="{CC937D05-A94F-4BF1-980D-CAE70BFAFF12}"/>
              </a:ext>
            </a:extLst>
          </p:cNvPr>
          <p:cNvSpPr txBox="1"/>
          <p:nvPr/>
        </p:nvSpPr>
        <p:spPr>
          <a:xfrm>
            <a:off x="3854897" y="6236295"/>
            <a:ext cx="3627596" cy="711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lnSpc>
                <a:spcPct val="90000"/>
              </a:lnSpc>
              <a:defRPr sz="4000" baseline="0">
                <a:solidFill>
                  <a:srgbClr val="2F323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s-CO" sz="4400" dirty="0">
                <a:latin typeface="Century Gothic" panose="020B0502020202020204" pitchFamily="34" charset="0"/>
              </a:rPr>
              <a:t>Justificación.</a:t>
            </a:r>
            <a:endParaRPr sz="4400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3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24384000" cy="2105891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100" y="0"/>
            <a:ext cx="21005800" cy="2105892"/>
          </a:xfrm>
        </p:spPr>
        <p:txBody>
          <a:bodyPr>
            <a:normAutofit/>
          </a:bodyPr>
          <a:lstStyle/>
          <a:p>
            <a:r>
              <a:rPr lang="es-CO" sz="6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1. Problema de investigación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443345" y="12635345"/>
            <a:ext cx="22749164" cy="0"/>
          </a:xfrm>
          <a:prstGeom prst="line">
            <a:avLst/>
          </a:prstGeom>
          <a:noFill/>
          <a:ln w="57150" cap="flat">
            <a:solidFill>
              <a:srgbClr val="2E7CA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CuadroTexto 13"/>
          <p:cNvSpPr txBox="1"/>
          <p:nvPr/>
        </p:nvSpPr>
        <p:spPr>
          <a:xfrm>
            <a:off x="14472173" y="12986429"/>
            <a:ext cx="8720336" cy="389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4000" dirty="0"/>
              <a:t>Programa Ingeniería de Sistemas  - Universidad Mariana</a:t>
            </a:r>
            <a:endParaRPr lang="es-CO" sz="40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040" y="8305"/>
            <a:ext cx="2087095" cy="2097587"/>
          </a:xfrm>
          <a:prstGeom prst="rect">
            <a:avLst/>
          </a:prstGeom>
        </p:spPr>
      </p:pic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5FB4DE13-2E45-4270-AFDB-05A191BC07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2198245"/>
              </p:ext>
            </p:extLst>
          </p:nvPr>
        </p:nvGraphicFramePr>
        <p:xfrm>
          <a:off x="4064000" y="2686055"/>
          <a:ext cx="15633700" cy="9590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050" name="Picture 2" descr="La contaminación del aire - Iconos gratis de transporte">
            <a:extLst>
              <a:ext uri="{FF2B5EF4-FFF2-40B4-BE49-F238E27FC236}">
                <a16:creationId xmlns:a16="http://schemas.microsoft.com/office/drawing/2014/main" id="{C664425B-06D8-4B1E-B5F8-DA3BEDF0D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0559" y="9220194"/>
            <a:ext cx="2805109" cy="280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ersona enferma - Iconos gratis de asistencia sanitaria y médica">
            <a:extLst>
              <a:ext uri="{FF2B5EF4-FFF2-40B4-BE49-F238E27FC236}">
                <a16:creationId xmlns:a16="http://schemas.microsoft.com/office/drawing/2014/main" id="{867F7CCC-23BB-4D53-BF70-9E17BF732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1264" y="2083894"/>
            <a:ext cx="3911077" cy="391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nalizar PNG para descargar gratis">
            <a:extLst>
              <a:ext uri="{FF2B5EF4-FFF2-40B4-BE49-F238E27FC236}">
                <a16:creationId xmlns:a16="http://schemas.microsoft.com/office/drawing/2014/main" id="{853D2174-2F26-4D37-B4F4-E130AC4CF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085" y="9882660"/>
            <a:ext cx="2805110" cy="229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pacto Negativo De Los Medios En El Icono De Contorno Maneditable  Problemas Deprimidos Malo Vector PNG ,dibujos Deprimido, Problemas, Malo PNG  y Vector para Descargar Gratis | Pngtree">
            <a:extLst>
              <a:ext uri="{FF2B5EF4-FFF2-40B4-BE49-F238E27FC236}">
                <a16:creationId xmlns:a16="http://schemas.microsoft.com/office/drawing/2014/main" id="{DB6475B7-AACA-49E5-8E35-C6EA37419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89" y="2833712"/>
            <a:ext cx="2576488" cy="257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20739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3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24384000" cy="2105891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100" y="0"/>
            <a:ext cx="21005800" cy="2105892"/>
          </a:xfrm>
        </p:spPr>
        <p:txBody>
          <a:bodyPr>
            <a:normAutofit/>
          </a:bodyPr>
          <a:lstStyle/>
          <a:p>
            <a:r>
              <a:rPr lang="es-CO" sz="6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1. Problema de investigación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443345" y="12635345"/>
            <a:ext cx="22749164" cy="0"/>
          </a:xfrm>
          <a:prstGeom prst="line">
            <a:avLst/>
          </a:prstGeom>
          <a:noFill/>
          <a:ln w="57150" cap="flat">
            <a:solidFill>
              <a:srgbClr val="2E7CA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CuadroTexto 13"/>
          <p:cNvSpPr txBox="1"/>
          <p:nvPr/>
        </p:nvSpPr>
        <p:spPr>
          <a:xfrm>
            <a:off x="14472173" y="12986429"/>
            <a:ext cx="8720336" cy="389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4000" dirty="0"/>
              <a:t>Programa Ingeniería de Sistemas  - Universidad Mariana</a:t>
            </a:r>
            <a:endParaRPr lang="es-CO" sz="40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040" y="8305"/>
            <a:ext cx="2087095" cy="209758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22E2EA1-0DBB-4D6F-9E15-C55896226D76}"/>
              </a:ext>
            </a:extLst>
          </p:cNvPr>
          <p:cNvSpPr txBox="1"/>
          <p:nvPr/>
        </p:nvSpPr>
        <p:spPr>
          <a:xfrm>
            <a:off x="2083323" y="4535657"/>
            <a:ext cx="12388850" cy="57205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CO" sz="8800" b="1" dirty="0">
                <a:solidFill>
                  <a:srgbClr val="013C56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¿Cómo generar conciencia en la comunidad de la Universidad Mariana sobre la calidad del aire que respiran?</a:t>
            </a:r>
          </a:p>
          <a:p>
            <a:pPr marL="0" marR="0" indent="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2800" b="0" i="0" u="none" strike="noStrike" cap="none" spc="0" normalizeH="0" baseline="42857" dirty="0">
              <a:ln>
                <a:noFill/>
              </a:ln>
              <a:solidFill>
                <a:srgbClr val="91969D"/>
              </a:solidFill>
              <a:effectLst/>
              <a:uFillTx/>
              <a:latin typeface="+mn-lt"/>
              <a:ea typeface="+mn-ea"/>
              <a:cs typeface="+mn-cs"/>
              <a:sym typeface="Roboto Regular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0ADEA54-CAD4-42E1-9BCD-1829B08579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857" b="89936" l="10000" r="90000">
                        <a14:foregroundMark x1="38594" y1="10225" x2="38594" y2="10225"/>
                        <a14:foregroundMark x1="41563" y1="8857" x2="41563" y2="8857"/>
                        <a14:foregroundMark x1="32344" y1="61594" x2="32344" y2="61594"/>
                        <a14:foregroundMark x1="37266" y1="74799" x2="37266" y2="74799"/>
                        <a14:foregroundMark x1="34531" y1="74557" x2="34531" y2="74557"/>
                        <a14:foregroundMark x1="27813" y1="74557" x2="37500" y2="75040"/>
                        <a14:foregroundMark x1="36797" y1="74799" x2="46719" y2="74799"/>
                        <a14:foregroundMark x1="24453" y1="74316" x2="27344" y2="745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657460" y="3047524"/>
            <a:ext cx="8452580" cy="820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504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3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24384000" cy="2105891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100" y="0"/>
            <a:ext cx="21005800" cy="2105892"/>
          </a:xfrm>
        </p:spPr>
        <p:txBody>
          <a:bodyPr>
            <a:normAutofit/>
          </a:bodyPr>
          <a:lstStyle/>
          <a:p>
            <a:r>
              <a:rPr lang="es-CO" sz="6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2. Antecedentes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443345" y="12635345"/>
            <a:ext cx="22749164" cy="0"/>
          </a:xfrm>
          <a:prstGeom prst="line">
            <a:avLst/>
          </a:prstGeom>
          <a:noFill/>
          <a:ln w="57150" cap="flat">
            <a:solidFill>
              <a:srgbClr val="2E7CA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CuadroTexto 13"/>
          <p:cNvSpPr txBox="1"/>
          <p:nvPr/>
        </p:nvSpPr>
        <p:spPr>
          <a:xfrm>
            <a:off x="14472173" y="12986429"/>
            <a:ext cx="8720336" cy="389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4000" dirty="0"/>
              <a:t>Programa Ingeniería de Sistemas  - Universidad Mariana</a:t>
            </a:r>
            <a:endParaRPr lang="es-CO" sz="40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040" y="8305"/>
            <a:ext cx="2087095" cy="209758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AF48478-BC0F-4796-86DE-63BE1E00BE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9100" y="3828007"/>
            <a:ext cx="10055911" cy="5090805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823EE9D5-9852-45F7-A15F-A1F39468E7CE}"/>
              </a:ext>
            </a:extLst>
          </p:cNvPr>
          <p:cNvSpPr txBox="1"/>
          <p:nvPr/>
        </p:nvSpPr>
        <p:spPr>
          <a:xfrm>
            <a:off x="4325921" y="10318022"/>
            <a:ext cx="7419090" cy="18261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8000" b="0" i="0" u="none" strike="noStrike" cap="none" spc="0" normalizeH="0" baseline="42857" dirty="0">
                <a:ln>
                  <a:noFill/>
                </a:ln>
                <a:solidFill>
                  <a:srgbClr val="013C56"/>
                </a:solidFill>
                <a:effectLst/>
                <a:uFillTx/>
                <a:latin typeface="+mn-lt"/>
                <a:ea typeface="+mn-ea"/>
                <a:cs typeface="+mn-cs"/>
                <a:sym typeface="Roboto Regular"/>
              </a:rPr>
              <a:t>Sistema medidor de partículas PM10 y PM2.5  (Perú)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A941BBA-B041-469B-810E-D2490B294FFD}"/>
              </a:ext>
            </a:extLst>
          </p:cNvPr>
          <p:cNvCxnSpPr>
            <a:cxnSpLocks/>
          </p:cNvCxnSpPr>
          <p:nvPr/>
        </p:nvCxnSpPr>
        <p:spPr>
          <a:xfrm>
            <a:off x="1678367" y="9552927"/>
            <a:ext cx="9947473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7" name="Picture 8" descr="🇵🇪 Bandera: Perú Emoji">
            <a:extLst>
              <a:ext uri="{FF2B5EF4-FFF2-40B4-BE49-F238E27FC236}">
                <a16:creationId xmlns:a16="http://schemas.microsoft.com/office/drawing/2014/main" id="{F174859A-A981-44DA-AA5F-DCF67D5F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9720976"/>
            <a:ext cx="1862841" cy="186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7042E44E-A4CF-49FE-AC93-A6CC7E8D9CC2}"/>
              </a:ext>
            </a:extLst>
          </p:cNvPr>
          <p:cNvSpPr txBox="1"/>
          <p:nvPr/>
        </p:nvSpPr>
        <p:spPr>
          <a:xfrm>
            <a:off x="15424534" y="10401737"/>
            <a:ext cx="8200140" cy="1682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O" sz="6600" dirty="0">
                <a:solidFill>
                  <a:srgbClr val="013C56"/>
                </a:solidFill>
              </a:rPr>
              <a:t>Sistema </a:t>
            </a:r>
            <a:r>
              <a:rPr lang="es-CO" sz="6600" dirty="0" err="1">
                <a:solidFill>
                  <a:srgbClr val="013C56"/>
                </a:solidFill>
              </a:rPr>
              <a:t>IoT</a:t>
            </a:r>
            <a:r>
              <a:rPr lang="es-CO" sz="6600" dirty="0">
                <a:solidFill>
                  <a:srgbClr val="013C56"/>
                </a:solidFill>
              </a:rPr>
              <a:t> para monitorear calidad del aire</a:t>
            </a:r>
            <a:r>
              <a:rPr kumimoji="0" lang="es-CO" sz="6600" b="0" i="0" u="none" strike="noStrike" cap="none" spc="0" normalizeH="0" baseline="42857" dirty="0">
                <a:ln>
                  <a:noFill/>
                </a:ln>
                <a:solidFill>
                  <a:srgbClr val="013C56"/>
                </a:solidFill>
                <a:effectLst/>
                <a:uFillTx/>
                <a:latin typeface="+mn-lt"/>
                <a:ea typeface="+mn-ea"/>
                <a:cs typeface="+mn-cs"/>
                <a:sym typeface="Roboto Regular"/>
              </a:rPr>
              <a:t> (Bogotá - Colombia</a:t>
            </a:r>
            <a:r>
              <a:rPr kumimoji="0" lang="es-CO" sz="8000" b="0" i="0" u="none" strike="noStrike" cap="none" spc="0" normalizeH="0" baseline="42857" dirty="0">
                <a:ln>
                  <a:noFill/>
                </a:ln>
                <a:solidFill>
                  <a:srgbClr val="013C56"/>
                </a:solidFill>
                <a:effectLst/>
                <a:uFillTx/>
                <a:latin typeface="+mn-lt"/>
                <a:ea typeface="+mn-ea"/>
                <a:cs typeface="+mn-cs"/>
                <a:sym typeface="Roboto Regular"/>
              </a:rPr>
              <a:t>)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8FA1E976-69C4-4ECD-B8D8-BF7F44C17B57}"/>
              </a:ext>
            </a:extLst>
          </p:cNvPr>
          <p:cNvCxnSpPr>
            <a:cxnSpLocks/>
          </p:cNvCxnSpPr>
          <p:nvPr/>
        </p:nvCxnSpPr>
        <p:spPr>
          <a:xfrm>
            <a:off x="12687587" y="9564827"/>
            <a:ext cx="9947473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8" name="Imagen 17">
            <a:extLst>
              <a:ext uri="{FF2B5EF4-FFF2-40B4-BE49-F238E27FC236}">
                <a16:creationId xmlns:a16="http://schemas.microsoft.com/office/drawing/2014/main" id="{8F3418FF-37F5-4ABD-BDB9-8013D22D5E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39273" y="3108160"/>
            <a:ext cx="8644100" cy="5944638"/>
          </a:xfrm>
          <a:prstGeom prst="rect">
            <a:avLst/>
          </a:prstGeom>
        </p:spPr>
      </p:pic>
      <p:pic>
        <p:nvPicPr>
          <p:cNvPr id="19" name="Picture 4" descr="🇨🇴 Bandera: Colombia Emoji">
            <a:extLst>
              <a:ext uri="{FF2B5EF4-FFF2-40B4-BE49-F238E27FC236}">
                <a16:creationId xmlns:a16="http://schemas.microsoft.com/office/drawing/2014/main" id="{754D7414-4056-41E2-84D6-635FD1E9A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2125" y="9661062"/>
            <a:ext cx="2035214" cy="20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ángulo: esquinas redondeadas 19">
            <a:hlinkClick r:id="rId9" action="ppaction://hlinkfile"/>
            <a:extLst>
              <a:ext uri="{FF2B5EF4-FFF2-40B4-BE49-F238E27FC236}">
                <a16:creationId xmlns:a16="http://schemas.microsoft.com/office/drawing/2014/main" id="{34E0D609-BAAD-4B7D-A488-91FC8F3E90A6}"/>
              </a:ext>
            </a:extLst>
          </p:cNvPr>
          <p:cNvSpPr/>
          <p:nvPr/>
        </p:nvSpPr>
        <p:spPr>
          <a:xfrm>
            <a:off x="19721828" y="2484178"/>
            <a:ext cx="4114800" cy="794544"/>
          </a:xfrm>
          <a:prstGeom prst="round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Helvetica Light"/>
                <a:cs typeface="Helvetica Light"/>
                <a:sym typeface="Helvetica Light"/>
              </a:rPr>
              <a:t>Ver anexo</a:t>
            </a:r>
          </a:p>
        </p:txBody>
      </p:sp>
    </p:spTree>
    <p:extLst>
      <p:ext uri="{BB962C8B-B14F-4D97-AF65-F5344CB8AC3E}">
        <p14:creationId xmlns:p14="http://schemas.microsoft.com/office/powerpoint/2010/main" val="167405213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3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24384000" cy="2105891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100" y="0"/>
            <a:ext cx="21005800" cy="2105892"/>
          </a:xfrm>
        </p:spPr>
        <p:txBody>
          <a:bodyPr>
            <a:normAutofit/>
          </a:bodyPr>
          <a:lstStyle/>
          <a:p>
            <a:r>
              <a:rPr lang="es-CO" sz="6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3. Objetivos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443345" y="12635345"/>
            <a:ext cx="22749164" cy="0"/>
          </a:xfrm>
          <a:prstGeom prst="line">
            <a:avLst/>
          </a:prstGeom>
          <a:noFill/>
          <a:ln w="57150" cap="flat">
            <a:solidFill>
              <a:srgbClr val="2E7CA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CuadroTexto 13"/>
          <p:cNvSpPr txBox="1"/>
          <p:nvPr/>
        </p:nvSpPr>
        <p:spPr>
          <a:xfrm>
            <a:off x="14472173" y="12986429"/>
            <a:ext cx="8720336" cy="389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4000" dirty="0"/>
              <a:t>Programa Ingeniería de Sistemas  - Universidad Mariana</a:t>
            </a:r>
            <a:endParaRPr lang="es-CO" sz="40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040" y="8305"/>
            <a:ext cx="2087095" cy="2097587"/>
          </a:xfrm>
          <a:prstGeom prst="rect">
            <a:avLst/>
          </a:prstGeom>
        </p:spPr>
      </p:pic>
      <p:sp>
        <p:nvSpPr>
          <p:cNvPr id="17" name="Google Shape;211;p7">
            <a:extLst>
              <a:ext uri="{FF2B5EF4-FFF2-40B4-BE49-F238E27FC236}">
                <a16:creationId xmlns:a16="http://schemas.microsoft.com/office/drawing/2014/main" id="{CA532D45-9B65-42A6-98CB-5A65F1964B2F}"/>
              </a:ext>
            </a:extLst>
          </p:cNvPr>
          <p:cNvSpPr txBox="1"/>
          <p:nvPr/>
        </p:nvSpPr>
        <p:spPr>
          <a:xfrm>
            <a:off x="6968512" y="3692951"/>
            <a:ext cx="15141528" cy="2291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625" tIns="87625" rIns="254000" bIns="187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11500" b="1" i="0" u="none" strike="noStrike" cap="none" dirty="0">
                <a:solidFill>
                  <a:srgbClr val="013C56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OBJETIVO GENERAL</a:t>
            </a:r>
            <a:endParaRPr sz="11500" b="0" i="0" u="none" strike="noStrike" cap="none" dirty="0">
              <a:solidFill>
                <a:srgbClr val="013C56"/>
              </a:solidFill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8" name="Google Shape;213;p7">
            <a:extLst>
              <a:ext uri="{FF2B5EF4-FFF2-40B4-BE49-F238E27FC236}">
                <a16:creationId xmlns:a16="http://schemas.microsoft.com/office/drawing/2014/main" id="{F106A587-4F55-4D1A-87E8-3DB056692AC3}"/>
              </a:ext>
            </a:extLst>
          </p:cNvPr>
          <p:cNvSpPr txBox="1"/>
          <p:nvPr/>
        </p:nvSpPr>
        <p:spPr>
          <a:xfrm>
            <a:off x="8200094" y="5498055"/>
            <a:ext cx="12716464" cy="5480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625" tIns="87625" rIns="87625" bIns="876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7200" b="1" dirty="0">
                <a:latin typeface="Century Gothic" panose="020B0502020202020204" pitchFamily="34" charset="0"/>
              </a:rPr>
              <a:t>Desarrollar una plataforma web que muestre la información del material particulado PM10 y PM2.5 para el monitoreo de la calidad del aire en la Universidad Mariana con el fin de que la comunidad universitaria tenga consciencia sobre la calidad del aire que respira.</a:t>
            </a:r>
            <a:endParaRPr lang="es-CO" sz="7200" b="1" i="0" u="none" strike="noStrike" cap="none" dirty="0">
              <a:solidFill>
                <a:schemeClr val="dk1"/>
              </a:solidFill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5DA9F74-FD0E-4DD7-A142-26EC0C0A6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872" y="4561694"/>
            <a:ext cx="6806222" cy="680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5580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3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24384000" cy="2105891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100" y="0"/>
            <a:ext cx="21005800" cy="2105892"/>
          </a:xfrm>
        </p:spPr>
        <p:txBody>
          <a:bodyPr>
            <a:normAutofit/>
          </a:bodyPr>
          <a:lstStyle/>
          <a:p>
            <a:r>
              <a:rPr lang="es-CO" sz="6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3. Objetivos específicos 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443345" y="12635345"/>
            <a:ext cx="22749164" cy="0"/>
          </a:xfrm>
          <a:prstGeom prst="line">
            <a:avLst/>
          </a:prstGeom>
          <a:noFill/>
          <a:ln w="57150" cap="flat">
            <a:solidFill>
              <a:srgbClr val="2E7CA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CuadroTexto 13"/>
          <p:cNvSpPr txBox="1"/>
          <p:nvPr/>
        </p:nvSpPr>
        <p:spPr>
          <a:xfrm>
            <a:off x="14472173" y="12986429"/>
            <a:ext cx="8720336" cy="389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4000" dirty="0"/>
              <a:t>Programa Ingeniería de Sistemas  - Universidad Mariana</a:t>
            </a:r>
            <a:endParaRPr lang="es-CO" sz="40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040" y="8305"/>
            <a:ext cx="2087095" cy="2097587"/>
          </a:xfrm>
          <a:prstGeom prst="rect">
            <a:avLst/>
          </a:prstGeom>
        </p:spPr>
      </p:pic>
      <p:grpSp>
        <p:nvGrpSpPr>
          <p:cNvPr id="9" name="Google Shape;224;g121e9afe474_0_207">
            <a:extLst>
              <a:ext uri="{FF2B5EF4-FFF2-40B4-BE49-F238E27FC236}">
                <a16:creationId xmlns:a16="http://schemas.microsoft.com/office/drawing/2014/main" id="{305F9117-FF95-49AE-B996-1D4497DDA1F3}"/>
              </a:ext>
            </a:extLst>
          </p:cNvPr>
          <p:cNvGrpSpPr/>
          <p:nvPr/>
        </p:nvGrpSpPr>
        <p:grpSpPr>
          <a:xfrm>
            <a:off x="-6784574" y="1237143"/>
            <a:ext cx="27640949" cy="12266949"/>
            <a:chOff x="-4652836" y="-713301"/>
            <a:chExt cx="11662880" cy="5542310"/>
          </a:xfrm>
        </p:grpSpPr>
        <p:sp>
          <p:nvSpPr>
            <p:cNvPr id="10" name="Google Shape;225;g121e9afe474_0_207">
              <a:extLst>
                <a:ext uri="{FF2B5EF4-FFF2-40B4-BE49-F238E27FC236}">
                  <a16:creationId xmlns:a16="http://schemas.microsoft.com/office/drawing/2014/main" id="{E300EB71-0E6A-45AA-94B6-789513F28B3D}"/>
                </a:ext>
              </a:extLst>
            </p:cNvPr>
            <p:cNvSpPr/>
            <p:nvPr/>
          </p:nvSpPr>
          <p:spPr>
            <a:xfrm>
              <a:off x="-4652836" y="-713301"/>
              <a:ext cx="5542310" cy="5542310"/>
            </a:xfrm>
            <a:prstGeom prst="blockArc">
              <a:avLst>
                <a:gd name="adj1" fmla="val 18900000"/>
                <a:gd name="adj2" fmla="val 2700000"/>
                <a:gd name="adj3" fmla="val 390"/>
              </a:avLst>
            </a:prstGeom>
            <a:noFill/>
            <a:ln w="76200" cap="flat" cmpd="sng">
              <a:solidFill>
                <a:srgbClr val="2E7CA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6;g121e9afe474_0_207">
              <a:extLst>
                <a:ext uri="{FF2B5EF4-FFF2-40B4-BE49-F238E27FC236}">
                  <a16:creationId xmlns:a16="http://schemas.microsoft.com/office/drawing/2014/main" id="{8E135A03-E4A1-416C-85CE-03F9E729B42D}"/>
                </a:ext>
              </a:extLst>
            </p:cNvPr>
            <p:cNvSpPr/>
            <p:nvPr/>
          </p:nvSpPr>
          <p:spPr>
            <a:xfrm>
              <a:off x="572053" y="411570"/>
              <a:ext cx="6437991" cy="823141"/>
            </a:xfrm>
            <a:prstGeom prst="rect">
              <a:avLst/>
            </a:prstGeom>
            <a:noFill/>
            <a:ln w="76200">
              <a:solidFill>
                <a:srgbClr val="2E7CAC"/>
              </a:solidFill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7;g121e9afe474_0_207">
              <a:extLst>
                <a:ext uri="{FF2B5EF4-FFF2-40B4-BE49-F238E27FC236}">
                  <a16:creationId xmlns:a16="http://schemas.microsoft.com/office/drawing/2014/main" id="{AB87A282-9D8D-4F3A-8A4C-F2A1C7575C37}"/>
                </a:ext>
              </a:extLst>
            </p:cNvPr>
            <p:cNvSpPr txBox="1"/>
            <p:nvPr/>
          </p:nvSpPr>
          <p:spPr>
            <a:xfrm>
              <a:off x="905136" y="243701"/>
              <a:ext cx="6018052" cy="14114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53350" tIns="35550" rIns="35550" bIns="35550" anchor="ctr" anchorCtr="0">
              <a:noAutofit/>
            </a:bodyPr>
            <a:lstStyle/>
            <a:p>
              <a:pPr algn="just"/>
              <a:endParaRPr lang="es-MX" sz="1400" dirty="0">
                <a:solidFill>
                  <a:srgbClr val="013C56"/>
                </a:solidFill>
              </a:endParaRPr>
            </a:p>
            <a:p>
              <a:pPr algn="just">
                <a:lnSpc>
                  <a:spcPct val="100000"/>
                </a:lnSpc>
              </a:pPr>
              <a:r>
                <a:rPr lang="es-CO" sz="4800" b="1" dirty="0">
                  <a:solidFill>
                    <a:srgbClr val="013C56"/>
                  </a:solidFill>
                  <a:latin typeface="Century Gothic" panose="020B0502020202020204" pitchFamily="34" charset="0"/>
                </a:rPr>
                <a:t>Modelar el proceso de monitoreo de la calidad del aire para material particulado PM10 y PM2.5</a:t>
              </a:r>
              <a:endParaRPr sz="4800" b="1" i="0" u="none" strike="noStrike" cap="none" dirty="0">
                <a:solidFill>
                  <a:srgbClr val="013C56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28;g121e9afe474_0_207">
              <a:extLst>
                <a:ext uri="{FF2B5EF4-FFF2-40B4-BE49-F238E27FC236}">
                  <a16:creationId xmlns:a16="http://schemas.microsoft.com/office/drawing/2014/main" id="{6203C006-B714-469D-BE10-FE1405C88AA1}"/>
                </a:ext>
              </a:extLst>
            </p:cNvPr>
            <p:cNvSpPr/>
            <p:nvPr/>
          </p:nvSpPr>
          <p:spPr>
            <a:xfrm>
              <a:off x="57590" y="308678"/>
              <a:ext cx="1028926" cy="1028926"/>
            </a:xfrm>
            <a:prstGeom prst="ellipse">
              <a:avLst/>
            </a:prstGeom>
            <a:solidFill>
              <a:srgbClr val="013C56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" sz="8800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" sz="9600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8800" b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1</a:t>
              </a:r>
              <a:endParaRPr sz="8800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8" name="Google Shape;229;g121e9afe474_0_207">
              <a:extLst>
                <a:ext uri="{FF2B5EF4-FFF2-40B4-BE49-F238E27FC236}">
                  <a16:creationId xmlns:a16="http://schemas.microsoft.com/office/drawing/2014/main" id="{7DBFF400-B2C3-483F-9916-C29C747266C3}"/>
                </a:ext>
              </a:extLst>
            </p:cNvPr>
            <p:cNvSpPr/>
            <p:nvPr/>
          </p:nvSpPr>
          <p:spPr>
            <a:xfrm>
              <a:off x="871265" y="1646282"/>
              <a:ext cx="6138779" cy="823141"/>
            </a:xfrm>
            <a:prstGeom prst="rect">
              <a:avLst/>
            </a:prstGeom>
            <a:noFill/>
            <a:ln w="76200">
              <a:solidFill>
                <a:srgbClr val="2E7CAC"/>
              </a:solidFill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0;g121e9afe474_0_207">
              <a:extLst>
                <a:ext uri="{FF2B5EF4-FFF2-40B4-BE49-F238E27FC236}">
                  <a16:creationId xmlns:a16="http://schemas.microsoft.com/office/drawing/2014/main" id="{8308F0AB-E11D-45A9-8B3A-52384A63B8FD}"/>
                </a:ext>
              </a:extLst>
            </p:cNvPr>
            <p:cNvSpPr txBox="1"/>
            <p:nvPr/>
          </p:nvSpPr>
          <p:spPr>
            <a:xfrm>
              <a:off x="1173869" y="1803286"/>
              <a:ext cx="5542311" cy="749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53350" tIns="35550" rIns="35550" bIns="35550" anchor="ctr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s-CO" sz="4800" b="1" i="0" u="none" strike="noStrike" cap="none" dirty="0">
                  <a:solidFill>
                    <a:srgbClr val="013C56"/>
                  </a:solidFill>
                  <a:latin typeface="Century Gothic" panose="020B0502020202020204" pitchFamily="34" charset="0"/>
                  <a:ea typeface="Arial"/>
                  <a:cs typeface="Arial"/>
                  <a:sym typeface="Arial"/>
                </a:rPr>
                <a:t>Desarrollar una plataforma web que muestre la información del material particulado PM10 y PM 2.5 dentro de la Universidad Mariana.</a:t>
              </a:r>
              <a:endParaRPr sz="4800" b="1" i="0" u="none" strike="noStrike" cap="none" dirty="0">
                <a:solidFill>
                  <a:srgbClr val="013C56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31;g121e9afe474_0_207">
              <a:extLst>
                <a:ext uri="{FF2B5EF4-FFF2-40B4-BE49-F238E27FC236}">
                  <a16:creationId xmlns:a16="http://schemas.microsoft.com/office/drawing/2014/main" id="{16937236-B2B8-4557-AE84-DAA5F3F0B755}"/>
                </a:ext>
              </a:extLst>
            </p:cNvPr>
            <p:cNvSpPr/>
            <p:nvPr/>
          </p:nvSpPr>
          <p:spPr>
            <a:xfrm>
              <a:off x="390673" y="1554749"/>
              <a:ext cx="1028926" cy="1028926"/>
            </a:xfrm>
            <a:prstGeom prst="ellipse">
              <a:avLst/>
            </a:prstGeom>
            <a:solidFill>
              <a:srgbClr val="013C56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" sz="9600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" sz="9600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600" b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2</a:t>
              </a:r>
              <a:endParaRPr sz="9600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2" name="Google Shape;233;g121e9afe474_0_207">
              <a:extLst>
                <a:ext uri="{FF2B5EF4-FFF2-40B4-BE49-F238E27FC236}">
                  <a16:creationId xmlns:a16="http://schemas.microsoft.com/office/drawing/2014/main" id="{5CD2C2A0-84FE-4B65-B86B-991125A39858}"/>
                </a:ext>
              </a:extLst>
            </p:cNvPr>
            <p:cNvSpPr txBox="1"/>
            <p:nvPr/>
          </p:nvSpPr>
          <p:spPr>
            <a:xfrm>
              <a:off x="889475" y="3006856"/>
              <a:ext cx="6120569" cy="740029"/>
            </a:xfrm>
            <a:prstGeom prst="rect">
              <a:avLst/>
            </a:prstGeom>
            <a:noFill/>
            <a:ln w="76200">
              <a:solidFill>
                <a:srgbClr val="2E7CAC"/>
              </a:solidFill>
            </a:ln>
          </p:spPr>
          <p:txBody>
            <a:bodyPr spcFirstLastPara="1" wrap="square" lIns="653350" tIns="35550" rIns="35550" bIns="35550" anchor="ctr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lang="es-CO" sz="4800" b="1" i="0" u="none" strike="noStrike" cap="none" dirty="0">
                <a:solidFill>
                  <a:srgbClr val="013C56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s-CO" sz="4800" b="1" i="0" u="none" strike="noStrike" cap="none" dirty="0">
                  <a:solidFill>
                    <a:srgbClr val="013C56"/>
                  </a:solidFill>
                  <a:latin typeface="Century Gothic" panose="020B0502020202020204" pitchFamily="34" charset="0"/>
                  <a:ea typeface="Arial"/>
                  <a:cs typeface="Arial"/>
                  <a:sym typeface="Arial"/>
                </a:rPr>
                <a:t>Evaluar el nivel de usabilidad de la plataforma web desarrollada con la comunidad.</a:t>
              </a:r>
              <a:endParaRPr sz="4800" b="1" i="0" u="none" strike="noStrike" cap="none" dirty="0">
                <a:solidFill>
                  <a:srgbClr val="013C56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4;g121e9afe474_0_207">
              <a:extLst>
                <a:ext uri="{FF2B5EF4-FFF2-40B4-BE49-F238E27FC236}">
                  <a16:creationId xmlns:a16="http://schemas.microsoft.com/office/drawing/2014/main" id="{31E4314B-0A79-461D-BF6E-BC7DC593356C}"/>
                </a:ext>
              </a:extLst>
            </p:cNvPr>
            <p:cNvSpPr/>
            <p:nvPr/>
          </p:nvSpPr>
          <p:spPr>
            <a:xfrm>
              <a:off x="57590" y="2862407"/>
              <a:ext cx="1028926" cy="1028926"/>
            </a:xfrm>
            <a:prstGeom prst="ellipse">
              <a:avLst/>
            </a:prstGeom>
            <a:solidFill>
              <a:srgbClr val="013C56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" sz="9600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" sz="9600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600" b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3</a:t>
              </a:r>
              <a:endParaRPr sz="9600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092250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3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24384000" cy="2105891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100" y="0"/>
            <a:ext cx="21005800" cy="2105892"/>
          </a:xfrm>
        </p:spPr>
        <p:txBody>
          <a:bodyPr>
            <a:normAutofit/>
          </a:bodyPr>
          <a:lstStyle/>
          <a:p>
            <a:r>
              <a:rPr lang="es-CO" sz="6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4. Justificación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443345" y="12635345"/>
            <a:ext cx="22749164" cy="0"/>
          </a:xfrm>
          <a:prstGeom prst="line">
            <a:avLst/>
          </a:prstGeom>
          <a:noFill/>
          <a:ln w="57150" cap="flat">
            <a:solidFill>
              <a:srgbClr val="2E7CA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CuadroTexto 13"/>
          <p:cNvSpPr txBox="1"/>
          <p:nvPr/>
        </p:nvSpPr>
        <p:spPr>
          <a:xfrm>
            <a:off x="14472173" y="12986429"/>
            <a:ext cx="8720336" cy="389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4000" dirty="0"/>
              <a:t>Programa Ingeniería de Sistemas  - Universidad Mariana</a:t>
            </a:r>
            <a:endParaRPr lang="es-CO" sz="40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040" y="8305"/>
            <a:ext cx="2087095" cy="2097587"/>
          </a:xfrm>
          <a:prstGeom prst="rect">
            <a:avLst/>
          </a:prstGeom>
        </p:spPr>
      </p:pic>
      <p:sp>
        <p:nvSpPr>
          <p:cNvPr id="10" name="Google Shape;213;p7">
            <a:extLst>
              <a:ext uri="{FF2B5EF4-FFF2-40B4-BE49-F238E27FC236}">
                <a16:creationId xmlns:a16="http://schemas.microsoft.com/office/drawing/2014/main" id="{E037C364-0937-4115-9824-B0C12B27F21F}"/>
              </a:ext>
            </a:extLst>
          </p:cNvPr>
          <p:cNvSpPr txBox="1"/>
          <p:nvPr/>
        </p:nvSpPr>
        <p:spPr>
          <a:xfrm>
            <a:off x="16131796" y="7506162"/>
            <a:ext cx="6563104" cy="5480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625" tIns="87625" rIns="87625" bIns="87625" anchor="ctr" anchorCtr="0">
            <a:noAutofit/>
          </a:bodyPr>
          <a:lstStyle/>
          <a:p>
            <a:pPr marL="857250" marR="0" lvl="0" indent="-857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3000"/>
              <a:buFont typeface="Arial" panose="020B0604020202020204" pitchFamily="34" charset="0"/>
              <a:buChar char="•"/>
            </a:pPr>
            <a:r>
              <a:rPr lang="es-CO" sz="7200" b="1" dirty="0">
                <a:solidFill>
                  <a:srgbClr val="013C56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Fomentar el derecho al ambiente sano y equilibrado</a:t>
            </a:r>
          </a:p>
          <a:p>
            <a:pPr marL="857250" marR="0" lvl="0" indent="-857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3000"/>
              <a:buFont typeface="Arial" panose="020B0604020202020204" pitchFamily="34" charset="0"/>
              <a:buChar char="•"/>
            </a:pPr>
            <a:r>
              <a:rPr lang="es-CO" sz="7200" b="1" dirty="0">
                <a:solidFill>
                  <a:srgbClr val="013C56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Valor social, pionero en región</a:t>
            </a:r>
            <a:endParaRPr lang="es-CO" sz="7200" b="1" i="0" u="none" strike="noStrike" cap="none" dirty="0">
              <a:solidFill>
                <a:srgbClr val="013C56"/>
              </a:solidFill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  <a:p>
            <a:pPr marL="857250" marR="0" lvl="0" indent="-857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s-CO" sz="7200" b="1" i="0" u="none" strike="noStrike" cap="none" dirty="0">
              <a:solidFill>
                <a:schemeClr val="dk1"/>
              </a:solidFill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  <a:p>
            <a:pPr marL="857250" marR="0" lvl="0" indent="-857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s-CO" sz="7200" b="1" i="0" u="none" strike="noStrike" cap="none" dirty="0">
              <a:solidFill>
                <a:schemeClr val="dk1"/>
              </a:solidFill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Webquest Creator 2">
            <a:extLst>
              <a:ext uri="{FF2B5EF4-FFF2-40B4-BE49-F238E27FC236}">
                <a16:creationId xmlns:a16="http://schemas.microsoft.com/office/drawing/2014/main" id="{1B40858E-4D6E-401D-8382-E75F559EF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129" y="3062395"/>
            <a:ext cx="4610101" cy="426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213;p7">
            <a:extLst>
              <a:ext uri="{FF2B5EF4-FFF2-40B4-BE49-F238E27FC236}">
                <a16:creationId xmlns:a16="http://schemas.microsoft.com/office/drawing/2014/main" id="{CE4B577F-EAC9-4694-88A9-B4C0CC2E3265}"/>
              </a:ext>
            </a:extLst>
          </p:cNvPr>
          <p:cNvSpPr txBox="1"/>
          <p:nvPr/>
        </p:nvSpPr>
        <p:spPr>
          <a:xfrm>
            <a:off x="6925620" y="5530186"/>
            <a:ext cx="6074706" cy="171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625" tIns="87625" rIns="87625" bIns="87625" anchor="ctr" anchorCtr="0">
            <a:noAutofit/>
          </a:bodyPr>
          <a:lstStyle/>
          <a:p>
            <a:pPr marL="857250" indent="-857250">
              <a:lnSpc>
                <a:spcPct val="100000"/>
              </a:lnSpc>
              <a:buClr>
                <a:srgbClr val="000000"/>
              </a:buClr>
              <a:buSzPct val="73000"/>
              <a:buFont typeface="Arial" panose="020B0604020202020204" pitchFamily="34" charset="0"/>
              <a:buChar char="•"/>
            </a:pPr>
            <a:r>
              <a:rPr lang="es-CO" sz="7200" b="1" dirty="0">
                <a:solidFill>
                  <a:srgbClr val="013C56"/>
                </a:solidFill>
                <a:latin typeface="Century Gothic" panose="020B0502020202020204" pitchFamily="34" charset="0"/>
              </a:rPr>
              <a:t>Contaminación mundial y en pasto</a:t>
            </a:r>
          </a:p>
          <a:p>
            <a:pPr marL="857250" indent="-857250">
              <a:lnSpc>
                <a:spcPct val="100000"/>
              </a:lnSpc>
              <a:buClr>
                <a:srgbClr val="000000"/>
              </a:buClr>
              <a:buSzPct val="73000"/>
              <a:buFont typeface="Arial" panose="020B0604020202020204" pitchFamily="34" charset="0"/>
              <a:buChar char="•"/>
            </a:pPr>
            <a:r>
              <a:rPr lang="es-CO" sz="7200" b="1" i="0" u="none" strike="noStrike" cap="none" dirty="0">
                <a:solidFill>
                  <a:srgbClr val="013C56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Factores que contaminan</a:t>
            </a:r>
          </a:p>
          <a:p>
            <a:pPr>
              <a:lnSpc>
                <a:spcPct val="100000"/>
              </a:lnSpc>
              <a:buClr>
                <a:srgbClr val="000000"/>
              </a:buClr>
              <a:buSzPts val="1800"/>
            </a:pPr>
            <a:endParaRPr lang="es-CO" sz="7200" b="1" dirty="0">
              <a:solidFill>
                <a:srgbClr val="013C56"/>
              </a:solidFill>
              <a:latin typeface="Century Gothic" panose="020B050202020202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7200" b="1" i="0" u="none" strike="noStrike" cap="none" dirty="0">
              <a:solidFill>
                <a:schemeClr val="dk1"/>
              </a:solidFill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edificio de la escuela academia universitaria educación dibujos animados  vector 2144011 Vector en Vecteezy">
            <a:extLst>
              <a:ext uri="{FF2B5EF4-FFF2-40B4-BE49-F238E27FC236}">
                <a16:creationId xmlns:a16="http://schemas.microsoft.com/office/drawing/2014/main" id="{26B7FEFF-10DF-4ECE-ADFB-136AA74F9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48" y="7875563"/>
            <a:ext cx="5383133" cy="424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213;p7">
            <a:extLst>
              <a:ext uri="{FF2B5EF4-FFF2-40B4-BE49-F238E27FC236}">
                <a16:creationId xmlns:a16="http://schemas.microsoft.com/office/drawing/2014/main" id="{267B4139-F4D8-4C4B-B680-4644DE907686}"/>
              </a:ext>
            </a:extLst>
          </p:cNvPr>
          <p:cNvSpPr txBox="1"/>
          <p:nvPr/>
        </p:nvSpPr>
        <p:spPr>
          <a:xfrm>
            <a:off x="6750460" y="10370732"/>
            <a:ext cx="7603180" cy="171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625" tIns="87625" rIns="87625" bIns="87625" anchor="ctr" anchorCtr="0">
            <a:noAutofit/>
          </a:bodyPr>
          <a:lstStyle/>
          <a:p>
            <a:pPr marL="857250" marR="0" lvl="0" indent="-857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3000"/>
              <a:buFont typeface="Arial" panose="020B0604020202020204" pitchFamily="34" charset="0"/>
              <a:buChar char="•"/>
            </a:pPr>
            <a:r>
              <a:rPr lang="es-CO" sz="7200" b="1" dirty="0">
                <a:solidFill>
                  <a:srgbClr val="013C56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Ambiente Universidad mariana</a:t>
            </a:r>
          </a:p>
          <a:p>
            <a:pPr marL="857250" indent="-857250">
              <a:lnSpc>
                <a:spcPct val="100000"/>
              </a:lnSpc>
              <a:buClr>
                <a:srgbClr val="000000"/>
              </a:buClr>
              <a:buSzPct val="73000"/>
              <a:buFont typeface="Arial" panose="020B0604020202020204" pitchFamily="34" charset="0"/>
              <a:buChar char="•"/>
            </a:pPr>
            <a:r>
              <a:rPr lang="es-CO" sz="7200" b="1" i="0" u="none" strike="noStrike" cap="none" dirty="0">
                <a:solidFill>
                  <a:srgbClr val="013C56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Universidad beneficiada (calidad y reputación)</a:t>
            </a:r>
          </a:p>
          <a:p>
            <a:pPr>
              <a:lnSpc>
                <a:spcPct val="100000"/>
              </a:lnSpc>
              <a:buClr>
                <a:srgbClr val="000000"/>
              </a:buClr>
              <a:buSzPts val="1800"/>
            </a:pPr>
            <a:endParaRPr lang="es-CO" sz="7200" b="1" dirty="0">
              <a:solidFill>
                <a:srgbClr val="013C56"/>
              </a:solidFill>
              <a:latin typeface="Century Gothic" panose="020B050202020202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7200" b="1" i="0" u="none" strike="noStrike" cap="none" dirty="0">
              <a:solidFill>
                <a:schemeClr val="dk1"/>
              </a:solidFill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1030" name="Picture 6" descr="Personas preocupadas por el mundo y el medio ambiente. | Vector Gratis">
            <a:extLst>
              <a:ext uri="{FF2B5EF4-FFF2-40B4-BE49-F238E27FC236}">
                <a16:creationId xmlns:a16="http://schemas.microsoft.com/office/drawing/2014/main" id="{B7177F6C-1230-4124-94BC-4E07D12C1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7366" y="2618112"/>
            <a:ext cx="5233458" cy="419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9172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3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24384000" cy="2105891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100" y="0"/>
            <a:ext cx="21005800" cy="2105892"/>
          </a:xfrm>
        </p:spPr>
        <p:txBody>
          <a:bodyPr>
            <a:normAutofit/>
          </a:bodyPr>
          <a:lstStyle/>
          <a:p>
            <a:r>
              <a:rPr lang="es-CO" sz="6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5. Metodología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443345" y="12635345"/>
            <a:ext cx="22749164" cy="0"/>
          </a:xfrm>
          <a:prstGeom prst="line">
            <a:avLst/>
          </a:prstGeom>
          <a:noFill/>
          <a:ln w="57150" cap="flat">
            <a:solidFill>
              <a:srgbClr val="2E7CA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CuadroTexto 13"/>
          <p:cNvSpPr txBox="1"/>
          <p:nvPr/>
        </p:nvSpPr>
        <p:spPr>
          <a:xfrm>
            <a:off x="14472173" y="12986429"/>
            <a:ext cx="8720336" cy="389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4000" dirty="0"/>
              <a:t>Programa Ingeniería de Sistemas  - Universidad Mariana</a:t>
            </a:r>
            <a:endParaRPr lang="es-CO" sz="40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040" y="8305"/>
            <a:ext cx="2087095" cy="2097587"/>
          </a:xfrm>
          <a:prstGeom prst="rect">
            <a:avLst/>
          </a:prstGeom>
        </p:spPr>
      </p:pic>
      <p:sp>
        <p:nvSpPr>
          <p:cNvPr id="9" name="Google Shape;223;g121e9afe474_0_207">
            <a:extLst>
              <a:ext uri="{FF2B5EF4-FFF2-40B4-BE49-F238E27FC236}">
                <a16:creationId xmlns:a16="http://schemas.microsoft.com/office/drawing/2014/main" id="{D09993B6-DFAC-4078-92FA-5020E59A0C35}"/>
              </a:ext>
            </a:extLst>
          </p:cNvPr>
          <p:cNvSpPr txBox="1"/>
          <p:nvPr/>
        </p:nvSpPr>
        <p:spPr>
          <a:xfrm>
            <a:off x="1193917" y="6215043"/>
            <a:ext cx="8988600" cy="338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63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13800" b="1" dirty="0">
                <a:solidFill>
                  <a:srgbClr val="013C56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METODOLOGIA XP</a:t>
            </a:r>
            <a:endParaRPr sz="13800" b="0" i="0" u="none" strike="noStrike" cap="none" dirty="0">
              <a:solidFill>
                <a:srgbClr val="013C56"/>
              </a:solidFill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  <a:p>
            <a:pPr marL="457200" marR="635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0DDEA595-1B14-4797-8C84-AECB8F5F0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5639851"/>
              </p:ext>
            </p:extLst>
          </p:nvPr>
        </p:nvGraphicFramePr>
        <p:xfrm>
          <a:off x="9191917" y="2658535"/>
          <a:ext cx="15917332" cy="9227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86097462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9D5D0C"/>
      </a:dk1>
      <a:lt1>
        <a:srgbClr val="91969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Roboto Regular"/>
        <a:ea typeface="Roboto Regular"/>
        <a:cs typeface="Roboto Regular"/>
      </a:majorFont>
      <a:minorFont>
        <a:latin typeface="Roboto Regular"/>
        <a:ea typeface="Roboto Regular"/>
        <a:cs typeface="Roboto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7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42857">
            <a:ln>
              <a:noFill/>
            </a:ln>
            <a:solidFill>
              <a:srgbClr val="91969D"/>
            </a:solidFill>
            <a:effectLst/>
            <a:uFillTx/>
            <a:latin typeface="+mn-lt"/>
            <a:ea typeface="+mn-ea"/>
            <a:cs typeface="+mn-cs"/>
            <a:sym typeface="Robot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Roboto Regular"/>
        <a:ea typeface="Roboto Regular"/>
        <a:cs typeface="Roboto Regular"/>
      </a:majorFont>
      <a:minorFont>
        <a:latin typeface="Roboto Regular"/>
        <a:ea typeface="Roboto Regular"/>
        <a:cs typeface="Roboto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7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42857">
            <a:ln>
              <a:noFill/>
            </a:ln>
            <a:solidFill>
              <a:srgbClr val="91969D"/>
            </a:solidFill>
            <a:effectLst/>
            <a:uFillTx/>
            <a:latin typeface="+mn-lt"/>
            <a:ea typeface="+mn-ea"/>
            <a:cs typeface="+mn-cs"/>
            <a:sym typeface="Robot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1331</Words>
  <Application>Microsoft Office PowerPoint</Application>
  <PresentationFormat>Personalizado</PresentationFormat>
  <Paragraphs>137</Paragraphs>
  <Slides>16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5" baseType="lpstr">
      <vt:lpstr>Arial</vt:lpstr>
      <vt:lpstr>Century Gothic</vt:lpstr>
      <vt:lpstr>Helvetica Light</vt:lpstr>
      <vt:lpstr>Helvetica Neue</vt:lpstr>
      <vt:lpstr>Roboto Bold</vt:lpstr>
      <vt:lpstr>Roboto Regular</vt:lpstr>
      <vt:lpstr>Symbol</vt:lpstr>
      <vt:lpstr>Times New Roman</vt:lpstr>
      <vt:lpstr>White</vt:lpstr>
      <vt:lpstr>Plataforma orientada al monitoreo de la calidad del aire en la Universidad Mariana</vt:lpstr>
      <vt:lpstr>Agenda</vt:lpstr>
      <vt:lpstr>1. Problema de investigación</vt:lpstr>
      <vt:lpstr>1. Problema de investigación</vt:lpstr>
      <vt:lpstr>2. Antecedentes</vt:lpstr>
      <vt:lpstr>3. Objetivos</vt:lpstr>
      <vt:lpstr>3. Objetivos específicos </vt:lpstr>
      <vt:lpstr>4. Justificación</vt:lpstr>
      <vt:lpstr>5. Metodología</vt:lpstr>
      <vt:lpstr>5. Metodología</vt:lpstr>
      <vt:lpstr>6. Presupuesto </vt:lpstr>
      <vt:lpstr>7. Cronograma</vt:lpstr>
      <vt:lpstr>8. Productos esperados</vt:lpstr>
      <vt:lpstr>9. Referencias bibliográficas</vt:lpstr>
      <vt:lpstr>9. Referencias bibliográficas</vt:lpstr>
      <vt:lpstr>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Presentation Template</dc:title>
  <dc:creator>Fabian</dc:creator>
  <cp:lastModifiedBy>Juan Calpa</cp:lastModifiedBy>
  <cp:revision>44</cp:revision>
  <dcterms:modified xsi:type="dcterms:W3CDTF">2024-08-28T01:22:42Z</dcterms:modified>
</cp:coreProperties>
</file>