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3" r:id="rId4"/>
    <p:sldId id="285" r:id="rId5"/>
    <p:sldId id="274" r:id="rId6"/>
    <p:sldId id="282" r:id="rId7"/>
    <p:sldId id="283" r:id="rId8"/>
    <p:sldId id="276" r:id="rId9"/>
    <p:sldId id="277" r:id="rId10"/>
    <p:sldId id="278" r:id="rId11"/>
    <p:sldId id="279" r:id="rId12"/>
    <p:sldId id="280" r:id="rId13"/>
    <p:sldId id="284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1pPr>
    <a:lvl2pPr marL="0" marR="0" indent="228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2pPr>
    <a:lvl3pPr marL="0" marR="0" indent="457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3pPr>
    <a:lvl4pPr marL="0" marR="0" indent="685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4pPr>
    <a:lvl5pPr marL="0" marR="0" indent="9144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5pPr>
    <a:lvl6pPr marL="0" marR="0" indent="11430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6pPr>
    <a:lvl7pPr marL="0" marR="0" indent="13716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7pPr>
    <a:lvl8pPr marL="0" marR="0" indent="16002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8pPr>
    <a:lvl9pPr marL="0" marR="0" indent="1828800" algn="l" defTabSz="825500" rtl="0" fontAlgn="auto" latinLnBrk="0" hangingPunct="0">
      <a:lnSpc>
        <a:spcPct val="70000"/>
      </a:lnSpc>
      <a:spcBef>
        <a:spcPts val="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42857">
        <a:ln>
          <a:noFill/>
        </a:ln>
        <a:solidFill>
          <a:srgbClr val="91969D"/>
        </a:solidFill>
        <a:effectLst/>
        <a:uFillTx/>
        <a:latin typeface="+mn-lt"/>
        <a:ea typeface="+mn-ea"/>
        <a:cs typeface="+mn-cs"/>
        <a:sym typeface="Roboto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CAC"/>
    <a:srgbClr val="EBF7FF"/>
    <a:srgbClr val="FFFFFF"/>
    <a:srgbClr val="CCE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29"/>
  </p:normalViewPr>
  <p:slideViewPr>
    <p:cSldViewPr snapToGrid="0" snapToObjects="1">
      <p:cViewPr varScale="1">
        <p:scale>
          <a:sx n="57" d="100"/>
          <a:sy n="57" d="100"/>
        </p:scale>
        <p:origin x="28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481110-6A6A-4B32-8A79-E6B8A0A7903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F3C37629-A794-4522-A61B-F1FCBEC366EF}">
      <dgm:prSet phldrT="[Texto]"/>
      <dgm:spPr>
        <a:solidFill>
          <a:srgbClr val="EBF7FF"/>
        </a:solidFill>
        <a:ln>
          <a:solidFill>
            <a:srgbClr val="2E7CAC"/>
          </a:solidFill>
        </a:ln>
      </dgm:spPr>
      <dgm:t>
        <a:bodyPr/>
        <a:lstStyle/>
        <a:p>
          <a:r>
            <a:rPr lang="es-CO" noProof="0" dirty="0">
              <a:solidFill>
                <a:srgbClr val="2E7CAC"/>
              </a:solidFill>
            </a:rPr>
            <a:t>Enfermedades</a:t>
          </a:r>
          <a:r>
            <a:rPr lang="en-US" dirty="0">
              <a:solidFill>
                <a:srgbClr val="2E7CAC"/>
              </a:solidFill>
            </a:rPr>
            <a:t> </a:t>
          </a:r>
          <a:r>
            <a:rPr lang="en-US" dirty="0" err="1">
              <a:solidFill>
                <a:srgbClr val="2E7CAC"/>
              </a:solidFill>
            </a:rPr>
            <a:t>provocadas</a:t>
          </a:r>
          <a:r>
            <a:rPr lang="en-US" dirty="0">
              <a:solidFill>
                <a:srgbClr val="2E7CAC"/>
              </a:solidFill>
            </a:rPr>
            <a:t> por la </a:t>
          </a:r>
          <a:r>
            <a:rPr lang="es-CO" noProof="0" dirty="0">
              <a:solidFill>
                <a:srgbClr val="2E7CAC"/>
              </a:solidFill>
            </a:rPr>
            <a:t>exposición</a:t>
          </a:r>
          <a:r>
            <a:rPr lang="en-US" dirty="0">
              <a:solidFill>
                <a:srgbClr val="2E7CAC"/>
              </a:solidFill>
            </a:rPr>
            <a:t> al </a:t>
          </a:r>
          <a:r>
            <a:rPr lang="en-US" dirty="0" err="1">
              <a:solidFill>
                <a:srgbClr val="2E7CAC"/>
              </a:solidFill>
            </a:rPr>
            <a:t>aire</a:t>
          </a:r>
          <a:r>
            <a:rPr lang="en-US" dirty="0">
              <a:solidFill>
                <a:srgbClr val="2E7CAC"/>
              </a:solidFill>
            </a:rPr>
            <a:t> </a:t>
          </a:r>
          <a:r>
            <a:rPr lang="en-US" dirty="0" err="1">
              <a:solidFill>
                <a:srgbClr val="2E7CAC"/>
              </a:solidFill>
            </a:rPr>
            <a:t>contaminado</a:t>
          </a:r>
          <a:r>
            <a:rPr lang="en-US" dirty="0">
              <a:solidFill>
                <a:srgbClr val="2E7CAC"/>
              </a:solidFill>
            </a:rPr>
            <a:t>.</a:t>
          </a:r>
          <a:endParaRPr lang="es-CO" dirty="0">
            <a:solidFill>
              <a:srgbClr val="2E7CAC"/>
            </a:solidFill>
          </a:endParaRPr>
        </a:p>
      </dgm:t>
    </dgm:pt>
    <dgm:pt modelId="{C27FC8BC-0986-4FE8-AEB0-E5A67B50710C}" type="parTrans" cxnId="{B9067034-97F0-4FE5-BD3A-B4D8637D06E5}">
      <dgm:prSet/>
      <dgm:spPr/>
      <dgm:t>
        <a:bodyPr/>
        <a:lstStyle/>
        <a:p>
          <a:endParaRPr lang="es-CO"/>
        </a:p>
      </dgm:t>
    </dgm:pt>
    <dgm:pt modelId="{1C364F5D-4C82-4A40-A19D-50F3673799C2}" type="sibTrans" cxnId="{B9067034-97F0-4FE5-BD3A-B4D8637D06E5}">
      <dgm:prSet/>
      <dgm:spPr/>
      <dgm:t>
        <a:bodyPr/>
        <a:lstStyle/>
        <a:p>
          <a:endParaRPr lang="es-CO"/>
        </a:p>
      </dgm:t>
    </dgm:pt>
    <dgm:pt modelId="{DE151EBB-1B1E-49F0-9978-21F10BE4A8C5}">
      <dgm:prSet phldrT="[Texto]"/>
      <dgm:spPr>
        <a:solidFill>
          <a:srgbClr val="EBF7FF"/>
        </a:solidFill>
        <a:ln>
          <a:solidFill>
            <a:srgbClr val="2E7CAC"/>
          </a:solidFill>
        </a:ln>
      </dgm:spPr>
      <dgm:t>
        <a:bodyPr/>
        <a:lstStyle/>
        <a:p>
          <a:r>
            <a:rPr lang="es-CO" dirty="0">
              <a:solidFill>
                <a:srgbClr val="2E7CAC"/>
              </a:solidFill>
            </a:rPr>
            <a:t>Contaminación </a:t>
          </a:r>
          <a:r>
            <a:rPr lang="en-US" dirty="0">
              <a:solidFill>
                <a:srgbClr val="2E7CAC"/>
              </a:solidFill>
            </a:rPr>
            <a:t>del </a:t>
          </a:r>
          <a:r>
            <a:rPr lang="en-US" dirty="0" err="1">
              <a:solidFill>
                <a:srgbClr val="2E7CAC"/>
              </a:solidFill>
            </a:rPr>
            <a:t>aire</a:t>
          </a:r>
          <a:r>
            <a:rPr lang="en-US" dirty="0">
              <a:solidFill>
                <a:srgbClr val="2E7CAC"/>
              </a:solidFill>
            </a:rPr>
            <a:t>. </a:t>
          </a:r>
          <a:endParaRPr lang="es-CO" dirty="0">
            <a:solidFill>
              <a:srgbClr val="2E7CAC"/>
            </a:solidFill>
          </a:endParaRPr>
        </a:p>
      </dgm:t>
    </dgm:pt>
    <dgm:pt modelId="{3A9DECA1-0A77-4D5E-9588-5D1AF580C9EA}" type="parTrans" cxnId="{D0AB5BBC-FF59-4190-A0BD-437590BF0019}">
      <dgm:prSet/>
      <dgm:spPr/>
      <dgm:t>
        <a:bodyPr/>
        <a:lstStyle/>
        <a:p>
          <a:endParaRPr lang="es-CO"/>
        </a:p>
      </dgm:t>
    </dgm:pt>
    <dgm:pt modelId="{6C404EF1-9796-4EED-8765-48C2D8EEE424}" type="sibTrans" cxnId="{D0AB5BBC-FF59-4190-A0BD-437590BF0019}">
      <dgm:prSet/>
      <dgm:spPr/>
      <dgm:t>
        <a:bodyPr/>
        <a:lstStyle/>
        <a:p>
          <a:endParaRPr lang="es-CO"/>
        </a:p>
      </dgm:t>
    </dgm:pt>
    <dgm:pt modelId="{01EC6BD2-292E-4AFC-BBCB-D7ACD5262E75}">
      <dgm:prSet phldrT="[Texto]"/>
      <dgm:spPr>
        <a:solidFill>
          <a:srgbClr val="EBF7FF"/>
        </a:solidFill>
        <a:ln>
          <a:solidFill>
            <a:srgbClr val="2E7CAC"/>
          </a:solidFill>
        </a:ln>
      </dgm:spPr>
      <dgm:t>
        <a:bodyPr/>
        <a:lstStyle/>
        <a:p>
          <a:r>
            <a:rPr lang="en-US" dirty="0" err="1">
              <a:solidFill>
                <a:srgbClr val="2E7CAC"/>
              </a:solidFill>
            </a:rPr>
            <a:t>Analizar</a:t>
          </a:r>
          <a:r>
            <a:rPr lang="en-US" dirty="0">
              <a:solidFill>
                <a:srgbClr val="2E7CAC"/>
              </a:solidFill>
            </a:rPr>
            <a:t> la </a:t>
          </a:r>
          <a:r>
            <a:rPr lang="en-US" dirty="0" err="1">
              <a:solidFill>
                <a:srgbClr val="2E7CAC"/>
              </a:solidFill>
            </a:rPr>
            <a:t>calidad</a:t>
          </a:r>
          <a:r>
            <a:rPr lang="en-US" dirty="0">
              <a:solidFill>
                <a:srgbClr val="2E7CAC"/>
              </a:solidFill>
            </a:rPr>
            <a:t> del </a:t>
          </a:r>
          <a:r>
            <a:rPr lang="en-US" dirty="0" err="1">
              <a:solidFill>
                <a:srgbClr val="2E7CAC"/>
              </a:solidFill>
            </a:rPr>
            <a:t>aire</a:t>
          </a:r>
          <a:r>
            <a:rPr lang="en-US" dirty="0">
              <a:solidFill>
                <a:srgbClr val="2E7CAC"/>
              </a:solidFill>
            </a:rPr>
            <a:t>.</a:t>
          </a:r>
          <a:endParaRPr lang="es-CO" dirty="0">
            <a:solidFill>
              <a:srgbClr val="2E7CAC"/>
            </a:solidFill>
          </a:endParaRPr>
        </a:p>
      </dgm:t>
    </dgm:pt>
    <dgm:pt modelId="{22A054CF-2E74-4355-9FC5-49138273239E}" type="sibTrans" cxnId="{86C864A6-9CA1-4493-B006-49005EB1F97F}">
      <dgm:prSet/>
      <dgm:spPr/>
      <dgm:t>
        <a:bodyPr/>
        <a:lstStyle/>
        <a:p>
          <a:endParaRPr lang="es-CO"/>
        </a:p>
      </dgm:t>
    </dgm:pt>
    <dgm:pt modelId="{646DDED9-6814-44AC-8214-38DBC6512700}" type="parTrans" cxnId="{86C864A6-9CA1-4493-B006-49005EB1F97F}">
      <dgm:prSet/>
      <dgm:spPr/>
      <dgm:t>
        <a:bodyPr/>
        <a:lstStyle/>
        <a:p>
          <a:endParaRPr lang="es-CO"/>
        </a:p>
      </dgm:t>
    </dgm:pt>
    <dgm:pt modelId="{51977166-077D-461E-97FD-8D7B6CC13BB7}" type="pres">
      <dgm:prSet presAssocID="{7E481110-6A6A-4B32-8A79-E6B8A0A7903B}" presName="Name0" presStyleCnt="0">
        <dgm:presLayoutVars>
          <dgm:dir/>
          <dgm:animLvl val="lvl"/>
          <dgm:resizeHandles val="exact"/>
        </dgm:presLayoutVars>
      </dgm:prSet>
      <dgm:spPr/>
    </dgm:pt>
    <dgm:pt modelId="{5B0FF7ED-5410-4CE8-8910-A662C267D7D0}" type="pres">
      <dgm:prSet presAssocID="{F3C37629-A794-4522-A61B-F1FCBEC366EF}" presName="parTxOnly" presStyleLbl="node1" presStyleIdx="0" presStyleCnt="3" custLinFactX="-2875" custLinFactNeighborX="-100000">
        <dgm:presLayoutVars>
          <dgm:chMax val="0"/>
          <dgm:chPref val="0"/>
          <dgm:bulletEnabled val="1"/>
        </dgm:presLayoutVars>
      </dgm:prSet>
      <dgm:spPr/>
    </dgm:pt>
    <dgm:pt modelId="{E21E1D41-FAEF-474D-91C6-56C625A6C97A}" type="pres">
      <dgm:prSet presAssocID="{1C364F5D-4C82-4A40-A19D-50F3673799C2}" presName="parTxOnlySpace" presStyleCnt="0"/>
      <dgm:spPr/>
    </dgm:pt>
    <dgm:pt modelId="{320453B3-1DBE-47DC-BBAC-30C4748436F4}" type="pres">
      <dgm:prSet presAssocID="{DE151EBB-1B1E-49F0-9978-21F10BE4A8C5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528AF44-4BCD-4E4C-8913-B734FA17F0EA}" type="pres">
      <dgm:prSet presAssocID="{6C404EF1-9796-4EED-8765-48C2D8EEE424}" presName="parTxOnlySpace" presStyleCnt="0"/>
      <dgm:spPr/>
    </dgm:pt>
    <dgm:pt modelId="{D2709B2D-BE1F-4424-A2C1-F5D56A5CA58A}" type="pres">
      <dgm:prSet presAssocID="{01EC6BD2-292E-4AFC-BBCB-D7ACD5262E75}" presName="parTxOnly" presStyleLbl="node1" presStyleIdx="2" presStyleCnt="3" custLinFactNeighborX="821" custLinFactNeighborY="0">
        <dgm:presLayoutVars>
          <dgm:chMax val="0"/>
          <dgm:chPref val="0"/>
          <dgm:bulletEnabled val="1"/>
        </dgm:presLayoutVars>
      </dgm:prSet>
      <dgm:spPr/>
    </dgm:pt>
  </dgm:ptLst>
  <dgm:cxnLst>
    <dgm:cxn modelId="{B8326707-8D80-44F3-98DC-567681FD8E05}" type="presOf" srcId="{01EC6BD2-292E-4AFC-BBCB-D7ACD5262E75}" destId="{D2709B2D-BE1F-4424-A2C1-F5D56A5CA58A}" srcOrd="0" destOrd="0" presId="urn:microsoft.com/office/officeart/2005/8/layout/chevron1"/>
    <dgm:cxn modelId="{B9067034-97F0-4FE5-BD3A-B4D8637D06E5}" srcId="{7E481110-6A6A-4B32-8A79-E6B8A0A7903B}" destId="{F3C37629-A794-4522-A61B-F1FCBEC366EF}" srcOrd="0" destOrd="0" parTransId="{C27FC8BC-0986-4FE8-AEB0-E5A67B50710C}" sibTransId="{1C364F5D-4C82-4A40-A19D-50F3673799C2}"/>
    <dgm:cxn modelId="{A0141C8A-EF5E-4588-9DAA-00095FC0E25E}" type="presOf" srcId="{7E481110-6A6A-4B32-8A79-E6B8A0A7903B}" destId="{51977166-077D-461E-97FD-8D7B6CC13BB7}" srcOrd="0" destOrd="0" presId="urn:microsoft.com/office/officeart/2005/8/layout/chevron1"/>
    <dgm:cxn modelId="{C38A2E96-7530-41CB-962A-3BD7C6C651D5}" type="presOf" srcId="{DE151EBB-1B1E-49F0-9978-21F10BE4A8C5}" destId="{320453B3-1DBE-47DC-BBAC-30C4748436F4}" srcOrd="0" destOrd="0" presId="urn:microsoft.com/office/officeart/2005/8/layout/chevron1"/>
    <dgm:cxn modelId="{86C864A6-9CA1-4493-B006-49005EB1F97F}" srcId="{7E481110-6A6A-4B32-8A79-E6B8A0A7903B}" destId="{01EC6BD2-292E-4AFC-BBCB-D7ACD5262E75}" srcOrd="2" destOrd="0" parTransId="{646DDED9-6814-44AC-8214-38DBC6512700}" sibTransId="{22A054CF-2E74-4355-9FC5-49138273239E}"/>
    <dgm:cxn modelId="{08E79ABA-8850-403A-AC4B-6F355DE33EAE}" type="presOf" srcId="{F3C37629-A794-4522-A61B-F1FCBEC366EF}" destId="{5B0FF7ED-5410-4CE8-8910-A662C267D7D0}" srcOrd="0" destOrd="0" presId="urn:microsoft.com/office/officeart/2005/8/layout/chevron1"/>
    <dgm:cxn modelId="{D0AB5BBC-FF59-4190-A0BD-437590BF0019}" srcId="{7E481110-6A6A-4B32-8A79-E6B8A0A7903B}" destId="{DE151EBB-1B1E-49F0-9978-21F10BE4A8C5}" srcOrd="1" destOrd="0" parTransId="{3A9DECA1-0A77-4D5E-9588-5D1AF580C9EA}" sibTransId="{6C404EF1-9796-4EED-8765-48C2D8EEE424}"/>
    <dgm:cxn modelId="{D2B7F41E-F95E-43E0-8F11-93A2744BE292}" type="presParOf" srcId="{51977166-077D-461E-97FD-8D7B6CC13BB7}" destId="{5B0FF7ED-5410-4CE8-8910-A662C267D7D0}" srcOrd="0" destOrd="0" presId="urn:microsoft.com/office/officeart/2005/8/layout/chevron1"/>
    <dgm:cxn modelId="{CBB93881-41C8-4CF4-AE83-E952ABCCDC60}" type="presParOf" srcId="{51977166-077D-461E-97FD-8D7B6CC13BB7}" destId="{E21E1D41-FAEF-474D-91C6-56C625A6C97A}" srcOrd="1" destOrd="0" presId="urn:microsoft.com/office/officeart/2005/8/layout/chevron1"/>
    <dgm:cxn modelId="{94493FDD-76AF-4DA3-BEBE-5D532AB495BF}" type="presParOf" srcId="{51977166-077D-461E-97FD-8D7B6CC13BB7}" destId="{320453B3-1DBE-47DC-BBAC-30C4748436F4}" srcOrd="2" destOrd="0" presId="urn:microsoft.com/office/officeart/2005/8/layout/chevron1"/>
    <dgm:cxn modelId="{44E39ED6-1ACA-4EE1-8F16-78DDBABF51EE}" type="presParOf" srcId="{51977166-077D-461E-97FD-8D7B6CC13BB7}" destId="{6528AF44-4BCD-4E4C-8913-B734FA17F0EA}" srcOrd="3" destOrd="0" presId="urn:microsoft.com/office/officeart/2005/8/layout/chevron1"/>
    <dgm:cxn modelId="{9190E6AF-5725-41E6-89D5-D6B2BA58DD1D}" type="presParOf" srcId="{51977166-077D-461E-97FD-8D7B6CC13BB7}" destId="{D2709B2D-BE1F-4424-A2C1-F5D56A5CA58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1FFB6-D6E0-4A3A-A9C6-F711676F64AF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C58ABD81-4B3A-4C85-86CA-C64155E184BC}">
      <dgm:prSet phldrT="[Texto]" custT="1"/>
      <dgm:spPr/>
      <dgm:t>
        <a:bodyPr/>
        <a:lstStyle/>
        <a:p>
          <a:r>
            <a:rPr lang="es-CO" sz="4000" b="0" dirty="0">
              <a:solidFill>
                <a:srgbClr val="FFFFFF"/>
              </a:solidFill>
            </a:rPr>
            <a:t>Planificación</a:t>
          </a:r>
        </a:p>
      </dgm:t>
    </dgm:pt>
    <dgm:pt modelId="{EC2F8A67-EBF0-4B66-823D-79E0D7F0DA23}" type="parTrans" cxnId="{C2C318EA-F784-4E24-B9E5-F0ED6133A7AC}">
      <dgm:prSet/>
      <dgm:spPr/>
      <dgm:t>
        <a:bodyPr/>
        <a:lstStyle/>
        <a:p>
          <a:endParaRPr lang="es-CO"/>
        </a:p>
      </dgm:t>
    </dgm:pt>
    <dgm:pt modelId="{215BFF77-5032-4A30-B59A-B6313AA18E9E}" type="sibTrans" cxnId="{C2C318EA-F784-4E24-B9E5-F0ED6133A7AC}">
      <dgm:prSet/>
      <dgm:spPr/>
      <dgm:t>
        <a:bodyPr/>
        <a:lstStyle/>
        <a:p>
          <a:endParaRPr lang="es-CO"/>
        </a:p>
      </dgm:t>
    </dgm:pt>
    <dgm:pt modelId="{4BDC9D92-AB66-43D3-841A-5A17D9C04857}">
      <dgm:prSet phldrT="[Texto]" custT="1"/>
      <dgm:spPr/>
      <dgm:t>
        <a:bodyPr/>
        <a:lstStyle/>
        <a:p>
          <a:r>
            <a:rPr lang="es-CO" sz="4000" dirty="0">
              <a:solidFill>
                <a:srgbClr val="FFFFFF"/>
              </a:solidFill>
            </a:rPr>
            <a:t>Diseño</a:t>
          </a:r>
        </a:p>
      </dgm:t>
    </dgm:pt>
    <dgm:pt modelId="{95B15344-C6C7-4289-8B0F-65DF438684E5}" type="parTrans" cxnId="{32FC82B7-0205-4D9D-A425-809099A9F75F}">
      <dgm:prSet/>
      <dgm:spPr/>
      <dgm:t>
        <a:bodyPr/>
        <a:lstStyle/>
        <a:p>
          <a:endParaRPr lang="es-CO"/>
        </a:p>
      </dgm:t>
    </dgm:pt>
    <dgm:pt modelId="{A2A7C6CB-403C-4F81-8BEF-E8672C41CF7E}" type="sibTrans" cxnId="{32FC82B7-0205-4D9D-A425-809099A9F75F}">
      <dgm:prSet/>
      <dgm:spPr/>
      <dgm:t>
        <a:bodyPr/>
        <a:lstStyle/>
        <a:p>
          <a:endParaRPr lang="es-CO"/>
        </a:p>
      </dgm:t>
    </dgm:pt>
    <dgm:pt modelId="{B88B33B0-7B3D-4D08-BB5A-31FF837B3673}">
      <dgm:prSet phldrT="[Texto]" custT="1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s-CO" sz="4000" dirty="0">
              <a:solidFill>
                <a:srgbClr val="FFFFFF"/>
              </a:solidFill>
            </a:rPr>
            <a:t>Programación</a:t>
          </a:r>
        </a:p>
      </dgm:t>
    </dgm:pt>
    <dgm:pt modelId="{B6D3F469-5214-4D41-90C1-634B2CF61EDB}" type="parTrans" cxnId="{C4C05C36-B8F2-4FB0-A5E4-00875A787B0F}">
      <dgm:prSet/>
      <dgm:spPr/>
      <dgm:t>
        <a:bodyPr/>
        <a:lstStyle/>
        <a:p>
          <a:endParaRPr lang="es-CO"/>
        </a:p>
      </dgm:t>
    </dgm:pt>
    <dgm:pt modelId="{7EC7516B-8EC1-4BAB-B9AC-63D29A80797C}" type="sibTrans" cxnId="{C4C05C36-B8F2-4FB0-A5E4-00875A787B0F}">
      <dgm:prSet/>
      <dgm:spPr/>
      <dgm:t>
        <a:bodyPr/>
        <a:lstStyle/>
        <a:p>
          <a:endParaRPr lang="es-CO"/>
        </a:p>
      </dgm:t>
    </dgm:pt>
    <dgm:pt modelId="{9AF1F49B-B5FE-41AE-929D-8D2DECBF3FFD}">
      <dgm:prSet phldrT="[Texto]" custT="1"/>
      <dgm:spPr/>
      <dgm:t>
        <a:bodyPr/>
        <a:lstStyle/>
        <a:p>
          <a:r>
            <a:rPr lang="es-CO" sz="4000" dirty="0">
              <a:solidFill>
                <a:srgbClr val="FFFFFF"/>
              </a:solidFill>
            </a:rPr>
            <a:t>Pruebas</a:t>
          </a:r>
        </a:p>
      </dgm:t>
    </dgm:pt>
    <dgm:pt modelId="{C404F6AB-FEBF-42AA-A6F4-5D08C50026CE}" type="parTrans" cxnId="{AC537A6C-B956-4B44-8B37-D2C940843E01}">
      <dgm:prSet/>
      <dgm:spPr/>
      <dgm:t>
        <a:bodyPr/>
        <a:lstStyle/>
        <a:p>
          <a:endParaRPr lang="es-CO"/>
        </a:p>
      </dgm:t>
    </dgm:pt>
    <dgm:pt modelId="{2999908F-0DAD-480B-A004-DC69502FA009}" type="sibTrans" cxnId="{AC537A6C-B956-4B44-8B37-D2C940843E01}">
      <dgm:prSet/>
      <dgm:spPr/>
      <dgm:t>
        <a:bodyPr/>
        <a:lstStyle/>
        <a:p>
          <a:endParaRPr lang="es-CO"/>
        </a:p>
      </dgm:t>
    </dgm:pt>
    <dgm:pt modelId="{787CA8B5-1FD8-46DD-9D4E-D026649713BC}">
      <dgm:prSet phldrT="[Texto]" custT="1"/>
      <dgm:spPr/>
      <dgm:t>
        <a:bodyPr/>
        <a:lstStyle/>
        <a:p>
          <a:r>
            <a:rPr lang="es-CO" sz="4400" dirty="0">
              <a:solidFill>
                <a:srgbClr val="FFFFFF"/>
              </a:solidFill>
            </a:rPr>
            <a:t>Entrega</a:t>
          </a:r>
        </a:p>
      </dgm:t>
    </dgm:pt>
    <dgm:pt modelId="{A8D25380-FA86-4248-93BF-4A468C03B46F}" type="parTrans" cxnId="{D1FA929F-0E48-46AD-97F3-9F3FCBEA894C}">
      <dgm:prSet/>
      <dgm:spPr/>
      <dgm:t>
        <a:bodyPr/>
        <a:lstStyle/>
        <a:p>
          <a:endParaRPr lang="es-CO"/>
        </a:p>
      </dgm:t>
    </dgm:pt>
    <dgm:pt modelId="{FF47E6FC-636F-470A-B166-C6E0A7DC69B1}" type="sibTrans" cxnId="{D1FA929F-0E48-46AD-97F3-9F3FCBEA894C}">
      <dgm:prSet/>
      <dgm:spPr/>
      <dgm:t>
        <a:bodyPr/>
        <a:lstStyle/>
        <a:p>
          <a:endParaRPr lang="es-CO"/>
        </a:p>
      </dgm:t>
    </dgm:pt>
    <dgm:pt modelId="{7A44B5E6-7035-4D45-B2CF-8D15799FB20E}" type="pres">
      <dgm:prSet presAssocID="{41F1FFB6-D6E0-4A3A-A9C6-F711676F64AF}" presName="cycle" presStyleCnt="0">
        <dgm:presLayoutVars>
          <dgm:dir/>
          <dgm:resizeHandles val="exact"/>
        </dgm:presLayoutVars>
      </dgm:prSet>
      <dgm:spPr/>
    </dgm:pt>
    <dgm:pt modelId="{3ADB9B99-B07D-43F8-8E93-12E936BD9AE8}" type="pres">
      <dgm:prSet presAssocID="{C58ABD81-4B3A-4C85-86CA-C64155E184BC}" presName="node" presStyleLbl="node1" presStyleIdx="0" presStyleCnt="5" custScaleX="115488">
        <dgm:presLayoutVars>
          <dgm:bulletEnabled val="1"/>
        </dgm:presLayoutVars>
      </dgm:prSet>
      <dgm:spPr/>
    </dgm:pt>
    <dgm:pt modelId="{D9A15159-E31E-412C-819A-7889B214E537}" type="pres">
      <dgm:prSet presAssocID="{C58ABD81-4B3A-4C85-86CA-C64155E184BC}" presName="spNode" presStyleCnt="0"/>
      <dgm:spPr/>
    </dgm:pt>
    <dgm:pt modelId="{D589D861-5F22-4402-A708-5079B01C3676}" type="pres">
      <dgm:prSet presAssocID="{215BFF77-5032-4A30-B59A-B6313AA18E9E}" presName="sibTrans" presStyleLbl="sibTrans1D1" presStyleIdx="0" presStyleCnt="5"/>
      <dgm:spPr/>
    </dgm:pt>
    <dgm:pt modelId="{03F7F8FB-7814-46E8-8FDE-E120654602B3}" type="pres">
      <dgm:prSet presAssocID="{4BDC9D92-AB66-43D3-841A-5A17D9C04857}" presName="node" presStyleLbl="node1" presStyleIdx="1" presStyleCnt="5">
        <dgm:presLayoutVars>
          <dgm:bulletEnabled val="1"/>
        </dgm:presLayoutVars>
      </dgm:prSet>
      <dgm:spPr/>
    </dgm:pt>
    <dgm:pt modelId="{30A7180B-4C43-461C-B900-A9850ED7B63E}" type="pres">
      <dgm:prSet presAssocID="{4BDC9D92-AB66-43D3-841A-5A17D9C04857}" presName="spNode" presStyleCnt="0"/>
      <dgm:spPr/>
    </dgm:pt>
    <dgm:pt modelId="{4B75BA0D-1C4F-4962-AF8B-131377CA2359}" type="pres">
      <dgm:prSet presAssocID="{A2A7C6CB-403C-4F81-8BEF-E8672C41CF7E}" presName="sibTrans" presStyleLbl="sibTrans1D1" presStyleIdx="1" presStyleCnt="5"/>
      <dgm:spPr/>
    </dgm:pt>
    <dgm:pt modelId="{24F7568A-6882-4A9A-8E1B-4D1417BED653}" type="pres">
      <dgm:prSet presAssocID="{B88B33B0-7B3D-4D08-BB5A-31FF837B3673}" presName="node" presStyleLbl="node1" presStyleIdx="2" presStyleCnt="5" custScaleX="124825">
        <dgm:presLayoutVars>
          <dgm:bulletEnabled val="1"/>
        </dgm:presLayoutVars>
      </dgm:prSet>
      <dgm:spPr/>
    </dgm:pt>
    <dgm:pt modelId="{1F9EEE35-196F-446D-AA5F-5F771C8A16B7}" type="pres">
      <dgm:prSet presAssocID="{B88B33B0-7B3D-4D08-BB5A-31FF837B3673}" presName="spNode" presStyleCnt="0"/>
      <dgm:spPr/>
    </dgm:pt>
    <dgm:pt modelId="{50CD5015-36E1-43B4-8306-85758C42CFF9}" type="pres">
      <dgm:prSet presAssocID="{7EC7516B-8EC1-4BAB-B9AC-63D29A80797C}" presName="sibTrans" presStyleLbl="sibTrans1D1" presStyleIdx="2" presStyleCnt="5"/>
      <dgm:spPr/>
    </dgm:pt>
    <dgm:pt modelId="{EC89E6C1-E186-4354-8535-11AD792BF5D8}" type="pres">
      <dgm:prSet presAssocID="{9AF1F49B-B5FE-41AE-929D-8D2DECBF3FFD}" presName="node" presStyleLbl="node1" presStyleIdx="3" presStyleCnt="5" custRadScaleRad="101306" custRadScaleInc="9171">
        <dgm:presLayoutVars>
          <dgm:bulletEnabled val="1"/>
        </dgm:presLayoutVars>
      </dgm:prSet>
      <dgm:spPr/>
    </dgm:pt>
    <dgm:pt modelId="{E68DEF60-E75A-4CF1-A181-19226EE45BC5}" type="pres">
      <dgm:prSet presAssocID="{9AF1F49B-B5FE-41AE-929D-8D2DECBF3FFD}" presName="spNode" presStyleCnt="0"/>
      <dgm:spPr/>
    </dgm:pt>
    <dgm:pt modelId="{2E06C9B1-B61C-44B4-B133-CAE9FF2C4AA3}" type="pres">
      <dgm:prSet presAssocID="{2999908F-0DAD-480B-A004-DC69502FA009}" presName="sibTrans" presStyleLbl="sibTrans1D1" presStyleIdx="3" presStyleCnt="5"/>
      <dgm:spPr/>
    </dgm:pt>
    <dgm:pt modelId="{57745220-45CC-479C-9645-91A2C67C1D60}" type="pres">
      <dgm:prSet presAssocID="{787CA8B5-1FD8-46DD-9D4E-D026649713BC}" presName="node" presStyleLbl="node1" presStyleIdx="4" presStyleCnt="5">
        <dgm:presLayoutVars>
          <dgm:bulletEnabled val="1"/>
        </dgm:presLayoutVars>
      </dgm:prSet>
      <dgm:spPr/>
    </dgm:pt>
    <dgm:pt modelId="{67ED4AF6-1C61-439F-8979-84EDD08A17C6}" type="pres">
      <dgm:prSet presAssocID="{787CA8B5-1FD8-46DD-9D4E-D026649713BC}" presName="spNode" presStyleCnt="0"/>
      <dgm:spPr/>
    </dgm:pt>
    <dgm:pt modelId="{0136C7D8-35BF-4CC1-91EF-EA0E7CD3E824}" type="pres">
      <dgm:prSet presAssocID="{FF47E6FC-636F-470A-B166-C6E0A7DC69B1}" presName="sibTrans" presStyleLbl="sibTrans1D1" presStyleIdx="4" presStyleCnt="5"/>
      <dgm:spPr/>
    </dgm:pt>
  </dgm:ptLst>
  <dgm:cxnLst>
    <dgm:cxn modelId="{62869A01-6AE9-464A-B6E6-26CC1BA77830}" type="presOf" srcId="{41F1FFB6-D6E0-4A3A-A9C6-F711676F64AF}" destId="{7A44B5E6-7035-4D45-B2CF-8D15799FB20E}" srcOrd="0" destOrd="0" presId="urn:microsoft.com/office/officeart/2005/8/layout/cycle5"/>
    <dgm:cxn modelId="{7D9E911A-C9F9-4BC2-9699-41AE80E41761}" type="presOf" srcId="{B88B33B0-7B3D-4D08-BB5A-31FF837B3673}" destId="{24F7568A-6882-4A9A-8E1B-4D1417BED653}" srcOrd="0" destOrd="0" presId="urn:microsoft.com/office/officeart/2005/8/layout/cycle5"/>
    <dgm:cxn modelId="{840A5125-5388-4369-BF22-13A643D8C245}" type="presOf" srcId="{787CA8B5-1FD8-46DD-9D4E-D026649713BC}" destId="{57745220-45CC-479C-9645-91A2C67C1D60}" srcOrd="0" destOrd="0" presId="urn:microsoft.com/office/officeart/2005/8/layout/cycle5"/>
    <dgm:cxn modelId="{A2DFBA25-242A-47E0-8BCC-0FF6B6E80FCF}" type="presOf" srcId="{FF47E6FC-636F-470A-B166-C6E0A7DC69B1}" destId="{0136C7D8-35BF-4CC1-91EF-EA0E7CD3E824}" srcOrd="0" destOrd="0" presId="urn:microsoft.com/office/officeart/2005/8/layout/cycle5"/>
    <dgm:cxn modelId="{2543292E-8C94-404E-8C20-E435707C6DCB}" type="presOf" srcId="{C58ABD81-4B3A-4C85-86CA-C64155E184BC}" destId="{3ADB9B99-B07D-43F8-8E93-12E936BD9AE8}" srcOrd="0" destOrd="0" presId="urn:microsoft.com/office/officeart/2005/8/layout/cycle5"/>
    <dgm:cxn modelId="{11A0FD2F-97F8-477C-9770-5AAD17CA629F}" type="presOf" srcId="{4BDC9D92-AB66-43D3-841A-5A17D9C04857}" destId="{03F7F8FB-7814-46E8-8FDE-E120654602B3}" srcOrd="0" destOrd="0" presId="urn:microsoft.com/office/officeart/2005/8/layout/cycle5"/>
    <dgm:cxn modelId="{C4C05C36-B8F2-4FB0-A5E4-00875A787B0F}" srcId="{41F1FFB6-D6E0-4A3A-A9C6-F711676F64AF}" destId="{B88B33B0-7B3D-4D08-BB5A-31FF837B3673}" srcOrd="2" destOrd="0" parTransId="{B6D3F469-5214-4D41-90C1-634B2CF61EDB}" sibTransId="{7EC7516B-8EC1-4BAB-B9AC-63D29A80797C}"/>
    <dgm:cxn modelId="{DB4D185C-5136-48D9-9D00-64ED6DB3BED8}" type="presOf" srcId="{9AF1F49B-B5FE-41AE-929D-8D2DECBF3FFD}" destId="{EC89E6C1-E186-4354-8535-11AD792BF5D8}" srcOrd="0" destOrd="0" presId="urn:microsoft.com/office/officeart/2005/8/layout/cycle5"/>
    <dgm:cxn modelId="{2A2B6249-8985-4267-B2C9-57C88371252D}" type="presOf" srcId="{215BFF77-5032-4A30-B59A-B6313AA18E9E}" destId="{D589D861-5F22-4402-A708-5079B01C3676}" srcOrd="0" destOrd="0" presId="urn:microsoft.com/office/officeart/2005/8/layout/cycle5"/>
    <dgm:cxn modelId="{AC537A6C-B956-4B44-8B37-D2C940843E01}" srcId="{41F1FFB6-D6E0-4A3A-A9C6-F711676F64AF}" destId="{9AF1F49B-B5FE-41AE-929D-8D2DECBF3FFD}" srcOrd="3" destOrd="0" parTransId="{C404F6AB-FEBF-42AA-A6F4-5D08C50026CE}" sibTransId="{2999908F-0DAD-480B-A004-DC69502FA009}"/>
    <dgm:cxn modelId="{D1FA929F-0E48-46AD-97F3-9F3FCBEA894C}" srcId="{41F1FFB6-D6E0-4A3A-A9C6-F711676F64AF}" destId="{787CA8B5-1FD8-46DD-9D4E-D026649713BC}" srcOrd="4" destOrd="0" parTransId="{A8D25380-FA86-4248-93BF-4A468C03B46F}" sibTransId="{FF47E6FC-636F-470A-B166-C6E0A7DC69B1}"/>
    <dgm:cxn modelId="{32FC82B7-0205-4D9D-A425-809099A9F75F}" srcId="{41F1FFB6-D6E0-4A3A-A9C6-F711676F64AF}" destId="{4BDC9D92-AB66-43D3-841A-5A17D9C04857}" srcOrd="1" destOrd="0" parTransId="{95B15344-C6C7-4289-8B0F-65DF438684E5}" sibTransId="{A2A7C6CB-403C-4F81-8BEF-E8672C41CF7E}"/>
    <dgm:cxn modelId="{4257CFC9-937F-4D84-B1E2-905D2D029398}" type="presOf" srcId="{7EC7516B-8EC1-4BAB-B9AC-63D29A80797C}" destId="{50CD5015-36E1-43B4-8306-85758C42CFF9}" srcOrd="0" destOrd="0" presId="urn:microsoft.com/office/officeart/2005/8/layout/cycle5"/>
    <dgm:cxn modelId="{C69094DA-31F6-48A3-BD6C-16FFED8A8FF7}" type="presOf" srcId="{A2A7C6CB-403C-4F81-8BEF-E8672C41CF7E}" destId="{4B75BA0D-1C4F-4962-AF8B-131377CA2359}" srcOrd="0" destOrd="0" presId="urn:microsoft.com/office/officeart/2005/8/layout/cycle5"/>
    <dgm:cxn modelId="{5884C3DB-CEB3-4B66-9B83-E539FF908437}" type="presOf" srcId="{2999908F-0DAD-480B-A004-DC69502FA009}" destId="{2E06C9B1-B61C-44B4-B133-CAE9FF2C4AA3}" srcOrd="0" destOrd="0" presId="urn:microsoft.com/office/officeart/2005/8/layout/cycle5"/>
    <dgm:cxn modelId="{C2C318EA-F784-4E24-B9E5-F0ED6133A7AC}" srcId="{41F1FFB6-D6E0-4A3A-A9C6-F711676F64AF}" destId="{C58ABD81-4B3A-4C85-86CA-C64155E184BC}" srcOrd="0" destOrd="0" parTransId="{EC2F8A67-EBF0-4B66-823D-79E0D7F0DA23}" sibTransId="{215BFF77-5032-4A30-B59A-B6313AA18E9E}"/>
    <dgm:cxn modelId="{CB5C9281-2C88-45D9-951D-8E7F34BDDDE8}" type="presParOf" srcId="{7A44B5E6-7035-4D45-B2CF-8D15799FB20E}" destId="{3ADB9B99-B07D-43F8-8E93-12E936BD9AE8}" srcOrd="0" destOrd="0" presId="urn:microsoft.com/office/officeart/2005/8/layout/cycle5"/>
    <dgm:cxn modelId="{BC8C2704-3E01-4B7E-BECA-1A18340520F0}" type="presParOf" srcId="{7A44B5E6-7035-4D45-B2CF-8D15799FB20E}" destId="{D9A15159-E31E-412C-819A-7889B214E537}" srcOrd="1" destOrd="0" presId="urn:microsoft.com/office/officeart/2005/8/layout/cycle5"/>
    <dgm:cxn modelId="{108909BC-891D-4E2C-80A2-222710C63267}" type="presParOf" srcId="{7A44B5E6-7035-4D45-B2CF-8D15799FB20E}" destId="{D589D861-5F22-4402-A708-5079B01C3676}" srcOrd="2" destOrd="0" presId="urn:microsoft.com/office/officeart/2005/8/layout/cycle5"/>
    <dgm:cxn modelId="{002D42E2-28C5-49D1-BE37-C0E155AB83A0}" type="presParOf" srcId="{7A44B5E6-7035-4D45-B2CF-8D15799FB20E}" destId="{03F7F8FB-7814-46E8-8FDE-E120654602B3}" srcOrd="3" destOrd="0" presId="urn:microsoft.com/office/officeart/2005/8/layout/cycle5"/>
    <dgm:cxn modelId="{D52A9180-C7EC-4923-83FD-0891B2041807}" type="presParOf" srcId="{7A44B5E6-7035-4D45-B2CF-8D15799FB20E}" destId="{30A7180B-4C43-461C-B900-A9850ED7B63E}" srcOrd="4" destOrd="0" presId="urn:microsoft.com/office/officeart/2005/8/layout/cycle5"/>
    <dgm:cxn modelId="{FB198277-C666-4489-9DB1-90C4C0064074}" type="presParOf" srcId="{7A44B5E6-7035-4D45-B2CF-8D15799FB20E}" destId="{4B75BA0D-1C4F-4962-AF8B-131377CA2359}" srcOrd="5" destOrd="0" presId="urn:microsoft.com/office/officeart/2005/8/layout/cycle5"/>
    <dgm:cxn modelId="{AAF10390-30B7-4F80-BEE0-389844B5A0AA}" type="presParOf" srcId="{7A44B5E6-7035-4D45-B2CF-8D15799FB20E}" destId="{24F7568A-6882-4A9A-8E1B-4D1417BED653}" srcOrd="6" destOrd="0" presId="urn:microsoft.com/office/officeart/2005/8/layout/cycle5"/>
    <dgm:cxn modelId="{576B3983-1C12-4DCD-83FA-7B89FFD5C974}" type="presParOf" srcId="{7A44B5E6-7035-4D45-B2CF-8D15799FB20E}" destId="{1F9EEE35-196F-446D-AA5F-5F771C8A16B7}" srcOrd="7" destOrd="0" presId="urn:microsoft.com/office/officeart/2005/8/layout/cycle5"/>
    <dgm:cxn modelId="{8AF60BD7-5FEA-4FC7-A59D-BFA2569A2194}" type="presParOf" srcId="{7A44B5E6-7035-4D45-B2CF-8D15799FB20E}" destId="{50CD5015-36E1-43B4-8306-85758C42CFF9}" srcOrd="8" destOrd="0" presId="urn:microsoft.com/office/officeart/2005/8/layout/cycle5"/>
    <dgm:cxn modelId="{420C731A-A9D0-4F3D-BB3B-00B579627A3D}" type="presParOf" srcId="{7A44B5E6-7035-4D45-B2CF-8D15799FB20E}" destId="{EC89E6C1-E186-4354-8535-11AD792BF5D8}" srcOrd="9" destOrd="0" presId="urn:microsoft.com/office/officeart/2005/8/layout/cycle5"/>
    <dgm:cxn modelId="{84C9BE93-720B-40F0-8226-9AE654C52371}" type="presParOf" srcId="{7A44B5E6-7035-4D45-B2CF-8D15799FB20E}" destId="{E68DEF60-E75A-4CF1-A181-19226EE45BC5}" srcOrd="10" destOrd="0" presId="urn:microsoft.com/office/officeart/2005/8/layout/cycle5"/>
    <dgm:cxn modelId="{F85BEB0A-F1A4-40FB-8A2B-A130122E5D55}" type="presParOf" srcId="{7A44B5E6-7035-4D45-B2CF-8D15799FB20E}" destId="{2E06C9B1-B61C-44B4-B133-CAE9FF2C4AA3}" srcOrd="11" destOrd="0" presId="urn:microsoft.com/office/officeart/2005/8/layout/cycle5"/>
    <dgm:cxn modelId="{FB276F2C-920B-456B-AFD2-CA938D880B0E}" type="presParOf" srcId="{7A44B5E6-7035-4D45-B2CF-8D15799FB20E}" destId="{57745220-45CC-479C-9645-91A2C67C1D60}" srcOrd="12" destOrd="0" presId="urn:microsoft.com/office/officeart/2005/8/layout/cycle5"/>
    <dgm:cxn modelId="{A31AE676-F12A-453E-80A0-735DB1A3B938}" type="presParOf" srcId="{7A44B5E6-7035-4D45-B2CF-8D15799FB20E}" destId="{67ED4AF6-1C61-439F-8979-84EDD08A17C6}" srcOrd="13" destOrd="0" presId="urn:microsoft.com/office/officeart/2005/8/layout/cycle5"/>
    <dgm:cxn modelId="{03892E02-76EB-40CC-AFA3-AA0505E672BF}" type="presParOf" srcId="{7A44B5E6-7035-4D45-B2CF-8D15799FB20E}" destId="{0136C7D8-35BF-4CC1-91EF-EA0E7CD3E82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5E5736-1021-4DB6-BD4D-8D81EA0BDDD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D25C4F3-8398-447F-BAD6-A98072E63FDF}">
      <dgm:prSet phldrT="[Texto]"/>
      <dgm:spPr>
        <a:solidFill>
          <a:srgbClr val="2E7CAC"/>
        </a:solidFill>
      </dgm:spPr>
      <dgm:t>
        <a:bodyPr/>
        <a:lstStyle/>
        <a:p>
          <a:r>
            <a:rPr lang="es-CO" dirty="0">
              <a:solidFill>
                <a:srgbClr val="FFFFFF"/>
              </a:solidFill>
            </a:rPr>
            <a:t>Monografía</a:t>
          </a:r>
        </a:p>
      </dgm:t>
    </dgm:pt>
    <dgm:pt modelId="{2C0F4EF7-1D53-4C2E-9BF7-5ACF074626F0}" type="parTrans" cxnId="{582881EB-FCBC-43F6-8522-738CFF47558F}">
      <dgm:prSet/>
      <dgm:spPr/>
      <dgm:t>
        <a:bodyPr/>
        <a:lstStyle/>
        <a:p>
          <a:endParaRPr lang="es-CO"/>
        </a:p>
      </dgm:t>
    </dgm:pt>
    <dgm:pt modelId="{E507036E-829C-416C-B95E-16213A4F75E3}" type="sibTrans" cxnId="{582881EB-FCBC-43F6-8522-738CFF47558F}">
      <dgm:prSet/>
      <dgm:spPr/>
      <dgm:t>
        <a:bodyPr/>
        <a:lstStyle/>
        <a:p>
          <a:endParaRPr lang="es-CO"/>
        </a:p>
      </dgm:t>
    </dgm:pt>
    <dgm:pt modelId="{1AB92E2A-16CA-4F8D-BF36-1007D69CC46D}">
      <dgm:prSet phldrT="[Texto]"/>
      <dgm:spPr>
        <a:solidFill>
          <a:srgbClr val="2E7CAC"/>
        </a:solidFill>
      </dgm:spPr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CO" dirty="0">
              <a:solidFill>
                <a:srgbClr val="FFFFFF"/>
              </a:solidFill>
            </a:rPr>
            <a:t>Informe Técnico </a:t>
          </a:r>
        </a:p>
      </dgm:t>
    </dgm:pt>
    <dgm:pt modelId="{E7D59BFB-3745-4669-B838-21922CD67A93}" type="parTrans" cxnId="{D61AC4EB-0ABC-4896-9B53-8D335DCEEFCF}">
      <dgm:prSet/>
      <dgm:spPr/>
      <dgm:t>
        <a:bodyPr/>
        <a:lstStyle/>
        <a:p>
          <a:endParaRPr lang="es-CO"/>
        </a:p>
      </dgm:t>
    </dgm:pt>
    <dgm:pt modelId="{E0C70EA3-E767-4CAC-8D20-9317D9C75F4D}" type="sibTrans" cxnId="{D61AC4EB-0ABC-4896-9B53-8D335DCEEFCF}">
      <dgm:prSet/>
      <dgm:spPr/>
      <dgm:t>
        <a:bodyPr/>
        <a:lstStyle/>
        <a:p>
          <a:endParaRPr lang="es-CO"/>
        </a:p>
      </dgm:t>
    </dgm:pt>
    <dgm:pt modelId="{96D24E08-A4BC-4DD5-9EBC-585CE8627D1F}">
      <dgm:prSet phldrT="[Texto]"/>
      <dgm:spPr>
        <a:solidFill>
          <a:srgbClr val="2E7CAC"/>
        </a:solidFill>
      </dgm:spPr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CO" dirty="0">
              <a:solidFill>
                <a:srgbClr val="FFFFFF"/>
              </a:solidFill>
            </a:rPr>
            <a:t>Carta de Innovación </a:t>
          </a:r>
        </a:p>
      </dgm:t>
    </dgm:pt>
    <dgm:pt modelId="{0A40ADBE-DE98-4B63-9D66-FC645EE56A5A}" type="parTrans" cxnId="{6F1E727D-42DC-48FB-A90F-EC4FBF5B5B0D}">
      <dgm:prSet/>
      <dgm:spPr/>
      <dgm:t>
        <a:bodyPr/>
        <a:lstStyle/>
        <a:p>
          <a:endParaRPr lang="es-CO"/>
        </a:p>
      </dgm:t>
    </dgm:pt>
    <dgm:pt modelId="{1591013A-9DEE-481F-96B0-890FDECBC1E8}" type="sibTrans" cxnId="{6F1E727D-42DC-48FB-A90F-EC4FBF5B5B0D}">
      <dgm:prSet/>
      <dgm:spPr/>
      <dgm:t>
        <a:bodyPr/>
        <a:lstStyle/>
        <a:p>
          <a:endParaRPr lang="es-CO"/>
        </a:p>
      </dgm:t>
    </dgm:pt>
    <dgm:pt modelId="{E5EFDB1B-553E-44D4-B070-7F49C8FB218F}" type="pres">
      <dgm:prSet presAssocID="{D75E5736-1021-4DB6-BD4D-8D81EA0BDDDC}" presName="linear" presStyleCnt="0">
        <dgm:presLayoutVars>
          <dgm:dir/>
          <dgm:resizeHandles val="exact"/>
        </dgm:presLayoutVars>
      </dgm:prSet>
      <dgm:spPr/>
    </dgm:pt>
    <dgm:pt modelId="{A0896BA6-9301-4BE2-AC4F-8F3AEA530019}" type="pres">
      <dgm:prSet presAssocID="{FD25C4F3-8398-447F-BAD6-A98072E63FDF}" presName="comp" presStyleCnt="0"/>
      <dgm:spPr/>
    </dgm:pt>
    <dgm:pt modelId="{B625D100-D535-4431-AE37-9BB828A987A4}" type="pres">
      <dgm:prSet presAssocID="{FD25C4F3-8398-447F-BAD6-A98072E63FDF}" presName="box" presStyleLbl="node1" presStyleIdx="0" presStyleCnt="3" custLinFactNeighborX="-10911" custLinFactNeighborY="-9606"/>
      <dgm:spPr/>
    </dgm:pt>
    <dgm:pt modelId="{77A0A99E-29D5-4A16-8906-B3481F2686F2}" type="pres">
      <dgm:prSet presAssocID="{FD25C4F3-8398-447F-BAD6-A98072E63FDF}" presName="img" presStyleLbl="fgImgPlace1" presStyleIdx="0" presStyleCnt="3" custLinFactNeighborX="-228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000" b="-4000"/>
          </a:stretch>
        </a:blipFill>
        <a:ln>
          <a:solidFill>
            <a:srgbClr val="FFFFFF"/>
          </a:solidFill>
        </a:ln>
      </dgm:spPr>
      <dgm:extLst>
        <a:ext uri="{E40237B7-FDA0-4F09-8148-C483321AD2D9}">
          <dgm14:cNvPr xmlns:dgm14="http://schemas.microsoft.com/office/drawing/2010/diagram" id="0" name="" descr="Documento con relleno sólido"/>
        </a:ext>
      </dgm:extLst>
    </dgm:pt>
    <dgm:pt modelId="{3A321332-593F-4035-8D1C-AA2229F2190C}" type="pres">
      <dgm:prSet presAssocID="{FD25C4F3-8398-447F-BAD6-A98072E63FDF}" presName="text" presStyleLbl="node1" presStyleIdx="0" presStyleCnt="3">
        <dgm:presLayoutVars>
          <dgm:bulletEnabled val="1"/>
        </dgm:presLayoutVars>
      </dgm:prSet>
      <dgm:spPr/>
    </dgm:pt>
    <dgm:pt modelId="{386C43F3-DE57-4DAB-BEEB-3102772B74E8}" type="pres">
      <dgm:prSet presAssocID="{E507036E-829C-416C-B95E-16213A4F75E3}" presName="spacer" presStyleCnt="0"/>
      <dgm:spPr/>
    </dgm:pt>
    <dgm:pt modelId="{C13BEC2D-E3A5-466C-AEBA-767DF34790F8}" type="pres">
      <dgm:prSet presAssocID="{1AB92E2A-16CA-4F8D-BF36-1007D69CC46D}" presName="comp" presStyleCnt="0"/>
      <dgm:spPr/>
    </dgm:pt>
    <dgm:pt modelId="{12F0A74A-A738-4811-B12F-AB5DFBBE0093}" type="pres">
      <dgm:prSet presAssocID="{1AB92E2A-16CA-4F8D-BF36-1007D69CC46D}" presName="box" presStyleLbl="node1" presStyleIdx="1" presStyleCnt="3"/>
      <dgm:spPr/>
    </dgm:pt>
    <dgm:pt modelId="{D155369B-7A76-4A2C-B919-2CC780C783FC}" type="pres">
      <dgm:prSet presAssocID="{1AB92E2A-16CA-4F8D-BF36-1007D69CC46D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Lista con relleno sólido"/>
        </a:ext>
      </dgm:extLst>
    </dgm:pt>
    <dgm:pt modelId="{8A4930B2-A04F-43B4-B585-9F9A13355B44}" type="pres">
      <dgm:prSet presAssocID="{1AB92E2A-16CA-4F8D-BF36-1007D69CC46D}" presName="text" presStyleLbl="node1" presStyleIdx="1" presStyleCnt="3">
        <dgm:presLayoutVars>
          <dgm:bulletEnabled val="1"/>
        </dgm:presLayoutVars>
      </dgm:prSet>
      <dgm:spPr/>
    </dgm:pt>
    <dgm:pt modelId="{88707B76-2111-4D20-B05F-94D9331F1F71}" type="pres">
      <dgm:prSet presAssocID="{E0C70EA3-E767-4CAC-8D20-9317D9C75F4D}" presName="spacer" presStyleCnt="0"/>
      <dgm:spPr/>
    </dgm:pt>
    <dgm:pt modelId="{17C98113-65A2-4C04-AFD8-34D3EE7E6B27}" type="pres">
      <dgm:prSet presAssocID="{96D24E08-A4BC-4DD5-9EBC-585CE8627D1F}" presName="comp" presStyleCnt="0"/>
      <dgm:spPr/>
    </dgm:pt>
    <dgm:pt modelId="{5686906E-BD7E-4141-834E-6F7645DA022E}" type="pres">
      <dgm:prSet presAssocID="{96D24E08-A4BC-4DD5-9EBC-585CE8627D1F}" presName="box" presStyleLbl="node1" presStyleIdx="2" presStyleCnt="3"/>
      <dgm:spPr/>
    </dgm:pt>
    <dgm:pt modelId="{B529DBEF-86E1-4485-8717-45FE260F6278}" type="pres">
      <dgm:prSet presAssocID="{96D24E08-A4BC-4DD5-9EBC-585CE8627D1F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Sobre con relleno sólido"/>
        </a:ext>
      </dgm:extLst>
    </dgm:pt>
    <dgm:pt modelId="{04E0727F-6A8A-4339-B6B0-FA1A018ADE18}" type="pres">
      <dgm:prSet presAssocID="{96D24E08-A4BC-4DD5-9EBC-585CE8627D1F}" presName="text" presStyleLbl="node1" presStyleIdx="2" presStyleCnt="3">
        <dgm:presLayoutVars>
          <dgm:bulletEnabled val="1"/>
        </dgm:presLayoutVars>
      </dgm:prSet>
      <dgm:spPr/>
    </dgm:pt>
  </dgm:ptLst>
  <dgm:cxnLst>
    <dgm:cxn modelId="{89BDF21E-57FB-4052-A214-1F705B5E500D}" type="presOf" srcId="{96D24E08-A4BC-4DD5-9EBC-585CE8627D1F}" destId="{5686906E-BD7E-4141-834E-6F7645DA022E}" srcOrd="0" destOrd="0" presId="urn:microsoft.com/office/officeart/2005/8/layout/vList4"/>
    <dgm:cxn modelId="{92A75C2B-6099-45BA-A212-4D789BE4659D}" type="presOf" srcId="{1AB92E2A-16CA-4F8D-BF36-1007D69CC46D}" destId="{12F0A74A-A738-4811-B12F-AB5DFBBE0093}" srcOrd="0" destOrd="0" presId="urn:microsoft.com/office/officeart/2005/8/layout/vList4"/>
    <dgm:cxn modelId="{B3854A53-0392-4BB1-9D49-33734AB4EEDE}" type="presOf" srcId="{96D24E08-A4BC-4DD5-9EBC-585CE8627D1F}" destId="{04E0727F-6A8A-4339-B6B0-FA1A018ADE18}" srcOrd="1" destOrd="0" presId="urn:microsoft.com/office/officeart/2005/8/layout/vList4"/>
    <dgm:cxn modelId="{66863D57-42FD-4B41-BBAB-C202C2CBD2C4}" type="presOf" srcId="{1AB92E2A-16CA-4F8D-BF36-1007D69CC46D}" destId="{8A4930B2-A04F-43B4-B585-9F9A13355B44}" srcOrd="1" destOrd="0" presId="urn:microsoft.com/office/officeart/2005/8/layout/vList4"/>
    <dgm:cxn modelId="{6F1E727D-42DC-48FB-A90F-EC4FBF5B5B0D}" srcId="{D75E5736-1021-4DB6-BD4D-8D81EA0BDDDC}" destId="{96D24E08-A4BC-4DD5-9EBC-585CE8627D1F}" srcOrd="2" destOrd="0" parTransId="{0A40ADBE-DE98-4B63-9D66-FC645EE56A5A}" sibTransId="{1591013A-9DEE-481F-96B0-890FDECBC1E8}"/>
    <dgm:cxn modelId="{8E23F47E-6BF3-41DF-8212-C1D5AF74B32C}" type="presOf" srcId="{FD25C4F3-8398-447F-BAD6-A98072E63FDF}" destId="{3A321332-593F-4035-8D1C-AA2229F2190C}" srcOrd="1" destOrd="0" presId="urn:microsoft.com/office/officeart/2005/8/layout/vList4"/>
    <dgm:cxn modelId="{79D9D88E-B779-4FDD-AB21-8F165400DC0C}" type="presOf" srcId="{D75E5736-1021-4DB6-BD4D-8D81EA0BDDDC}" destId="{E5EFDB1B-553E-44D4-B070-7F49C8FB218F}" srcOrd="0" destOrd="0" presId="urn:microsoft.com/office/officeart/2005/8/layout/vList4"/>
    <dgm:cxn modelId="{D0E792CF-4EE9-42A8-B365-56326407FA75}" type="presOf" srcId="{FD25C4F3-8398-447F-BAD6-A98072E63FDF}" destId="{B625D100-D535-4431-AE37-9BB828A987A4}" srcOrd="0" destOrd="0" presId="urn:microsoft.com/office/officeart/2005/8/layout/vList4"/>
    <dgm:cxn modelId="{582881EB-FCBC-43F6-8522-738CFF47558F}" srcId="{D75E5736-1021-4DB6-BD4D-8D81EA0BDDDC}" destId="{FD25C4F3-8398-447F-BAD6-A98072E63FDF}" srcOrd="0" destOrd="0" parTransId="{2C0F4EF7-1D53-4C2E-9BF7-5ACF074626F0}" sibTransId="{E507036E-829C-416C-B95E-16213A4F75E3}"/>
    <dgm:cxn modelId="{D61AC4EB-0ABC-4896-9B53-8D335DCEEFCF}" srcId="{D75E5736-1021-4DB6-BD4D-8D81EA0BDDDC}" destId="{1AB92E2A-16CA-4F8D-BF36-1007D69CC46D}" srcOrd="1" destOrd="0" parTransId="{E7D59BFB-3745-4669-B838-21922CD67A93}" sibTransId="{E0C70EA3-E767-4CAC-8D20-9317D9C75F4D}"/>
    <dgm:cxn modelId="{A071C5D7-1452-45A1-A53B-CCF52C884B40}" type="presParOf" srcId="{E5EFDB1B-553E-44D4-B070-7F49C8FB218F}" destId="{A0896BA6-9301-4BE2-AC4F-8F3AEA530019}" srcOrd="0" destOrd="0" presId="urn:microsoft.com/office/officeart/2005/8/layout/vList4"/>
    <dgm:cxn modelId="{A48979FB-01AC-407A-A685-B381EAE92FC8}" type="presParOf" srcId="{A0896BA6-9301-4BE2-AC4F-8F3AEA530019}" destId="{B625D100-D535-4431-AE37-9BB828A987A4}" srcOrd="0" destOrd="0" presId="urn:microsoft.com/office/officeart/2005/8/layout/vList4"/>
    <dgm:cxn modelId="{F8F994AB-FF4C-4682-A2B1-9D1163D8601E}" type="presParOf" srcId="{A0896BA6-9301-4BE2-AC4F-8F3AEA530019}" destId="{77A0A99E-29D5-4A16-8906-B3481F2686F2}" srcOrd="1" destOrd="0" presId="urn:microsoft.com/office/officeart/2005/8/layout/vList4"/>
    <dgm:cxn modelId="{42403035-4337-4148-8024-A92547D5B8B2}" type="presParOf" srcId="{A0896BA6-9301-4BE2-AC4F-8F3AEA530019}" destId="{3A321332-593F-4035-8D1C-AA2229F2190C}" srcOrd="2" destOrd="0" presId="urn:microsoft.com/office/officeart/2005/8/layout/vList4"/>
    <dgm:cxn modelId="{EF733F0F-5073-410E-A85A-241BF9A040B4}" type="presParOf" srcId="{E5EFDB1B-553E-44D4-B070-7F49C8FB218F}" destId="{386C43F3-DE57-4DAB-BEEB-3102772B74E8}" srcOrd="1" destOrd="0" presId="urn:microsoft.com/office/officeart/2005/8/layout/vList4"/>
    <dgm:cxn modelId="{8B0F246E-7237-4C32-8C2E-BF522AA5AF5C}" type="presParOf" srcId="{E5EFDB1B-553E-44D4-B070-7F49C8FB218F}" destId="{C13BEC2D-E3A5-466C-AEBA-767DF34790F8}" srcOrd="2" destOrd="0" presId="urn:microsoft.com/office/officeart/2005/8/layout/vList4"/>
    <dgm:cxn modelId="{E5DB42F5-5FF5-4245-B86D-59B1B3713729}" type="presParOf" srcId="{C13BEC2D-E3A5-466C-AEBA-767DF34790F8}" destId="{12F0A74A-A738-4811-B12F-AB5DFBBE0093}" srcOrd="0" destOrd="0" presId="urn:microsoft.com/office/officeart/2005/8/layout/vList4"/>
    <dgm:cxn modelId="{65776C9E-CB7F-49D8-BC6A-E4082376CACE}" type="presParOf" srcId="{C13BEC2D-E3A5-466C-AEBA-767DF34790F8}" destId="{D155369B-7A76-4A2C-B919-2CC780C783FC}" srcOrd="1" destOrd="0" presId="urn:microsoft.com/office/officeart/2005/8/layout/vList4"/>
    <dgm:cxn modelId="{6685CA43-9E10-4244-8DD5-720ABD7B2F93}" type="presParOf" srcId="{C13BEC2D-E3A5-466C-AEBA-767DF34790F8}" destId="{8A4930B2-A04F-43B4-B585-9F9A13355B44}" srcOrd="2" destOrd="0" presId="urn:microsoft.com/office/officeart/2005/8/layout/vList4"/>
    <dgm:cxn modelId="{CBDA74F9-2FFA-45FC-9544-770FC3A3149D}" type="presParOf" srcId="{E5EFDB1B-553E-44D4-B070-7F49C8FB218F}" destId="{88707B76-2111-4D20-B05F-94D9331F1F71}" srcOrd="3" destOrd="0" presId="urn:microsoft.com/office/officeart/2005/8/layout/vList4"/>
    <dgm:cxn modelId="{1619C927-B922-42DD-BF4C-0EC1DC727265}" type="presParOf" srcId="{E5EFDB1B-553E-44D4-B070-7F49C8FB218F}" destId="{17C98113-65A2-4C04-AFD8-34D3EE7E6B27}" srcOrd="4" destOrd="0" presId="urn:microsoft.com/office/officeart/2005/8/layout/vList4"/>
    <dgm:cxn modelId="{25E6CDBC-EC7C-42C2-B638-1E01E49754F5}" type="presParOf" srcId="{17C98113-65A2-4C04-AFD8-34D3EE7E6B27}" destId="{5686906E-BD7E-4141-834E-6F7645DA022E}" srcOrd="0" destOrd="0" presId="urn:microsoft.com/office/officeart/2005/8/layout/vList4"/>
    <dgm:cxn modelId="{BED117B3-9F2A-423E-9E32-B1E6B8F2720E}" type="presParOf" srcId="{17C98113-65A2-4C04-AFD8-34D3EE7E6B27}" destId="{B529DBEF-86E1-4485-8717-45FE260F6278}" srcOrd="1" destOrd="0" presId="urn:microsoft.com/office/officeart/2005/8/layout/vList4"/>
    <dgm:cxn modelId="{D4BDDD59-7FA1-49AD-B8D7-933AEA31D63A}" type="presParOf" srcId="{17C98113-65A2-4C04-AFD8-34D3EE7E6B27}" destId="{04E0727F-6A8A-4339-B6B0-FA1A018ADE1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5E5736-1021-4DB6-BD4D-8D81EA0BDDDC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FD25C4F3-8398-447F-BAD6-A98072E63FDF}">
      <dgm:prSet phldrT="[Texto]"/>
      <dgm:spPr>
        <a:solidFill>
          <a:srgbClr val="2E7CAC"/>
        </a:solidFill>
      </dgm:spPr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CO" dirty="0">
              <a:solidFill>
                <a:srgbClr val="FFFFFF"/>
              </a:solidFill>
            </a:rPr>
            <a:t>Código fuente completo </a:t>
          </a:r>
        </a:p>
      </dgm:t>
    </dgm:pt>
    <dgm:pt modelId="{2C0F4EF7-1D53-4C2E-9BF7-5ACF074626F0}" type="parTrans" cxnId="{582881EB-FCBC-43F6-8522-738CFF47558F}">
      <dgm:prSet/>
      <dgm:spPr/>
      <dgm:t>
        <a:bodyPr/>
        <a:lstStyle/>
        <a:p>
          <a:endParaRPr lang="es-CO"/>
        </a:p>
      </dgm:t>
    </dgm:pt>
    <dgm:pt modelId="{E507036E-829C-416C-B95E-16213A4F75E3}" type="sibTrans" cxnId="{582881EB-FCBC-43F6-8522-738CFF47558F}">
      <dgm:prSet/>
      <dgm:spPr/>
      <dgm:t>
        <a:bodyPr/>
        <a:lstStyle/>
        <a:p>
          <a:endParaRPr lang="es-CO"/>
        </a:p>
      </dgm:t>
    </dgm:pt>
    <dgm:pt modelId="{1AB92E2A-16CA-4F8D-BF36-1007D69CC46D}">
      <dgm:prSet phldrT="[Texto]"/>
      <dgm:spPr>
        <a:solidFill>
          <a:srgbClr val="2E7CAC"/>
        </a:solidFill>
      </dgm:spPr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CO" dirty="0">
              <a:solidFill>
                <a:srgbClr val="FFFFFF"/>
              </a:solidFill>
            </a:rPr>
            <a:t>Tutorial o video tutorial de la instalación de la solución </a:t>
          </a:r>
        </a:p>
      </dgm:t>
    </dgm:pt>
    <dgm:pt modelId="{E7D59BFB-3745-4669-B838-21922CD67A93}" type="parTrans" cxnId="{D61AC4EB-0ABC-4896-9B53-8D335DCEEFCF}">
      <dgm:prSet/>
      <dgm:spPr/>
      <dgm:t>
        <a:bodyPr/>
        <a:lstStyle/>
        <a:p>
          <a:endParaRPr lang="es-CO"/>
        </a:p>
      </dgm:t>
    </dgm:pt>
    <dgm:pt modelId="{E0C70EA3-E767-4CAC-8D20-9317D9C75F4D}" type="sibTrans" cxnId="{D61AC4EB-0ABC-4896-9B53-8D335DCEEFCF}">
      <dgm:prSet/>
      <dgm:spPr/>
      <dgm:t>
        <a:bodyPr/>
        <a:lstStyle/>
        <a:p>
          <a:endParaRPr lang="es-CO"/>
        </a:p>
      </dgm:t>
    </dgm:pt>
    <dgm:pt modelId="{96D24E08-A4BC-4DD5-9EBC-585CE8627D1F}">
      <dgm:prSet phldrT="[Texto]"/>
      <dgm:spPr>
        <a:solidFill>
          <a:srgbClr val="2E7CAC"/>
        </a:solidFill>
      </dgm:spPr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s-CO" dirty="0">
              <a:solidFill>
                <a:srgbClr val="FFFFFF"/>
              </a:solidFill>
            </a:rPr>
            <a:t>2 participaciones en eventos</a:t>
          </a:r>
        </a:p>
      </dgm:t>
    </dgm:pt>
    <dgm:pt modelId="{0A40ADBE-DE98-4B63-9D66-FC645EE56A5A}" type="parTrans" cxnId="{6F1E727D-42DC-48FB-A90F-EC4FBF5B5B0D}">
      <dgm:prSet/>
      <dgm:spPr/>
      <dgm:t>
        <a:bodyPr/>
        <a:lstStyle/>
        <a:p>
          <a:endParaRPr lang="es-CO"/>
        </a:p>
      </dgm:t>
    </dgm:pt>
    <dgm:pt modelId="{1591013A-9DEE-481F-96B0-890FDECBC1E8}" type="sibTrans" cxnId="{6F1E727D-42DC-48FB-A90F-EC4FBF5B5B0D}">
      <dgm:prSet/>
      <dgm:spPr/>
      <dgm:t>
        <a:bodyPr/>
        <a:lstStyle/>
        <a:p>
          <a:endParaRPr lang="es-CO"/>
        </a:p>
      </dgm:t>
    </dgm:pt>
    <dgm:pt modelId="{E5EFDB1B-553E-44D4-B070-7F49C8FB218F}" type="pres">
      <dgm:prSet presAssocID="{D75E5736-1021-4DB6-BD4D-8D81EA0BDDDC}" presName="linear" presStyleCnt="0">
        <dgm:presLayoutVars>
          <dgm:dir/>
          <dgm:resizeHandles val="exact"/>
        </dgm:presLayoutVars>
      </dgm:prSet>
      <dgm:spPr/>
    </dgm:pt>
    <dgm:pt modelId="{A0896BA6-9301-4BE2-AC4F-8F3AEA530019}" type="pres">
      <dgm:prSet presAssocID="{FD25C4F3-8398-447F-BAD6-A98072E63FDF}" presName="comp" presStyleCnt="0"/>
      <dgm:spPr/>
    </dgm:pt>
    <dgm:pt modelId="{B625D100-D535-4431-AE37-9BB828A987A4}" type="pres">
      <dgm:prSet presAssocID="{FD25C4F3-8398-447F-BAD6-A98072E63FDF}" presName="box" presStyleLbl="node1" presStyleIdx="0" presStyleCnt="3" custLinFactNeighborX="-10911" custLinFactNeighborY="-9606"/>
      <dgm:spPr/>
    </dgm:pt>
    <dgm:pt modelId="{77A0A99E-29D5-4A16-8906-B3481F2686F2}" type="pres">
      <dgm:prSet presAssocID="{FD25C4F3-8398-447F-BAD6-A98072E63FDF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Base de datos con relleno sólido"/>
        </a:ext>
      </dgm:extLst>
    </dgm:pt>
    <dgm:pt modelId="{3A321332-593F-4035-8D1C-AA2229F2190C}" type="pres">
      <dgm:prSet presAssocID="{FD25C4F3-8398-447F-BAD6-A98072E63FDF}" presName="text" presStyleLbl="node1" presStyleIdx="0" presStyleCnt="3">
        <dgm:presLayoutVars>
          <dgm:bulletEnabled val="1"/>
        </dgm:presLayoutVars>
      </dgm:prSet>
      <dgm:spPr/>
    </dgm:pt>
    <dgm:pt modelId="{386C43F3-DE57-4DAB-BEEB-3102772B74E8}" type="pres">
      <dgm:prSet presAssocID="{E507036E-829C-416C-B95E-16213A4F75E3}" presName="spacer" presStyleCnt="0"/>
      <dgm:spPr/>
    </dgm:pt>
    <dgm:pt modelId="{C13BEC2D-E3A5-466C-AEBA-767DF34790F8}" type="pres">
      <dgm:prSet presAssocID="{1AB92E2A-16CA-4F8D-BF36-1007D69CC46D}" presName="comp" presStyleCnt="0"/>
      <dgm:spPr/>
    </dgm:pt>
    <dgm:pt modelId="{12F0A74A-A738-4811-B12F-AB5DFBBE0093}" type="pres">
      <dgm:prSet presAssocID="{1AB92E2A-16CA-4F8D-BF36-1007D69CC46D}" presName="box" presStyleLbl="node1" presStyleIdx="1" presStyleCnt="3"/>
      <dgm:spPr/>
    </dgm:pt>
    <dgm:pt modelId="{D155369B-7A76-4A2C-B919-2CC780C783FC}" type="pres">
      <dgm:prSet presAssocID="{1AB92E2A-16CA-4F8D-BF36-1007D69CC46D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Cámara de vídeo con relleno sólido"/>
        </a:ext>
      </dgm:extLst>
    </dgm:pt>
    <dgm:pt modelId="{8A4930B2-A04F-43B4-B585-9F9A13355B44}" type="pres">
      <dgm:prSet presAssocID="{1AB92E2A-16CA-4F8D-BF36-1007D69CC46D}" presName="text" presStyleLbl="node1" presStyleIdx="1" presStyleCnt="3">
        <dgm:presLayoutVars>
          <dgm:bulletEnabled val="1"/>
        </dgm:presLayoutVars>
      </dgm:prSet>
      <dgm:spPr/>
    </dgm:pt>
    <dgm:pt modelId="{88707B76-2111-4D20-B05F-94D9331F1F71}" type="pres">
      <dgm:prSet presAssocID="{E0C70EA3-E767-4CAC-8D20-9317D9C75F4D}" presName="spacer" presStyleCnt="0"/>
      <dgm:spPr/>
    </dgm:pt>
    <dgm:pt modelId="{17C98113-65A2-4C04-AFD8-34D3EE7E6B27}" type="pres">
      <dgm:prSet presAssocID="{96D24E08-A4BC-4DD5-9EBC-585CE8627D1F}" presName="comp" presStyleCnt="0"/>
      <dgm:spPr/>
    </dgm:pt>
    <dgm:pt modelId="{5686906E-BD7E-4141-834E-6F7645DA022E}" type="pres">
      <dgm:prSet presAssocID="{96D24E08-A4BC-4DD5-9EBC-585CE8627D1F}" presName="box" presStyleLbl="node1" presStyleIdx="2" presStyleCnt="3"/>
      <dgm:spPr/>
    </dgm:pt>
    <dgm:pt modelId="{B529DBEF-86E1-4485-8717-45FE260F6278}" type="pres">
      <dgm:prSet presAssocID="{96D24E08-A4BC-4DD5-9EBC-585CE8627D1F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</dgm:spPr>
      <dgm:extLst>
        <a:ext uri="{E40237B7-FDA0-4F09-8148-C483321AD2D9}">
          <dgm14:cNvPr xmlns:dgm14="http://schemas.microsoft.com/office/drawing/2010/diagram" id="0" name="" descr="Lluvia de ideas de grupo con relleno sólido"/>
        </a:ext>
      </dgm:extLst>
    </dgm:pt>
    <dgm:pt modelId="{04E0727F-6A8A-4339-B6B0-FA1A018ADE18}" type="pres">
      <dgm:prSet presAssocID="{96D24E08-A4BC-4DD5-9EBC-585CE8627D1F}" presName="text" presStyleLbl="node1" presStyleIdx="2" presStyleCnt="3">
        <dgm:presLayoutVars>
          <dgm:bulletEnabled val="1"/>
        </dgm:presLayoutVars>
      </dgm:prSet>
      <dgm:spPr/>
    </dgm:pt>
  </dgm:ptLst>
  <dgm:cxnLst>
    <dgm:cxn modelId="{89BDF21E-57FB-4052-A214-1F705B5E500D}" type="presOf" srcId="{96D24E08-A4BC-4DD5-9EBC-585CE8627D1F}" destId="{5686906E-BD7E-4141-834E-6F7645DA022E}" srcOrd="0" destOrd="0" presId="urn:microsoft.com/office/officeart/2005/8/layout/vList4"/>
    <dgm:cxn modelId="{92A75C2B-6099-45BA-A212-4D789BE4659D}" type="presOf" srcId="{1AB92E2A-16CA-4F8D-BF36-1007D69CC46D}" destId="{12F0A74A-A738-4811-B12F-AB5DFBBE0093}" srcOrd="0" destOrd="0" presId="urn:microsoft.com/office/officeart/2005/8/layout/vList4"/>
    <dgm:cxn modelId="{B3854A53-0392-4BB1-9D49-33734AB4EEDE}" type="presOf" srcId="{96D24E08-A4BC-4DD5-9EBC-585CE8627D1F}" destId="{04E0727F-6A8A-4339-B6B0-FA1A018ADE18}" srcOrd="1" destOrd="0" presId="urn:microsoft.com/office/officeart/2005/8/layout/vList4"/>
    <dgm:cxn modelId="{66863D57-42FD-4B41-BBAB-C202C2CBD2C4}" type="presOf" srcId="{1AB92E2A-16CA-4F8D-BF36-1007D69CC46D}" destId="{8A4930B2-A04F-43B4-B585-9F9A13355B44}" srcOrd="1" destOrd="0" presId="urn:microsoft.com/office/officeart/2005/8/layout/vList4"/>
    <dgm:cxn modelId="{6F1E727D-42DC-48FB-A90F-EC4FBF5B5B0D}" srcId="{D75E5736-1021-4DB6-BD4D-8D81EA0BDDDC}" destId="{96D24E08-A4BC-4DD5-9EBC-585CE8627D1F}" srcOrd="2" destOrd="0" parTransId="{0A40ADBE-DE98-4B63-9D66-FC645EE56A5A}" sibTransId="{1591013A-9DEE-481F-96B0-890FDECBC1E8}"/>
    <dgm:cxn modelId="{8E23F47E-6BF3-41DF-8212-C1D5AF74B32C}" type="presOf" srcId="{FD25C4F3-8398-447F-BAD6-A98072E63FDF}" destId="{3A321332-593F-4035-8D1C-AA2229F2190C}" srcOrd="1" destOrd="0" presId="urn:microsoft.com/office/officeart/2005/8/layout/vList4"/>
    <dgm:cxn modelId="{79D9D88E-B779-4FDD-AB21-8F165400DC0C}" type="presOf" srcId="{D75E5736-1021-4DB6-BD4D-8D81EA0BDDDC}" destId="{E5EFDB1B-553E-44D4-B070-7F49C8FB218F}" srcOrd="0" destOrd="0" presId="urn:microsoft.com/office/officeart/2005/8/layout/vList4"/>
    <dgm:cxn modelId="{D0E792CF-4EE9-42A8-B365-56326407FA75}" type="presOf" srcId="{FD25C4F3-8398-447F-BAD6-A98072E63FDF}" destId="{B625D100-D535-4431-AE37-9BB828A987A4}" srcOrd="0" destOrd="0" presId="urn:microsoft.com/office/officeart/2005/8/layout/vList4"/>
    <dgm:cxn modelId="{582881EB-FCBC-43F6-8522-738CFF47558F}" srcId="{D75E5736-1021-4DB6-BD4D-8D81EA0BDDDC}" destId="{FD25C4F3-8398-447F-BAD6-A98072E63FDF}" srcOrd="0" destOrd="0" parTransId="{2C0F4EF7-1D53-4C2E-9BF7-5ACF074626F0}" sibTransId="{E507036E-829C-416C-B95E-16213A4F75E3}"/>
    <dgm:cxn modelId="{D61AC4EB-0ABC-4896-9B53-8D335DCEEFCF}" srcId="{D75E5736-1021-4DB6-BD4D-8D81EA0BDDDC}" destId="{1AB92E2A-16CA-4F8D-BF36-1007D69CC46D}" srcOrd="1" destOrd="0" parTransId="{E7D59BFB-3745-4669-B838-21922CD67A93}" sibTransId="{E0C70EA3-E767-4CAC-8D20-9317D9C75F4D}"/>
    <dgm:cxn modelId="{A071C5D7-1452-45A1-A53B-CCF52C884B40}" type="presParOf" srcId="{E5EFDB1B-553E-44D4-B070-7F49C8FB218F}" destId="{A0896BA6-9301-4BE2-AC4F-8F3AEA530019}" srcOrd="0" destOrd="0" presId="urn:microsoft.com/office/officeart/2005/8/layout/vList4"/>
    <dgm:cxn modelId="{A48979FB-01AC-407A-A685-B381EAE92FC8}" type="presParOf" srcId="{A0896BA6-9301-4BE2-AC4F-8F3AEA530019}" destId="{B625D100-D535-4431-AE37-9BB828A987A4}" srcOrd="0" destOrd="0" presId="urn:microsoft.com/office/officeart/2005/8/layout/vList4"/>
    <dgm:cxn modelId="{F8F994AB-FF4C-4682-A2B1-9D1163D8601E}" type="presParOf" srcId="{A0896BA6-9301-4BE2-AC4F-8F3AEA530019}" destId="{77A0A99E-29D5-4A16-8906-B3481F2686F2}" srcOrd="1" destOrd="0" presId="urn:microsoft.com/office/officeart/2005/8/layout/vList4"/>
    <dgm:cxn modelId="{42403035-4337-4148-8024-A92547D5B8B2}" type="presParOf" srcId="{A0896BA6-9301-4BE2-AC4F-8F3AEA530019}" destId="{3A321332-593F-4035-8D1C-AA2229F2190C}" srcOrd="2" destOrd="0" presId="urn:microsoft.com/office/officeart/2005/8/layout/vList4"/>
    <dgm:cxn modelId="{EF733F0F-5073-410E-A85A-241BF9A040B4}" type="presParOf" srcId="{E5EFDB1B-553E-44D4-B070-7F49C8FB218F}" destId="{386C43F3-DE57-4DAB-BEEB-3102772B74E8}" srcOrd="1" destOrd="0" presId="urn:microsoft.com/office/officeart/2005/8/layout/vList4"/>
    <dgm:cxn modelId="{8B0F246E-7237-4C32-8C2E-BF522AA5AF5C}" type="presParOf" srcId="{E5EFDB1B-553E-44D4-B070-7F49C8FB218F}" destId="{C13BEC2D-E3A5-466C-AEBA-767DF34790F8}" srcOrd="2" destOrd="0" presId="urn:microsoft.com/office/officeart/2005/8/layout/vList4"/>
    <dgm:cxn modelId="{E5DB42F5-5FF5-4245-B86D-59B1B3713729}" type="presParOf" srcId="{C13BEC2D-E3A5-466C-AEBA-767DF34790F8}" destId="{12F0A74A-A738-4811-B12F-AB5DFBBE0093}" srcOrd="0" destOrd="0" presId="urn:microsoft.com/office/officeart/2005/8/layout/vList4"/>
    <dgm:cxn modelId="{65776C9E-CB7F-49D8-BC6A-E4082376CACE}" type="presParOf" srcId="{C13BEC2D-E3A5-466C-AEBA-767DF34790F8}" destId="{D155369B-7A76-4A2C-B919-2CC780C783FC}" srcOrd="1" destOrd="0" presId="urn:microsoft.com/office/officeart/2005/8/layout/vList4"/>
    <dgm:cxn modelId="{6685CA43-9E10-4244-8DD5-720ABD7B2F93}" type="presParOf" srcId="{C13BEC2D-E3A5-466C-AEBA-767DF34790F8}" destId="{8A4930B2-A04F-43B4-B585-9F9A13355B44}" srcOrd="2" destOrd="0" presId="urn:microsoft.com/office/officeart/2005/8/layout/vList4"/>
    <dgm:cxn modelId="{CBDA74F9-2FFA-45FC-9544-770FC3A3149D}" type="presParOf" srcId="{E5EFDB1B-553E-44D4-B070-7F49C8FB218F}" destId="{88707B76-2111-4D20-B05F-94D9331F1F71}" srcOrd="3" destOrd="0" presId="urn:microsoft.com/office/officeart/2005/8/layout/vList4"/>
    <dgm:cxn modelId="{1619C927-B922-42DD-BF4C-0EC1DC727265}" type="presParOf" srcId="{E5EFDB1B-553E-44D4-B070-7F49C8FB218F}" destId="{17C98113-65A2-4C04-AFD8-34D3EE7E6B27}" srcOrd="4" destOrd="0" presId="urn:microsoft.com/office/officeart/2005/8/layout/vList4"/>
    <dgm:cxn modelId="{25E6CDBC-EC7C-42C2-B638-1E01E49754F5}" type="presParOf" srcId="{17C98113-65A2-4C04-AFD8-34D3EE7E6B27}" destId="{5686906E-BD7E-4141-834E-6F7645DA022E}" srcOrd="0" destOrd="0" presId="urn:microsoft.com/office/officeart/2005/8/layout/vList4"/>
    <dgm:cxn modelId="{BED117B3-9F2A-423E-9E32-B1E6B8F2720E}" type="presParOf" srcId="{17C98113-65A2-4C04-AFD8-34D3EE7E6B27}" destId="{B529DBEF-86E1-4485-8717-45FE260F6278}" srcOrd="1" destOrd="0" presId="urn:microsoft.com/office/officeart/2005/8/layout/vList4"/>
    <dgm:cxn modelId="{D4BDDD59-7FA1-49AD-B8D7-933AEA31D63A}" type="presParOf" srcId="{17C98113-65A2-4C04-AFD8-34D3EE7E6B27}" destId="{04E0727F-6A8A-4339-B6B0-FA1A018ADE18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FF7ED-5410-4CE8-8910-A662C267D7D0}">
      <dsp:nvSpPr>
        <dsp:cNvPr id="0" name=""/>
        <dsp:cNvSpPr/>
      </dsp:nvSpPr>
      <dsp:spPr>
        <a:xfrm>
          <a:off x="0" y="4258204"/>
          <a:ext cx="5802312" cy="2320924"/>
        </a:xfrm>
        <a:prstGeom prst="chevron">
          <a:avLst/>
        </a:prstGeom>
        <a:solidFill>
          <a:srgbClr val="EBF7FF"/>
        </a:solidFill>
        <a:ln w="25400" cap="flat" cmpd="sng" algn="ctr">
          <a:solidFill>
            <a:srgbClr val="2E7C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noProof="0" dirty="0">
              <a:solidFill>
                <a:srgbClr val="2E7CAC"/>
              </a:solidFill>
            </a:rPr>
            <a:t>Enfermedades</a:t>
          </a:r>
          <a:r>
            <a:rPr lang="en-US" sz="3200" kern="1200" dirty="0">
              <a:solidFill>
                <a:srgbClr val="2E7CAC"/>
              </a:solidFill>
            </a:rPr>
            <a:t> </a:t>
          </a:r>
          <a:r>
            <a:rPr lang="en-US" sz="3200" kern="1200" dirty="0" err="1">
              <a:solidFill>
                <a:srgbClr val="2E7CAC"/>
              </a:solidFill>
            </a:rPr>
            <a:t>provocadas</a:t>
          </a:r>
          <a:r>
            <a:rPr lang="en-US" sz="3200" kern="1200" dirty="0">
              <a:solidFill>
                <a:srgbClr val="2E7CAC"/>
              </a:solidFill>
            </a:rPr>
            <a:t> por la </a:t>
          </a:r>
          <a:r>
            <a:rPr lang="es-CO" sz="3200" kern="1200" noProof="0" dirty="0">
              <a:solidFill>
                <a:srgbClr val="2E7CAC"/>
              </a:solidFill>
            </a:rPr>
            <a:t>exposición</a:t>
          </a:r>
          <a:r>
            <a:rPr lang="en-US" sz="3200" kern="1200" dirty="0">
              <a:solidFill>
                <a:srgbClr val="2E7CAC"/>
              </a:solidFill>
            </a:rPr>
            <a:t> al </a:t>
          </a:r>
          <a:r>
            <a:rPr lang="en-US" sz="3200" kern="1200" dirty="0" err="1">
              <a:solidFill>
                <a:srgbClr val="2E7CAC"/>
              </a:solidFill>
            </a:rPr>
            <a:t>aire</a:t>
          </a:r>
          <a:r>
            <a:rPr lang="en-US" sz="3200" kern="1200" dirty="0">
              <a:solidFill>
                <a:srgbClr val="2E7CAC"/>
              </a:solidFill>
            </a:rPr>
            <a:t> </a:t>
          </a:r>
          <a:r>
            <a:rPr lang="en-US" sz="3200" kern="1200" dirty="0" err="1">
              <a:solidFill>
                <a:srgbClr val="2E7CAC"/>
              </a:solidFill>
            </a:rPr>
            <a:t>contaminado</a:t>
          </a:r>
          <a:r>
            <a:rPr lang="en-US" sz="3200" kern="1200" dirty="0">
              <a:solidFill>
                <a:srgbClr val="2E7CAC"/>
              </a:solidFill>
            </a:rPr>
            <a:t>.</a:t>
          </a:r>
          <a:endParaRPr lang="es-CO" sz="3200" kern="1200" dirty="0">
            <a:solidFill>
              <a:srgbClr val="2E7CAC"/>
            </a:solidFill>
          </a:endParaRPr>
        </a:p>
      </dsp:txBody>
      <dsp:txXfrm>
        <a:off x="1160462" y="4258204"/>
        <a:ext cx="3481388" cy="2320924"/>
      </dsp:txXfrm>
    </dsp:sp>
    <dsp:sp modelId="{320453B3-1DBE-47DC-BBAC-30C4748436F4}">
      <dsp:nvSpPr>
        <dsp:cNvPr id="0" name=""/>
        <dsp:cNvSpPr/>
      </dsp:nvSpPr>
      <dsp:spPr>
        <a:xfrm>
          <a:off x="5226843" y="4258204"/>
          <a:ext cx="5802312" cy="2320924"/>
        </a:xfrm>
        <a:prstGeom prst="chevron">
          <a:avLst/>
        </a:prstGeom>
        <a:solidFill>
          <a:srgbClr val="EBF7FF"/>
        </a:solidFill>
        <a:ln w="25400" cap="flat" cmpd="sng" algn="ctr">
          <a:solidFill>
            <a:srgbClr val="2E7C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200" kern="1200" dirty="0">
              <a:solidFill>
                <a:srgbClr val="2E7CAC"/>
              </a:solidFill>
            </a:rPr>
            <a:t>Contaminación </a:t>
          </a:r>
          <a:r>
            <a:rPr lang="en-US" sz="3200" kern="1200" dirty="0">
              <a:solidFill>
                <a:srgbClr val="2E7CAC"/>
              </a:solidFill>
            </a:rPr>
            <a:t>del </a:t>
          </a:r>
          <a:r>
            <a:rPr lang="en-US" sz="3200" kern="1200" dirty="0" err="1">
              <a:solidFill>
                <a:srgbClr val="2E7CAC"/>
              </a:solidFill>
            </a:rPr>
            <a:t>aire</a:t>
          </a:r>
          <a:r>
            <a:rPr lang="en-US" sz="3200" kern="1200" dirty="0">
              <a:solidFill>
                <a:srgbClr val="2E7CAC"/>
              </a:solidFill>
            </a:rPr>
            <a:t>. </a:t>
          </a:r>
          <a:endParaRPr lang="es-CO" sz="3200" kern="1200" dirty="0">
            <a:solidFill>
              <a:srgbClr val="2E7CAC"/>
            </a:solidFill>
          </a:endParaRPr>
        </a:p>
      </dsp:txBody>
      <dsp:txXfrm>
        <a:off x="6387305" y="4258204"/>
        <a:ext cx="3481388" cy="2320924"/>
      </dsp:txXfrm>
    </dsp:sp>
    <dsp:sp modelId="{D2709B2D-BE1F-4424-A2C1-F5D56A5CA58A}">
      <dsp:nvSpPr>
        <dsp:cNvPr id="0" name=""/>
        <dsp:cNvSpPr/>
      </dsp:nvSpPr>
      <dsp:spPr>
        <a:xfrm>
          <a:off x="10453687" y="4258204"/>
          <a:ext cx="5802312" cy="2320924"/>
        </a:xfrm>
        <a:prstGeom prst="chevron">
          <a:avLst/>
        </a:prstGeom>
        <a:solidFill>
          <a:srgbClr val="EBF7FF"/>
        </a:solidFill>
        <a:ln w="25400" cap="flat" cmpd="sng" algn="ctr">
          <a:solidFill>
            <a:srgbClr val="2E7C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>
              <a:solidFill>
                <a:srgbClr val="2E7CAC"/>
              </a:solidFill>
            </a:rPr>
            <a:t>Analizar</a:t>
          </a:r>
          <a:r>
            <a:rPr lang="en-US" sz="3200" kern="1200" dirty="0">
              <a:solidFill>
                <a:srgbClr val="2E7CAC"/>
              </a:solidFill>
            </a:rPr>
            <a:t> la </a:t>
          </a:r>
          <a:r>
            <a:rPr lang="en-US" sz="3200" kern="1200" dirty="0" err="1">
              <a:solidFill>
                <a:srgbClr val="2E7CAC"/>
              </a:solidFill>
            </a:rPr>
            <a:t>calidad</a:t>
          </a:r>
          <a:r>
            <a:rPr lang="en-US" sz="3200" kern="1200" dirty="0">
              <a:solidFill>
                <a:srgbClr val="2E7CAC"/>
              </a:solidFill>
            </a:rPr>
            <a:t> del </a:t>
          </a:r>
          <a:r>
            <a:rPr lang="en-US" sz="3200" kern="1200" dirty="0" err="1">
              <a:solidFill>
                <a:srgbClr val="2E7CAC"/>
              </a:solidFill>
            </a:rPr>
            <a:t>aire</a:t>
          </a:r>
          <a:r>
            <a:rPr lang="en-US" sz="3200" kern="1200" dirty="0">
              <a:solidFill>
                <a:srgbClr val="2E7CAC"/>
              </a:solidFill>
            </a:rPr>
            <a:t>.</a:t>
          </a:r>
          <a:endParaRPr lang="es-CO" sz="3200" kern="1200" dirty="0">
            <a:solidFill>
              <a:srgbClr val="2E7CAC"/>
            </a:solidFill>
          </a:endParaRPr>
        </a:p>
      </dsp:txBody>
      <dsp:txXfrm>
        <a:off x="11614149" y="4258204"/>
        <a:ext cx="3481388" cy="2320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B9B99-B07D-43F8-8E93-12E936BD9AE8}">
      <dsp:nvSpPr>
        <dsp:cNvPr id="0" name=""/>
        <dsp:cNvSpPr/>
      </dsp:nvSpPr>
      <dsp:spPr>
        <a:xfrm>
          <a:off x="6208368" y="2991"/>
          <a:ext cx="3500594" cy="1970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b="0" kern="1200" dirty="0">
              <a:solidFill>
                <a:srgbClr val="FFFFFF"/>
              </a:solidFill>
            </a:rPr>
            <a:t>Planificación</a:t>
          </a:r>
        </a:p>
      </dsp:txBody>
      <dsp:txXfrm>
        <a:off x="6304547" y="99170"/>
        <a:ext cx="3308236" cy="1777878"/>
      </dsp:txXfrm>
    </dsp:sp>
    <dsp:sp modelId="{D589D861-5F22-4402-A708-5079B01C3676}">
      <dsp:nvSpPr>
        <dsp:cNvPr id="0" name=""/>
        <dsp:cNvSpPr/>
      </dsp:nvSpPr>
      <dsp:spPr>
        <a:xfrm>
          <a:off x="4022174" y="988109"/>
          <a:ext cx="7872982" cy="7872982"/>
        </a:xfrm>
        <a:custGeom>
          <a:avLst/>
          <a:gdLst/>
          <a:ahLst/>
          <a:cxnLst/>
          <a:rect l="0" t="0" r="0" b="0"/>
          <a:pathLst>
            <a:path>
              <a:moveTo>
                <a:pt x="6037251" y="607411"/>
              </a:moveTo>
              <a:arcTo wR="3936491" hR="3936491" stAng="18135197" swAng="107328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7F8FB-7814-46E8-8FDE-E120654602B3}">
      <dsp:nvSpPr>
        <dsp:cNvPr id="0" name=""/>
        <dsp:cNvSpPr/>
      </dsp:nvSpPr>
      <dsp:spPr>
        <a:xfrm>
          <a:off x="10186925" y="2723040"/>
          <a:ext cx="3031132" cy="1970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>
              <a:solidFill>
                <a:srgbClr val="FFFFFF"/>
              </a:solidFill>
            </a:rPr>
            <a:t>Diseño</a:t>
          </a:r>
        </a:p>
      </dsp:txBody>
      <dsp:txXfrm>
        <a:off x="10283104" y="2819219"/>
        <a:ext cx="2838774" cy="1777878"/>
      </dsp:txXfrm>
    </dsp:sp>
    <dsp:sp modelId="{4B75BA0D-1C4F-4962-AF8B-131377CA2359}">
      <dsp:nvSpPr>
        <dsp:cNvPr id="0" name=""/>
        <dsp:cNvSpPr/>
      </dsp:nvSpPr>
      <dsp:spPr>
        <a:xfrm>
          <a:off x="4022174" y="988109"/>
          <a:ext cx="7872982" cy="7872982"/>
        </a:xfrm>
        <a:custGeom>
          <a:avLst/>
          <a:gdLst/>
          <a:ahLst/>
          <a:cxnLst/>
          <a:rect l="0" t="0" r="0" b="0"/>
          <a:pathLst>
            <a:path>
              <a:moveTo>
                <a:pt x="7863548" y="4208860"/>
              </a:moveTo>
              <a:arcTo wR="3936491" hR="3936491" stAng="21838051" swAng="135998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7568A-6882-4A9A-8E1B-4D1417BED653}">
      <dsp:nvSpPr>
        <dsp:cNvPr id="0" name=""/>
        <dsp:cNvSpPr/>
      </dsp:nvSpPr>
      <dsp:spPr>
        <a:xfrm>
          <a:off x="8380671" y="7124171"/>
          <a:ext cx="3783611" cy="1970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s-CO" sz="4000" kern="1200" dirty="0">
              <a:solidFill>
                <a:srgbClr val="FFFFFF"/>
              </a:solidFill>
            </a:rPr>
            <a:t>Programación</a:t>
          </a:r>
        </a:p>
      </dsp:txBody>
      <dsp:txXfrm>
        <a:off x="8476850" y="7220350"/>
        <a:ext cx="3591253" cy="1777878"/>
      </dsp:txXfrm>
    </dsp:sp>
    <dsp:sp modelId="{50CD5015-36E1-43B4-8306-85758C42CFF9}">
      <dsp:nvSpPr>
        <dsp:cNvPr id="0" name=""/>
        <dsp:cNvSpPr/>
      </dsp:nvSpPr>
      <dsp:spPr>
        <a:xfrm>
          <a:off x="3873212" y="1007052"/>
          <a:ext cx="7872982" cy="7872982"/>
        </a:xfrm>
        <a:custGeom>
          <a:avLst/>
          <a:gdLst/>
          <a:ahLst/>
          <a:cxnLst/>
          <a:rect l="0" t="0" r="0" b="0"/>
          <a:pathLst>
            <a:path>
              <a:moveTo>
                <a:pt x="4234543" y="7861682"/>
              </a:moveTo>
              <a:arcTo wR="3936491" hR="3936491" stAng="5139461" swAng="72572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89E6C1-E186-4354-8535-11AD792BF5D8}">
      <dsp:nvSpPr>
        <dsp:cNvPr id="0" name=""/>
        <dsp:cNvSpPr/>
      </dsp:nvSpPr>
      <dsp:spPr>
        <a:xfrm>
          <a:off x="3976890" y="7073358"/>
          <a:ext cx="3031132" cy="1970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>
              <a:solidFill>
                <a:srgbClr val="FFFFFF"/>
              </a:solidFill>
            </a:rPr>
            <a:t>Pruebas</a:t>
          </a:r>
        </a:p>
      </dsp:txBody>
      <dsp:txXfrm>
        <a:off x="4073069" y="7169537"/>
        <a:ext cx="2838774" cy="1777878"/>
      </dsp:txXfrm>
    </dsp:sp>
    <dsp:sp modelId="{2E06C9B1-B61C-44B4-B133-CAE9FF2C4AA3}">
      <dsp:nvSpPr>
        <dsp:cNvPr id="0" name=""/>
        <dsp:cNvSpPr/>
      </dsp:nvSpPr>
      <dsp:spPr>
        <a:xfrm>
          <a:off x="4016082" y="1075154"/>
          <a:ext cx="7872982" cy="7872982"/>
        </a:xfrm>
        <a:custGeom>
          <a:avLst/>
          <a:gdLst/>
          <a:ahLst/>
          <a:cxnLst/>
          <a:rect l="0" t="0" r="0" b="0"/>
          <a:pathLst>
            <a:path>
              <a:moveTo>
                <a:pt x="353275" y="5566378"/>
              </a:moveTo>
              <a:arcTo wR="3936491" hR="3936491" stAng="9332446" swAng="13184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45220-45CC-479C-9645-91A2C67C1D60}">
      <dsp:nvSpPr>
        <dsp:cNvPr id="0" name=""/>
        <dsp:cNvSpPr/>
      </dsp:nvSpPr>
      <dsp:spPr>
        <a:xfrm>
          <a:off x="2699274" y="2723040"/>
          <a:ext cx="3031132" cy="19702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400" kern="1200" dirty="0">
              <a:solidFill>
                <a:srgbClr val="FFFFFF"/>
              </a:solidFill>
            </a:rPr>
            <a:t>Entrega</a:t>
          </a:r>
        </a:p>
      </dsp:txBody>
      <dsp:txXfrm>
        <a:off x="2795453" y="2819219"/>
        <a:ext cx="2838774" cy="1777878"/>
      </dsp:txXfrm>
    </dsp:sp>
    <dsp:sp modelId="{0136C7D8-35BF-4CC1-91EF-EA0E7CD3E824}">
      <dsp:nvSpPr>
        <dsp:cNvPr id="0" name=""/>
        <dsp:cNvSpPr/>
      </dsp:nvSpPr>
      <dsp:spPr>
        <a:xfrm>
          <a:off x="4022174" y="988109"/>
          <a:ext cx="7872982" cy="7872982"/>
        </a:xfrm>
        <a:custGeom>
          <a:avLst/>
          <a:gdLst/>
          <a:ahLst/>
          <a:cxnLst/>
          <a:rect l="0" t="0" r="0" b="0"/>
          <a:pathLst>
            <a:path>
              <a:moveTo>
                <a:pt x="914732" y="1413608"/>
              </a:moveTo>
              <a:arcTo wR="3936491" hR="3936491" stAng="13191521" swAng="107328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5D100-D535-4431-AE37-9BB828A987A4}">
      <dsp:nvSpPr>
        <dsp:cNvPr id="0" name=""/>
        <dsp:cNvSpPr/>
      </dsp:nvSpPr>
      <dsp:spPr>
        <a:xfrm>
          <a:off x="0" y="0"/>
          <a:ext cx="11125200" cy="2597003"/>
        </a:xfrm>
        <a:prstGeom prst="roundRect">
          <a:avLst>
            <a:gd name="adj" fmla="val 10000"/>
          </a:avLst>
        </a:prstGeom>
        <a:solidFill>
          <a:srgbClr val="2E7CA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>
              <a:solidFill>
                <a:srgbClr val="FFFFFF"/>
              </a:solidFill>
            </a:rPr>
            <a:t>Monografía</a:t>
          </a:r>
        </a:p>
      </dsp:txBody>
      <dsp:txXfrm>
        <a:off x="2484740" y="0"/>
        <a:ext cx="8640459" cy="2597003"/>
      </dsp:txXfrm>
    </dsp:sp>
    <dsp:sp modelId="{77A0A99E-29D5-4A16-8906-B3481F2686F2}">
      <dsp:nvSpPr>
        <dsp:cNvPr id="0" name=""/>
        <dsp:cNvSpPr/>
      </dsp:nvSpPr>
      <dsp:spPr>
        <a:xfrm>
          <a:off x="208902" y="259700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rgbClr val="FFFF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0A74A-A738-4811-B12F-AB5DFBBE0093}">
      <dsp:nvSpPr>
        <dsp:cNvPr id="0" name=""/>
        <dsp:cNvSpPr/>
      </dsp:nvSpPr>
      <dsp:spPr>
        <a:xfrm>
          <a:off x="0" y="2856703"/>
          <a:ext cx="11125200" cy="2597003"/>
        </a:xfrm>
        <a:prstGeom prst="roundRect">
          <a:avLst>
            <a:gd name="adj" fmla="val 10000"/>
          </a:avLst>
        </a:prstGeom>
        <a:solidFill>
          <a:srgbClr val="2E7CA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O" sz="6500" kern="1200" dirty="0">
              <a:solidFill>
                <a:srgbClr val="FFFFFF"/>
              </a:solidFill>
            </a:rPr>
            <a:t>Informe Técnico </a:t>
          </a:r>
        </a:p>
      </dsp:txBody>
      <dsp:txXfrm>
        <a:off x="2484740" y="2856703"/>
        <a:ext cx="8640459" cy="2597003"/>
      </dsp:txXfrm>
    </dsp:sp>
    <dsp:sp modelId="{D155369B-7A76-4A2C-B919-2CC780C783FC}">
      <dsp:nvSpPr>
        <dsp:cNvPr id="0" name=""/>
        <dsp:cNvSpPr/>
      </dsp:nvSpPr>
      <dsp:spPr>
        <a:xfrm>
          <a:off x="259700" y="3116403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6906E-BD7E-4141-834E-6F7645DA022E}">
      <dsp:nvSpPr>
        <dsp:cNvPr id="0" name=""/>
        <dsp:cNvSpPr/>
      </dsp:nvSpPr>
      <dsp:spPr>
        <a:xfrm>
          <a:off x="0" y="5713406"/>
          <a:ext cx="11125200" cy="2597003"/>
        </a:xfrm>
        <a:prstGeom prst="roundRect">
          <a:avLst>
            <a:gd name="adj" fmla="val 10000"/>
          </a:avLst>
        </a:prstGeom>
        <a:solidFill>
          <a:srgbClr val="2E7CA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O" sz="6500" kern="1200" dirty="0">
              <a:solidFill>
                <a:srgbClr val="FFFFFF"/>
              </a:solidFill>
            </a:rPr>
            <a:t>Carta de Innovación </a:t>
          </a:r>
        </a:p>
      </dsp:txBody>
      <dsp:txXfrm>
        <a:off x="2484740" y="5713406"/>
        <a:ext cx="8640459" cy="2597003"/>
      </dsp:txXfrm>
    </dsp:sp>
    <dsp:sp modelId="{B529DBEF-86E1-4485-8717-45FE260F6278}">
      <dsp:nvSpPr>
        <dsp:cNvPr id="0" name=""/>
        <dsp:cNvSpPr/>
      </dsp:nvSpPr>
      <dsp:spPr>
        <a:xfrm>
          <a:off x="259700" y="5973107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5D100-D535-4431-AE37-9BB828A987A4}">
      <dsp:nvSpPr>
        <dsp:cNvPr id="0" name=""/>
        <dsp:cNvSpPr/>
      </dsp:nvSpPr>
      <dsp:spPr>
        <a:xfrm>
          <a:off x="0" y="0"/>
          <a:ext cx="11125200" cy="2597003"/>
        </a:xfrm>
        <a:prstGeom prst="roundRect">
          <a:avLst>
            <a:gd name="adj" fmla="val 10000"/>
          </a:avLst>
        </a:prstGeom>
        <a:solidFill>
          <a:srgbClr val="2E7CA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O" sz="5300" kern="1200" dirty="0">
              <a:solidFill>
                <a:srgbClr val="FFFFFF"/>
              </a:solidFill>
            </a:rPr>
            <a:t>Código fuente completo </a:t>
          </a:r>
        </a:p>
      </dsp:txBody>
      <dsp:txXfrm>
        <a:off x="2484740" y="0"/>
        <a:ext cx="8640459" cy="2597003"/>
      </dsp:txXfrm>
    </dsp:sp>
    <dsp:sp modelId="{77A0A99E-29D5-4A16-8906-B3481F2686F2}">
      <dsp:nvSpPr>
        <dsp:cNvPr id="0" name=""/>
        <dsp:cNvSpPr/>
      </dsp:nvSpPr>
      <dsp:spPr>
        <a:xfrm>
          <a:off x="259700" y="259700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0A74A-A738-4811-B12F-AB5DFBBE0093}">
      <dsp:nvSpPr>
        <dsp:cNvPr id="0" name=""/>
        <dsp:cNvSpPr/>
      </dsp:nvSpPr>
      <dsp:spPr>
        <a:xfrm>
          <a:off x="0" y="2856703"/>
          <a:ext cx="11125200" cy="2597003"/>
        </a:xfrm>
        <a:prstGeom prst="roundRect">
          <a:avLst>
            <a:gd name="adj" fmla="val 10000"/>
          </a:avLst>
        </a:prstGeom>
        <a:solidFill>
          <a:srgbClr val="2E7CA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O" sz="5300" kern="1200" dirty="0">
              <a:solidFill>
                <a:srgbClr val="FFFFFF"/>
              </a:solidFill>
            </a:rPr>
            <a:t>Tutorial o video tutorial de la instalación de la solución </a:t>
          </a:r>
        </a:p>
      </dsp:txBody>
      <dsp:txXfrm>
        <a:off x="2484740" y="2856703"/>
        <a:ext cx="8640459" cy="2597003"/>
      </dsp:txXfrm>
    </dsp:sp>
    <dsp:sp modelId="{D155369B-7A76-4A2C-B919-2CC780C783FC}">
      <dsp:nvSpPr>
        <dsp:cNvPr id="0" name=""/>
        <dsp:cNvSpPr/>
      </dsp:nvSpPr>
      <dsp:spPr>
        <a:xfrm>
          <a:off x="259700" y="3116403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6906E-BD7E-4141-834E-6F7645DA022E}">
      <dsp:nvSpPr>
        <dsp:cNvPr id="0" name=""/>
        <dsp:cNvSpPr/>
      </dsp:nvSpPr>
      <dsp:spPr>
        <a:xfrm>
          <a:off x="0" y="5713406"/>
          <a:ext cx="11125200" cy="2597003"/>
        </a:xfrm>
        <a:prstGeom prst="roundRect">
          <a:avLst>
            <a:gd name="adj" fmla="val 10000"/>
          </a:avLst>
        </a:prstGeom>
        <a:solidFill>
          <a:srgbClr val="2E7CA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s-CO" sz="5300" kern="1200" dirty="0">
              <a:solidFill>
                <a:srgbClr val="FFFFFF"/>
              </a:solidFill>
            </a:rPr>
            <a:t>2 participaciones en eventos</a:t>
          </a:r>
        </a:p>
      </dsp:txBody>
      <dsp:txXfrm>
        <a:off x="2484740" y="5713406"/>
        <a:ext cx="8640459" cy="2597003"/>
      </dsp:txXfrm>
    </dsp:sp>
    <dsp:sp modelId="{B529DBEF-86E1-4485-8717-45FE260F6278}">
      <dsp:nvSpPr>
        <dsp:cNvPr id="0" name=""/>
        <dsp:cNvSpPr/>
      </dsp:nvSpPr>
      <dsp:spPr>
        <a:xfrm>
          <a:off x="259700" y="5973107"/>
          <a:ext cx="2225040" cy="207760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44748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85293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3959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72671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9826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335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16972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731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5515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9099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48153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nd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982695" y="12066786"/>
            <a:ext cx="924645" cy="508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0276" y="4474521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039145" y="4474521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818014" y="4471340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596883" y="4471340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5375752" y="4471340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18154621" y="4471340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4260276" y="7175568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39145" y="7175568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818014" y="7172387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2596883" y="7172387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15375752" y="7172387"/>
            <a:ext cx="2393950" cy="239395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8154621" y="7172387"/>
            <a:ext cx="2393950" cy="23939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47795" y="11965186"/>
            <a:ext cx="924645" cy="508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 algn="ctr">
              <a:lnSpc>
                <a:spcPct val="100000"/>
              </a:lnSpc>
              <a:defRPr sz="2400" baseline="0">
                <a:solidFill>
                  <a:srgbClr val="3F4347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1350488"/>
            <a:ext cx="21005800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Triangle"/>
          <p:cNvSpPr/>
          <p:nvPr/>
        </p:nvSpPr>
        <p:spPr>
          <a:xfrm rot="10800000">
            <a:off x="23075346" y="11965186"/>
            <a:ext cx="254891" cy="50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8" y="0"/>
                </a:moveTo>
                <a:lnTo>
                  <a:pt x="21600" y="21600"/>
                </a:lnTo>
                <a:lnTo>
                  <a:pt x="0" y="10766"/>
                </a:lnTo>
                <a:lnTo>
                  <a:pt x="21468" y="0"/>
                </a:lnTo>
                <a:close/>
              </a:path>
            </a:pathLst>
          </a:custGeom>
          <a:solidFill>
            <a:srgbClr val="4B90C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238500"/>
            <a:ext cx="21005800" cy="920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1pPr>
      <a:lvl2pPr marL="0" marR="0" indent="2286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2pPr>
      <a:lvl3pPr marL="0" marR="0" indent="4572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3pPr>
      <a:lvl4pPr marL="0" marR="0" indent="6858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4pPr>
      <a:lvl5pPr marL="0" marR="0" indent="9144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5pPr>
      <a:lvl6pPr marL="0" marR="0" indent="11430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13716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16002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1828800" algn="l" defTabSz="8255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0" i="0" u="none" strike="noStrike" cap="none" spc="0" baseline="0">
          <a:ln>
            <a:noFill/>
          </a:ln>
          <a:solidFill>
            <a:srgbClr val="2F3235"/>
          </a:solidFill>
          <a:uFillTx/>
          <a:latin typeface="+mn-lt"/>
          <a:ea typeface="+mn-ea"/>
          <a:cs typeface="+mn-cs"/>
          <a:sym typeface="Roboto Regular"/>
        </a:defRPr>
      </a:lvl9pPr>
    </p:titleStyle>
    <p:bodyStyle>
      <a:lvl1pPr marL="341923" marR="0" indent="-341923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1pPr>
      <a:lvl2pPr marL="976923" marR="0" indent="-341923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2pPr>
      <a:lvl3pPr marL="1611923" marR="0" indent="-341923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3pPr>
      <a:lvl4pPr marL="2246923" marR="0" indent="-341923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4pPr>
      <a:lvl5pPr marL="2881923" marR="0" indent="-341923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5pPr>
      <a:lvl6pPr marL="3516922" marR="0" indent="-341922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6pPr>
      <a:lvl7pPr marL="4151922" marR="0" indent="-341922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7pPr>
      <a:lvl8pPr marL="4786922" marR="0" indent="-341922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8pPr>
      <a:lvl9pPr marL="5421922" marR="0" indent="-341922" algn="l" defTabSz="825500" latinLnBrk="0">
        <a:lnSpc>
          <a:spcPct val="7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800" b="0" i="0" u="none" strike="noStrike" cap="none" spc="0" baseline="42857">
          <a:ln>
            <a:noFill/>
          </a:ln>
          <a:solidFill>
            <a:srgbClr val="91969D"/>
          </a:solidFill>
          <a:uFillTx/>
          <a:latin typeface="+mn-lt"/>
          <a:ea typeface="+mn-ea"/>
          <a:cs typeface="+mn-cs"/>
          <a:sym typeface="Roboto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1364815222003000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repositorio.unitec.edu/xmlui/handle/123456789/965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encedirect.com/science/article/abs/pii/S1364815221000190?dgcid=rss_sd_all" TargetMode="External"/><Relationship Id="rId5" Type="http://schemas.openxmlformats.org/officeDocument/2006/relationships/hyperlink" Target="http://hdl.handle.net/1992/55490" TargetMode="External"/><Relationship Id="rId10" Type="http://schemas.openxmlformats.org/officeDocument/2006/relationships/hyperlink" Target="http://www.dspace.espol.edu.ec/handle/123456789/56408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repositorio.ucv.edu.pe/handle/20.500.12692/55945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alladolid.es/es/rccava/contaminantes/material-particulado-pm10-pm2-5" TargetMode="External"/><Relationship Id="rId13" Type="http://schemas.openxmlformats.org/officeDocument/2006/relationships/hyperlink" Target="https://repositorio.unal.edu.co/bitstream/handle/unal/20946/1128431389.2014.pdf?sequence=1&amp;isAllowed=y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minambiente.gov.co/wp-content/uploads/2022/04/Politica_de_Prevencion_y_Control_de_la_Contaminacion_del_Aire.pdf" TargetMode="External"/><Relationship Id="rId12" Type="http://schemas.openxmlformats.org/officeDocument/2006/relationships/hyperlink" Target="https://periodico.udenar.edu.co/calidad-del-aire-en-pasto-no-es-la-mejor-de-colombi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i.org/10.1164/ajrccm/151.3_pt_1.669" TargetMode="External"/><Relationship Id="rId11" Type="http://schemas.openxmlformats.org/officeDocument/2006/relationships/hyperlink" Target="https://www.pasto.gov.co/index.php/gestion-ambiental/13635-con-medicion-de-calidad-del-aire-alcaldia-de-pasto-establecera-acciones-para-reducir-contaminacion" TargetMode="External"/><Relationship Id="rId5" Type="http://schemas.openxmlformats.org/officeDocument/2006/relationships/hyperlink" Target="https://www.who.int/es/news/item/02-05-2018-9-out-of-10-people-worldwide-breathe-polluted-air-but-more-countries-are-taking-action" TargetMode="External"/><Relationship Id="rId10" Type="http://schemas.openxmlformats.org/officeDocument/2006/relationships/hyperlink" Target="https://colaboracion.dnp.gov.co/CDT/Prensa/Presentaci%C3%B3n%20Calidad%20del%20Aire%2015_02_2018.pdf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repositorio.umariana.edu.co/handle/20.500.14112/2216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riangle"/>
          <p:cNvSpPr/>
          <p:nvPr/>
        </p:nvSpPr>
        <p:spPr>
          <a:xfrm>
            <a:off x="-35918" y="-52355"/>
            <a:ext cx="10816168" cy="10878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47"/>
                </a:lnTo>
                <a:lnTo>
                  <a:pt x="54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0" name="Shape"/>
          <p:cNvSpPr/>
          <p:nvPr/>
        </p:nvSpPr>
        <p:spPr>
          <a:xfrm>
            <a:off x="-5223" y="-21311"/>
            <a:ext cx="7960864" cy="6862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77" y="18"/>
                </a:moveTo>
                <a:lnTo>
                  <a:pt x="21600" y="8941"/>
                </a:lnTo>
                <a:lnTo>
                  <a:pt x="10631" y="21600"/>
                </a:lnTo>
                <a:lnTo>
                  <a:pt x="0" y="9268"/>
                </a:lnTo>
                <a:lnTo>
                  <a:pt x="0" y="0"/>
                </a:lnTo>
                <a:lnTo>
                  <a:pt x="13877" y="18"/>
                </a:lnTo>
                <a:close/>
              </a:path>
            </a:pathLst>
          </a:custGeom>
          <a:solidFill>
            <a:srgbClr val="5AA4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1" name="Shape"/>
          <p:cNvSpPr/>
          <p:nvPr/>
        </p:nvSpPr>
        <p:spPr>
          <a:xfrm>
            <a:off x="-27980" y="6835584"/>
            <a:ext cx="8005580" cy="6921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392"/>
                </a:moveTo>
                <a:lnTo>
                  <a:pt x="10635" y="0"/>
                </a:lnTo>
                <a:lnTo>
                  <a:pt x="21600" y="12710"/>
                </a:lnTo>
                <a:lnTo>
                  <a:pt x="13715" y="21600"/>
                </a:lnTo>
                <a:lnTo>
                  <a:pt x="19" y="21600"/>
                </a:lnTo>
                <a:lnTo>
                  <a:pt x="0" y="12392"/>
                </a:lnTo>
                <a:close/>
              </a:path>
            </a:pathLst>
          </a:custGeom>
          <a:solidFill>
            <a:srgbClr val="3E4D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es-CO" sz="4800" dirty="0">
                <a:solidFill>
                  <a:srgbClr val="FFFFFF"/>
                </a:solidFill>
              </a:rPr>
              <a:t>Fase Proyecto</a:t>
            </a:r>
            <a:r>
              <a:rPr lang="es-CO" sz="4800" baseline="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2" name="Triangle"/>
          <p:cNvSpPr/>
          <p:nvPr/>
        </p:nvSpPr>
        <p:spPr>
          <a:xfrm>
            <a:off x="3907383" y="2803987"/>
            <a:ext cx="4064745" cy="810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8" y="0"/>
                </a:moveTo>
                <a:lnTo>
                  <a:pt x="21600" y="21600"/>
                </a:lnTo>
                <a:lnTo>
                  <a:pt x="0" y="10766"/>
                </a:lnTo>
                <a:lnTo>
                  <a:pt x="21468" y="0"/>
                </a:lnTo>
                <a:close/>
              </a:path>
            </a:pathLst>
          </a:custGeom>
          <a:solidFill>
            <a:srgbClr val="4B90C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000" dirty="0"/>
          </a:p>
        </p:txBody>
      </p:sp>
      <p:sp>
        <p:nvSpPr>
          <p:cNvPr id="33" name="Triangle"/>
          <p:cNvSpPr/>
          <p:nvPr/>
        </p:nvSpPr>
        <p:spPr>
          <a:xfrm>
            <a:off x="4981241" y="10887670"/>
            <a:ext cx="5902589" cy="2945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5" y="0"/>
                </a:moveTo>
                <a:lnTo>
                  <a:pt x="21600" y="21600"/>
                </a:lnTo>
                <a:lnTo>
                  <a:pt x="0" y="21529"/>
                </a:lnTo>
                <a:lnTo>
                  <a:pt x="10905" y="0"/>
                </a:lnTo>
                <a:close/>
              </a:path>
            </a:pathLst>
          </a:custGeom>
          <a:solidFill>
            <a:srgbClr val="C1C4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4" name="Triangle"/>
          <p:cNvSpPr/>
          <p:nvPr/>
        </p:nvSpPr>
        <p:spPr>
          <a:xfrm rot="13500000">
            <a:off x="6262770" y="2167484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4697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5" name="Triangle"/>
          <p:cNvSpPr/>
          <p:nvPr/>
        </p:nvSpPr>
        <p:spPr>
          <a:xfrm rot="13500000">
            <a:off x="5303774" y="310898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6" name="Triangle"/>
          <p:cNvSpPr/>
          <p:nvPr/>
        </p:nvSpPr>
        <p:spPr>
          <a:xfrm rot="13500000">
            <a:off x="5303774" y="123367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7" name="Triangle"/>
          <p:cNvSpPr/>
          <p:nvPr/>
        </p:nvSpPr>
        <p:spPr>
          <a:xfrm rot="13500000">
            <a:off x="4368834" y="4046633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8" name="Triangle"/>
          <p:cNvSpPr/>
          <p:nvPr/>
        </p:nvSpPr>
        <p:spPr>
          <a:xfrm rot="13500000">
            <a:off x="4368834" y="2171328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237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39" name="Triangle"/>
          <p:cNvSpPr/>
          <p:nvPr/>
        </p:nvSpPr>
        <p:spPr>
          <a:xfrm rot="13500000">
            <a:off x="4368834" y="32060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654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0" name="Triangle"/>
          <p:cNvSpPr/>
          <p:nvPr/>
        </p:nvSpPr>
        <p:spPr>
          <a:xfrm rot="13500000">
            <a:off x="3433893" y="4971994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1" name="Triangle"/>
          <p:cNvSpPr/>
          <p:nvPr/>
        </p:nvSpPr>
        <p:spPr>
          <a:xfrm rot="13500000">
            <a:off x="3433893" y="3096689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654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2" name="Triangle"/>
          <p:cNvSpPr/>
          <p:nvPr/>
        </p:nvSpPr>
        <p:spPr>
          <a:xfrm rot="13500000">
            <a:off x="3433893" y="1245967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703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3" name="Triangle"/>
          <p:cNvSpPr/>
          <p:nvPr/>
        </p:nvSpPr>
        <p:spPr>
          <a:xfrm rot="13500000">
            <a:off x="3433893" y="-60475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237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4" name="Triangle"/>
          <p:cNvSpPr/>
          <p:nvPr/>
        </p:nvSpPr>
        <p:spPr>
          <a:xfrm rot="13500000">
            <a:off x="2474898" y="4034342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237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5" name="Triangle"/>
          <p:cNvSpPr/>
          <p:nvPr/>
        </p:nvSpPr>
        <p:spPr>
          <a:xfrm rot="13500000">
            <a:off x="2474898" y="2159037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6" name="Triangle"/>
          <p:cNvSpPr/>
          <p:nvPr/>
        </p:nvSpPr>
        <p:spPr>
          <a:xfrm rot="13500000">
            <a:off x="2474898" y="3083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7" name="Triangle"/>
          <p:cNvSpPr/>
          <p:nvPr/>
        </p:nvSpPr>
        <p:spPr>
          <a:xfrm rot="13500000">
            <a:off x="1515902" y="3108981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703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8" name="Triangle"/>
          <p:cNvSpPr/>
          <p:nvPr/>
        </p:nvSpPr>
        <p:spPr>
          <a:xfrm rot="13500000">
            <a:off x="1515902" y="123367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237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49" name="Triangle"/>
          <p:cNvSpPr/>
          <p:nvPr/>
        </p:nvSpPr>
        <p:spPr>
          <a:xfrm rot="13500000">
            <a:off x="1515902" y="-61704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703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50" name="Triangle"/>
          <p:cNvSpPr/>
          <p:nvPr/>
        </p:nvSpPr>
        <p:spPr>
          <a:xfrm rot="13500000">
            <a:off x="579617" y="2158220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105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51" name="Triangle"/>
          <p:cNvSpPr/>
          <p:nvPr/>
        </p:nvSpPr>
        <p:spPr>
          <a:xfrm rot="13500000">
            <a:off x="579617" y="282915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654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52" name="Triangle"/>
          <p:cNvSpPr/>
          <p:nvPr/>
        </p:nvSpPr>
        <p:spPr>
          <a:xfrm rot="13500000">
            <a:off x="-402090" y="125907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7030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53" name="Triangle"/>
          <p:cNvSpPr/>
          <p:nvPr/>
        </p:nvSpPr>
        <p:spPr>
          <a:xfrm rot="13500000">
            <a:off x="-402090" y="-57894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4B90C2">
              <a:alpha val="2370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54" name="Company…"/>
          <p:cNvSpPr txBox="1">
            <a:spLocks noGrp="1"/>
          </p:cNvSpPr>
          <p:nvPr>
            <p:ph type="title" idx="4294967295"/>
          </p:nvPr>
        </p:nvSpPr>
        <p:spPr>
          <a:xfrm>
            <a:off x="8692157" y="1815942"/>
            <a:ext cx="15109952" cy="3415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MX" sz="4800" dirty="0"/>
              <a:t>Plataforma orientada al monitoreo de la calidad del aire en la Universidad Mariana</a:t>
            </a:r>
            <a:endParaRPr sz="4800" dirty="0"/>
          </a:p>
        </p:txBody>
      </p:sp>
      <p:sp>
        <p:nvSpPr>
          <p:cNvPr id="56" name="Line"/>
          <p:cNvSpPr/>
          <p:nvPr/>
        </p:nvSpPr>
        <p:spPr>
          <a:xfrm>
            <a:off x="11082033" y="9554859"/>
            <a:ext cx="7221656" cy="1"/>
          </a:xfrm>
          <a:prstGeom prst="line">
            <a:avLst/>
          </a:prstGeom>
          <a:ln w="25400">
            <a:solidFill>
              <a:srgbClr val="C1C4C7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dirty="0"/>
          </a:p>
        </p:txBody>
      </p:sp>
      <p:sp>
        <p:nvSpPr>
          <p:cNvPr id="61" name="PowerPoint and Keynote Template…"/>
          <p:cNvSpPr txBox="1"/>
          <p:nvPr/>
        </p:nvSpPr>
        <p:spPr>
          <a:xfrm>
            <a:off x="10956497" y="6178994"/>
            <a:ext cx="10581271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>
              <a:lnSpc>
                <a:spcPct val="100000"/>
              </a:lnSpc>
            </a:pPr>
            <a:r>
              <a:rPr lang="es-CO" sz="5400" dirty="0"/>
              <a:t>Juan David </a:t>
            </a:r>
            <a:r>
              <a:rPr lang="es-CO" sz="5400" dirty="0" err="1"/>
              <a:t>Calpa</a:t>
            </a:r>
            <a:r>
              <a:rPr lang="es-CO" sz="5400" dirty="0"/>
              <a:t> López </a:t>
            </a:r>
          </a:p>
          <a:p>
            <a:pPr>
              <a:lnSpc>
                <a:spcPct val="100000"/>
              </a:lnSpc>
            </a:pPr>
            <a:r>
              <a:rPr lang="es-CO" sz="5400" dirty="0"/>
              <a:t>Cristhian David Padilla Delgado </a:t>
            </a:r>
            <a:endParaRPr sz="5400" dirty="0"/>
          </a:p>
        </p:txBody>
      </p:sp>
      <p:sp>
        <p:nvSpPr>
          <p:cNvPr id="63" name="PowerPoint and Keynote Template…"/>
          <p:cNvSpPr txBox="1"/>
          <p:nvPr/>
        </p:nvSpPr>
        <p:spPr>
          <a:xfrm>
            <a:off x="11082033" y="9860717"/>
            <a:ext cx="886648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lnSpc>
                <a:spcPct val="100000"/>
              </a:lnSpc>
            </a:pPr>
            <a:r>
              <a:rPr lang="es-MX" sz="3600" baseline="0" dirty="0"/>
              <a:t>M</a:t>
            </a:r>
            <a:r>
              <a:rPr lang="es-CO" sz="3600" baseline="0" dirty="0" err="1"/>
              <a:t>adeline</a:t>
            </a:r>
            <a:r>
              <a:rPr lang="es-CO" sz="3600" baseline="0" dirty="0"/>
              <a:t> Daniela Narváez Muñoz </a:t>
            </a:r>
            <a:endParaRPr sz="36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0883830" y="9309663"/>
            <a:ext cx="2609919" cy="4903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5400" b="0" i="0" u="none" strike="noStrike" cap="none" spc="0" normalizeH="0" baseline="42857" dirty="0">
                <a:ln>
                  <a:noFill/>
                </a:ln>
                <a:solidFill>
                  <a:srgbClr val="91969D"/>
                </a:solidFill>
                <a:effectLst/>
                <a:uFillTx/>
                <a:latin typeface="+mn-lt"/>
                <a:ea typeface="+mn-ea"/>
                <a:cs typeface="+mn-cs"/>
                <a:sym typeface="Roboto Regular"/>
              </a:rPr>
              <a:t>Asesor: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8520" y="220288"/>
            <a:ext cx="4182496" cy="247089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15" y="1069800"/>
            <a:ext cx="3427375" cy="3444605"/>
          </a:xfrm>
          <a:prstGeom prst="rect">
            <a:avLst/>
          </a:prstGeom>
        </p:spPr>
      </p:pic>
      <p:sp>
        <p:nvSpPr>
          <p:cNvPr id="64" name="Company…"/>
          <p:cNvSpPr txBox="1">
            <a:spLocks/>
          </p:cNvSpPr>
          <p:nvPr/>
        </p:nvSpPr>
        <p:spPr>
          <a:xfrm>
            <a:off x="8844557" y="11332949"/>
            <a:ext cx="15109952" cy="2481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1pPr>
            <a:lvl2pPr marL="0" marR="0" indent="228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2pPr>
            <a:lvl3pPr marL="0" marR="0" indent="457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3pPr>
            <a:lvl4pPr marL="0" marR="0" indent="685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4pPr>
            <a:lvl5pPr marL="0" marR="0" indent="9144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5pPr>
            <a:lvl6pPr marL="0" marR="0" indent="11430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6pPr>
            <a:lvl7pPr marL="0" marR="0" indent="13716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7pPr>
            <a:lvl8pPr marL="0" marR="0" indent="16002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8pPr>
            <a:lvl9pPr marL="0" marR="0" indent="1828800" algn="l" defTabSz="8255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i="0" u="none" strike="noStrike" cap="none" spc="0" baseline="0">
                <a:ln>
                  <a:noFill/>
                </a:ln>
                <a:solidFill>
                  <a:srgbClr val="2F3235"/>
                </a:solidFill>
                <a:uFillTx/>
                <a:latin typeface="+mn-lt"/>
                <a:ea typeface="+mn-ea"/>
                <a:cs typeface="+mn-cs"/>
                <a:sym typeface="Roboto Regular"/>
              </a:defRPr>
            </a:lvl9pPr>
          </a:lstStyle>
          <a:p>
            <a:pPr algn="ctr" hangingPunct="1"/>
            <a:r>
              <a:rPr lang="es-CO" sz="3600" dirty="0"/>
              <a:t>UNIVERSIDAD MARIANA</a:t>
            </a:r>
          </a:p>
          <a:p>
            <a:pPr algn="ctr" hangingPunct="1"/>
            <a:r>
              <a:rPr lang="es-CO" sz="3600" dirty="0"/>
              <a:t>Facultad de Ingeniería</a:t>
            </a:r>
          </a:p>
          <a:p>
            <a:pPr algn="ctr" hangingPunct="1"/>
            <a:r>
              <a:rPr lang="es-CO" sz="3600" dirty="0"/>
              <a:t>Programa Ingeniería de Sistemas</a:t>
            </a:r>
          </a:p>
          <a:p>
            <a:pPr algn="ctr" hangingPunct="1"/>
            <a:r>
              <a:rPr lang="es-CO" sz="3600" dirty="0"/>
              <a:t>2020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rgbClr val="FFFFFF"/>
                </a:solidFill>
              </a:rPr>
              <a:t>6. Cronograma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4253814-53FC-48FD-AC29-087BD4BF9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635" y="2319094"/>
            <a:ext cx="10218583" cy="10103047"/>
          </a:xfrm>
          <a:prstGeom prst="rect">
            <a:avLst/>
          </a:prstGeom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B149594-A472-4BD3-A775-45C91BD31604}"/>
              </a:ext>
            </a:extLst>
          </p:cNvPr>
          <p:cNvSpPr/>
          <p:nvPr/>
        </p:nvSpPr>
        <p:spPr>
          <a:xfrm>
            <a:off x="18580100" y="11081096"/>
            <a:ext cx="4114800" cy="1203166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Ver cronograma completo</a:t>
            </a:r>
          </a:p>
        </p:txBody>
      </p:sp>
    </p:spTree>
    <p:extLst>
      <p:ext uri="{BB962C8B-B14F-4D97-AF65-F5344CB8AC3E}">
        <p14:creationId xmlns:p14="http://schemas.microsoft.com/office/powerpoint/2010/main" val="30641986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rgbClr val="FFFFFF"/>
                </a:solidFill>
              </a:rPr>
              <a:t>7. Productos esperados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4267B21-A973-4E17-A35C-38D7F4DCB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9823806"/>
              </p:ext>
            </p:extLst>
          </p:nvPr>
        </p:nvGraphicFramePr>
        <p:xfrm>
          <a:off x="812800" y="3200406"/>
          <a:ext cx="11125200" cy="831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0E9480C6-7EB6-4712-84F1-884DE35C7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6589317"/>
              </p:ext>
            </p:extLst>
          </p:nvPr>
        </p:nvGraphicFramePr>
        <p:xfrm>
          <a:off x="12446000" y="3200406"/>
          <a:ext cx="11125200" cy="8310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2257617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rgbClr val="FFFFFF"/>
                </a:solidFill>
              </a:rPr>
              <a:t>8. Referencias bibliográficas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9C58060-DDF2-47D6-9103-F6D209136EFD}"/>
              </a:ext>
            </a:extLst>
          </p:cNvPr>
          <p:cNvSpPr txBox="1"/>
          <p:nvPr/>
        </p:nvSpPr>
        <p:spPr>
          <a:xfrm>
            <a:off x="982133" y="2571163"/>
            <a:ext cx="22210376" cy="100242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CO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Hernandez</a:t>
            </a: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Siachoque, N.  (2021). </a:t>
            </a:r>
            <a:r>
              <a:rPr lang="es-CO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Diseño e implementación de un sistema </a:t>
            </a:r>
            <a:r>
              <a:rPr lang="es-CO" sz="3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IoTz</a:t>
            </a:r>
            <a:r>
              <a:rPr lang="es-CO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para monitorear calidad del aire.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de los Andes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3600" i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http://hdl.handle.net/1992/55490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Díaz, J. J., Mura, I., Franco, J. F., &amp;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Akhavan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-Tabatabaei, R. (2021). </a:t>
            </a:r>
            <a:r>
              <a:rPr lang="en-US" sz="3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aiRe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A web-based R application for simple, accessible and repeatable analysis of urban air quality data. Environmental Modelling &amp; Software: With Environment Data News.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Environmental Modelling and Software.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3600" i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https://www.sciencedirect.com/science/article/abs/pii/S1364815221000190?dgcid=rss_sd_all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Alvarado, O. F. (2023). </a:t>
            </a:r>
            <a:r>
              <a:rPr lang="es-CO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Desarrollo de un software de optimización y monitorización de datos aplicados a la calidad del aire. </a:t>
            </a: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Tecnológica Centroamérica.</a:t>
            </a:r>
            <a:r>
              <a:rPr lang="es-CO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CO" sz="3600" i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https://repositorio.unitec.edu/xmlui/handle/123456789/9657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Kelly, C., </a:t>
            </a:r>
            <a:r>
              <a:rPr lang="es-CO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Fawkes</a:t>
            </a: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J., </a:t>
            </a:r>
            <a:r>
              <a:rPr lang="es-CO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Habermehl</a:t>
            </a: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R., de </a:t>
            </a:r>
            <a:r>
              <a:rPr lang="es-CO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Ferreyro</a:t>
            </a: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Monticelli</a:t>
            </a: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D., &amp; Zimmerman, N. (2023). 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PLUME Dashboard: A free and open-source mobile air quality monitoring dashboard. Environmental Modelling and Software. 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Elsevier BV.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3600" i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https://www.sciencedirect.com/science/article/pii/S1364815222003000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Francisco, P. T. J. (2021). </a:t>
            </a:r>
            <a:r>
              <a:rPr lang="es-CO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Sistema medidor de partículas PM10 y PM2.5 para mejorar el monitoreo de la calidad del aire en la municipalidad de Laredo. </a:t>
            </a: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Cesar Vallejo.</a:t>
            </a:r>
            <a:r>
              <a:rPr lang="es-CO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600" i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https://repositorio.ucv.edu.pe/handle/20.500.12692/55945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Daquilema, A. (2020). </a:t>
            </a:r>
            <a:r>
              <a:rPr lang="es-CO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Diseño y simulación de red de sensores para monitoreo, almacenamiento y análisis de la calidad del aire en el interior de un hogar.</a:t>
            </a: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Escuela Superior Politécnica Del Litoral. 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s-CO" sz="3600" i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http://www.dspace.espol.edu.ec/handle/123456789/56408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4647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rgbClr val="FFFFFF"/>
                </a:solidFill>
              </a:rPr>
              <a:t>8. Referencias bibliográficas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7E3AD93-73AD-4583-A854-198AE9EBC1A2}"/>
              </a:ext>
            </a:extLst>
          </p:cNvPr>
          <p:cNvSpPr txBox="1"/>
          <p:nvPr/>
        </p:nvSpPr>
        <p:spPr>
          <a:xfrm>
            <a:off x="960145" y="2618244"/>
            <a:ext cx="22193442" cy="98724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Organización Mundial de la Salud [OMS]. (2018). </a:t>
            </a:r>
            <a:r>
              <a:rPr lang="es-CO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Nueve de cada diez personas de todo el mundo respiran aire contaminado.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3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https://www.who.int/es/news/item/02-05-2018-9-out-of-10-people-worldwide-breathe-polluted-air-but-more-countries-are-taking-action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Pope, C. A., III, Thun, M. J., Namboodiri, M. M., Dockery, D. W., Evans, J. S., 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Speizer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F. E., &amp; Heath, C. W., Jr. </a:t>
            </a: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(1995). 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Particulate air pollution as a predictor of mortality in a prospective study of </a:t>
            </a:r>
            <a:r>
              <a:rPr lang="en-US" sz="3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U.s.</a:t>
            </a:r>
            <a:r>
              <a:rPr lang="en-US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adults.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American Journal of Respiratory and Critical Care Medicine. </a:t>
            </a:r>
            <a:r>
              <a:rPr lang="en-US" sz="3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https://doi.org/10.1164/ajrccm/151.3_pt_1.669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Vargas, C. R. (2011). </a:t>
            </a:r>
            <a:r>
              <a:rPr lang="es-CO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Efectos de la fracción gruesa (PM10-2.5) del material particulado sobre la salud humana. </a:t>
            </a: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Ministerio de Salud de Chile.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https://planesynormas.mma.gob.cl/archivos/2016/proyectos/Efectos_en_la_salud_particulado_Claudio_Vargas_2011_MINSAL.pdf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Ministerio del Ambiente, Vivienda y Desarrollo Territorial. (2010). </a:t>
            </a:r>
            <a:r>
              <a:rPr lang="es-CO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Política de prevención y control de la contaminación del aire. 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3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https://www.minambiente.gov.co/wp-content/uploads/2022/04/Politica_de_Prevencion_y_Control_de_la_Contaminacion_del_Aire.pdf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Ayuntamiento de Valladolid. (s.f.). </a:t>
            </a:r>
            <a:r>
              <a:rPr lang="es-CO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 particulado PM10-PM2.5</a:t>
            </a: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CO" sz="3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https://www.valladolid.es/es/rccava/contaminantes/material-particulado-pm10-pm2-5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Universidad Mariana. (2022). </a:t>
            </a:r>
            <a:r>
              <a:rPr lang="es-CO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Política de Medio Ambiente y Desarrollo Sostenible.</a:t>
            </a:r>
            <a:r>
              <a:rPr lang="es-CO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https://repositorio.umariana.edu.co/handle/20.500.14112/22160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DNP (Departamento Nacional de Planeación). (2018). </a:t>
            </a:r>
            <a:r>
              <a:rPr lang="es-ES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Presentación Calidad del Aire</a:t>
            </a:r>
            <a:r>
              <a:rPr lang="es-E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3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https://colaboracion.dnp.gov.co/CDT/Prensa/Presentaci%C3%B3n%20Calidad%20del%20Aire%2015_02_2018.pdf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Alcaldía de Pasto. (2020). </a:t>
            </a:r>
            <a:r>
              <a:rPr lang="es-ES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 medición de calidad del aire, Alcaldía de Pasto establecerá acciones para reducir contaminación</a:t>
            </a:r>
            <a:r>
              <a:rPr lang="es-E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3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https://www.pasto.gov.co/index.php/gestion-ambiental/13635-con-medicion-de-calidad-del-aire-alcaldia-de-pasto-establecera-acciones-para-reducir-contaminacion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Benavides, I.F. (2019). </a:t>
            </a:r>
            <a:r>
              <a:rPr lang="es-ES" sz="3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Calidad del aire en Pasto no es la mejor de Colombia</a:t>
            </a:r>
            <a:r>
              <a:rPr lang="es-E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ES" sz="3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2"/>
              </a:rPr>
              <a:t>https://periodico.udenar.edu.co/calidad-del-aire-en-pasto-no-es-la-mejor-de-colombia/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Suaza, K. V. (2014.). Definición de equivalencias entre historias de usuario y especificaciones en UN-LENCEP para el desarrollo ágil de software. </a:t>
            </a:r>
            <a:r>
              <a:rPr lang="es-ES" sz="36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https://repositorio.unal.edu.co/bitstream/handle/unal/20946/1128431389.2014.pdf?sequence=1&amp;isAllowed=y</a:t>
            </a:r>
            <a:endParaRPr lang="es-CO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E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Villalobos, J. A. (2008). Introducción a las Estructuras de Datos. Aprendizaje Activo Basado </a:t>
            </a:r>
            <a:r>
              <a:rPr lang="es-E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Casos. Editorial Prentice Hall.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2800" b="0" i="0" u="none" strike="noStrike" cap="none" spc="0" normalizeH="0" baseline="42857" dirty="0">
              <a:ln>
                <a:noFill/>
              </a:ln>
              <a:solidFill>
                <a:srgbClr val="91969D"/>
              </a:solidFill>
              <a:effectLst/>
              <a:uFillTx/>
              <a:latin typeface="+mn-lt"/>
              <a:ea typeface="+mn-ea"/>
              <a:cs typeface="+mn-cs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718738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riangle"/>
          <p:cNvSpPr/>
          <p:nvPr/>
        </p:nvSpPr>
        <p:spPr>
          <a:xfrm rot="16200000">
            <a:off x="18187518" y="4767407"/>
            <a:ext cx="8266657" cy="4126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905" y="0"/>
                </a:moveTo>
                <a:lnTo>
                  <a:pt x="21600" y="21600"/>
                </a:lnTo>
                <a:lnTo>
                  <a:pt x="0" y="21529"/>
                </a:lnTo>
                <a:lnTo>
                  <a:pt x="10905" y="0"/>
                </a:lnTo>
                <a:close/>
              </a:path>
            </a:pathLst>
          </a:custGeom>
          <a:solidFill>
            <a:srgbClr val="C1C4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8" name="Shape"/>
          <p:cNvSpPr/>
          <p:nvPr/>
        </p:nvSpPr>
        <p:spPr>
          <a:xfrm flipH="1">
            <a:off x="16406129" y="6717312"/>
            <a:ext cx="8005580" cy="69218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392"/>
                </a:moveTo>
                <a:lnTo>
                  <a:pt x="10635" y="0"/>
                </a:lnTo>
                <a:lnTo>
                  <a:pt x="21600" y="12710"/>
                </a:lnTo>
                <a:lnTo>
                  <a:pt x="13715" y="21600"/>
                </a:lnTo>
                <a:lnTo>
                  <a:pt x="19" y="21600"/>
                </a:lnTo>
                <a:lnTo>
                  <a:pt x="0" y="12392"/>
                </a:lnTo>
                <a:close/>
              </a:path>
            </a:pathLst>
          </a:custGeom>
          <a:solidFill>
            <a:srgbClr val="3E4D6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800" dirty="0">
              <a:solidFill>
                <a:srgbClr val="FFFFFF"/>
              </a:solidFill>
            </a:endParaRPr>
          </a:p>
        </p:txBody>
      </p:sp>
      <p:sp>
        <p:nvSpPr>
          <p:cNvPr id="6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147795" y="11965186"/>
            <a:ext cx="924645" cy="471924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>
                <a:solidFill>
                  <a:srgbClr val="FFFFFF"/>
                </a:solidFill>
              </a:rPr>
              <a:t>2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63" name="Text information page"/>
          <p:cNvSpPr txBox="1">
            <a:spLocks noGrp="1"/>
          </p:cNvSpPr>
          <p:nvPr>
            <p:ph type="title"/>
          </p:nvPr>
        </p:nvSpPr>
        <p:spPr>
          <a:xfrm>
            <a:off x="718449" y="21008"/>
            <a:ext cx="21005801" cy="2286001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s-CO" dirty="0"/>
              <a:t>Agenda </a:t>
            </a:r>
            <a:r>
              <a:rPr lang="es-CO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(Fase Proyecto)</a:t>
            </a:r>
            <a:endParaRPr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 list infographic"/>
          <p:cNvSpPr txBox="1"/>
          <p:nvPr/>
        </p:nvSpPr>
        <p:spPr>
          <a:xfrm>
            <a:off x="3617378" y="2234227"/>
            <a:ext cx="612026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dirty="0"/>
              <a:t>Problema de investigación</a:t>
            </a:r>
            <a:endParaRPr dirty="0"/>
          </a:p>
        </p:txBody>
      </p:sp>
      <p:sp>
        <p:nvSpPr>
          <p:cNvPr id="6" name="Circle"/>
          <p:cNvSpPr/>
          <p:nvPr/>
        </p:nvSpPr>
        <p:spPr>
          <a:xfrm>
            <a:off x="2419705" y="2125600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1"/>
          <p:cNvSpPr txBox="1"/>
          <p:nvPr/>
        </p:nvSpPr>
        <p:spPr>
          <a:xfrm>
            <a:off x="2545566" y="2328400"/>
            <a:ext cx="658566" cy="5080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dirty="0"/>
              <a:t>1</a:t>
            </a:r>
          </a:p>
        </p:txBody>
      </p:sp>
      <p:sp>
        <p:nvSpPr>
          <p:cNvPr id="8" name="Text list infographic"/>
          <p:cNvSpPr txBox="1"/>
          <p:nvPr/>
        </p:nvSpPr>
        <p:spPr>
          <a:xfrm>
            <a:off x="3617378" y="3415174"/>
            <a:ext cx="323966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dirty="0"/>
              <a:t>Antecedentes</a:t>
            </a:r>
            <a:endParaRPr dirty="0"/>
          </a:p>
        </p:txBody>
      </p:sp>
      <p:sp>
        <p:nvSpPr>
          <p:cNvPr id="9" name="Circle"/>
          <p:cNvSpPr/>
          <p:nvPr/>
        </p:nvSpPr>
        <p:spPr>
          <a:xfrm>
            <a:off x="2419705" y="3306547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1"/>
          <p:cNvSpPr txBox="1"/>
          <p:nvPr/>
        </p:nvSpPr>
        <p:spPr>
          <a:xfrm>
            <a:off x="2545566" y="3545852"/>
            <a:ext cx="65856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CO" dirty="0"/>
              <a:t>2</a:t>
            </a:r>
            <a:endParaRPr dirty="0"/>
          </a:p>
        </p:txBody>
      </p:sp>
      <p:sp>
        <p:nvSpPr>
          <p:cNvPr id="11" name="Text list infographic"/>
          <p:cNvSpPr txBox="1"/>
          <p:nvPr/>
        </p:nvSpPr>
        <p:spPr>
          <a:xfrm>
            <a:off x="3617378" y="4658219"/>
            <a:ext cx="22409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dirty="0"/>
              <a:t>Objetivos</a:t>
            </a:r>
            <a:endParaRPr dirty="0"/>
          </a:p>
        </p:txBody>
      </p:sp>
      <p:sp>
        <p:nvSpPr>
          <p:cNvPr id="12" name="Circle"/>
          <p:cNvSpPr/>
          <p:nvPr/>
        </p:nvSpPr>
        <p:spPr>
          <a:xfrm>
            <a:off x="2419705" y="4549592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1"/>
          <p:cNvSpPr txBox="1"/>
          <p:nvPr/>
        </p:nvSpPr>
        <p:spPr>
          <a:xfrm>
            <a:off x="2545566" y="4788897"/>
            <a:ext cx="65856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CO" dirty="0"/>
              <a:t>3</a:t>
            </a:r>
            <a:endParaRPr dirty="0"/>
          </a:p>
        </p:txBody>
      </p:sp>
      <p:sp>
        <p:nvSpPr>
          <p:cNvPr id="19" name="1"/>
          <p:cNvSpPr txBox="1"/>
          <p:nvPr/>
        </p:nvSpPr>
        <p:spPr>
          <a:xfrm>
            <a:off x="2545566" y="7280711"/>
            <a:ext cx="65856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CO" dirty="0"/>
              <a:t>5</a:t>
            </a:r>
            <a:endParaRPr dirty="0"/>
          </a:p>
        </p:txBody>
      </p:sp>
      <p:sp>
        <p:nvSpPr>
          <p:cNvPr id="20" name="Text list infographic"/>
          <p:cNvSpPr txBox="1"/>
          <p:nvPr/>
        </p:nvSpPr>
        <p:spPr>
          <a:xfrm>
            <a:off x="3646232" y="5835497"/>
            <a:ext cx="2927083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dirty="0"/>
              <a:t>Metodología</a:t>
            </a:r>
            <a:endParaRPr dirty="0"/>
          </a:p>
        </p:txBody>
      </p:sp>
      <p:sp>
        <p:nvSpPr>
          <p:cNvPr id="21" name="Circle"/>
          <p:cNvSpPr/>
          <p:nvPr/>
        </p:nvSpPr>
        <p:spPr>
          <a:xfrm>
            <a:off x="2448559" y="5726870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2" name="1"/>
          <p:cNvSpPr txBox="1"/>
          <p:nvPr/>
        </p:nvSpPr>
        <p:spPr>
          <a:xfrm>
            <a:off x="2574420" y="5966175"/>
            <a:ext cx="65856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dirty="0"/>
              <a:t>4</a:t>
            </a:r>
            <a:endParaRPr dirty="0"/>
          </a:p>
        </p:txBody>
      </p:sp>
      <p:sp>
        <p:nvSpPr>
          <p:cNvPr id="23" name="Text list infographic"/>
          <p:cNvSpPr txBox="1"/>
          <p:nvPr/>
        </p:nvSpPr>
        <p:spPr>
          <a:xfrm>
            <a:off x="3646232" y="6960468"/>
            <a:ext cx="2983189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dirty="0"/>
              <a:t>Presupuesto</a:t>
            </a:r>
            <a:endParaRPr dirty="0"/>
          </a:p>
        </p:txBody>
      </p:sp>
      <p:sp>
        <p:nvSpPr>
          <p:cNvPr id="24" name="Circle"/>
          <p:cNvSpPr/>
          <p:nvPr/>
        </p:nvSpPr>
        <p:spPr>
          <a:xfrm>
            <a:off x="2448559" y="6851841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5" name="1"/>
          <p:cNvSpPr txBox="1"/>
          <p:nvPr/>
        </p:nvSpPr>
        <p:spPr>
          <a:xfrm>
            <a:off x="2574420" y="7091146"/>
            <a:ext cx="65856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dirty="0"/>
              <a:t>5</a:t>
            </a:r>
            <a:endParaRPr dirty="0"/>
          </a:p>
        </p:txBody>
      </p:sp>
      <p:sp>
        <p:nvSpPr>
          <p:cNvPr id="28" name="Text list infographic"/>
          <p:cNvSpPr txBox="1"/>
          <p:nvPr/>
        </p:nvSpPr>
        <p:spPr>
          <a:xfrm>
            <a:off x="3646232" y="8080585"/>
            <a:ext cx="295593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dirty="0"/>
              <a:t>Cronograma</a:t>
            </a:r>
            <a:endParaRPr dirty="0"/>
          </a:p>
        </p:txBody>
      </p:sp>
      <p:sp>
        <p:nvSpPr>
          <p:cNvPr id="29" name="Circle"/>
          <p:cNvSpPr/>
          <p:nvPr/>
        </p:nvSpPr>
        <p:spPr>
          <a:xfrm>
            <a:off x="2448559" y="7971958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0" name="1"/>
          <p:cNvSpPr txBox="1"/>
          <p:nvPr/>
        </p:nvSpPr>
        <p:spPr>
          <a:xfrm>
            <a:off x="2574420" y="8211263"/>
            <a:ext cx="65856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dirty="0"/>
              <a:t>6</a:t>
            </a:r>
            <a:endParaRPr dirty="0"/>
          </a:p>
        </p:txBody>
      </p:sp>
      <p:sp>
        <p:nvSpPr>
          <p:cNvPr id="31" name="Text list infographic"/>
          <p:cNvSpPr txBox="1"/>
          <p:nvPr/>
        </p:nvSpPr>
        <p:spPr>
          <a:xfrm>
            <a:off x="3646232" y="9213990"/>
            <a:ext cx="495167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dirty="0"/>
              <a:t>Productos esperados</a:t>
            </a:r>
            <a:endParaRPr dirty="0"/>
          </a:p>
        </p:txBody>
      </p:sp>
      <p:sp>
        <p:nvSpPr>
          <p:cNvPr id="32" name="Circle"/>
          <p:cNvSpPr/>
          <p:nvPr/>
        </p:nvSpPr>
        <p:spPr>
          <a:xfrm>
            <a:off x="2448559" y="9105363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" name="1"/>
          <p:cNvSpPr txBox="1"/>
          <p:nvPr/>
        </p:nvSpPr>
        <p:spPr>
          <a:xfrm>
            <a:off x="2574420" y="9344668"/>
            <a:ext cx="65856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dirty="0"/>
              <a:t>7</a:t>
            </a:r>
            <a:endParaRPr dirty="0"/>
          </a:p>
        </p:txBody>
      </p:sp>
      <p:sp>
        <p:nvSpPr>
          <p:cNvPr id="34" name="Text list infographic"/>
          <p:cNvSpPr txBox="1"/>
          <p:nvPr/>
        </p:nvSpPr>
        <p:spPr>
          <a:xfrm>
            <a:off x="3618980" y="10393172"/>
            <a:ext cx="59775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lnSpc>
                <a:spcPct val="90000"/>
              </a:lnSpc>
              <a:defRPr sz="4000" baseline="0">
                <a:solidFill>
                  <a:srgbClr val="2F3235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</a:lstStyle>
          <a:p>
            <a:r>
              <a:rPr lang="es-CO" dirty="0"/>
              <a:t>Referencias bibliográficas</a:t>
            </a:r>
            <a:endParaRPr dirty="0"/>
          </a:p>
        </p:txBody>
      </p:sp>
      <p:sp>
        <p:nvSpPr>
          <p:cNvPr id="35" name="Circle"/>
          <p:cNvSpPr/>
          <p:nvPr/>
        </p:nvSpPr>
        <p:spPr>
          <a:xfrm>
            <a:off x="2421307" y="10284545"/>
            <a:ext cx="924645" cy="924645"/>
          </a:xfrm>
          <a:prstGeom prst="ellipse">
            <a:avLst/>
          </a:prstGeom>
          <a:solidFill>
            <a:srgbClr val="D56854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algn="ctr">
              <a:lnSpc>
                <a:spcPct val="100000"/>
              </a:lnSpc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6" name="1"/>
          <p:cNvSpPr txBox="1"/>
          <p:nvPr/>
        </p:nvSpPr>
        <p:spPr>
          <a:xfrm>
            <a:off x="2547168" y="10523850"/>
            <a:ext cx="658566" cy="434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numCol="1" anchor="ctr">
            <a:spAutoFit/>
          </a:bodyPr>
          <a:lstStyle>
            <a:lvl1pPr algn="ctr">
              <a:lnSpc>
                <a:spcPct val="90000"/>
              </a:lnSpc>
              <a:defRPr sz="2400" baseline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es-MX" dirty="0"/>
              <a:t>8</a:t>
            </a:r>
            <a:endParaRPr dirty="0"/>
          </a:p>
        </p:txBody>
      </p:sp>
      <p:sp>
        <p:nvSpPr>
          <p:cNvPr id="37" name="Shape"/>
          <p:cNvSpPr/>
          <p:nvPr/>
        </p:nvSpPr>
        <p:spPr>
          <a:xfrm flipH="1">
            <a:off x="16428886" y="-139583"/>
            <a:ext cx="7960864" cy="68625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77" y="18"/>
                </a:moveTo>
                <a:lnTo>
                  <a:pt x="21600" y="8941"/>
                </a:lnTo>
                <a:lnTo>
                  <a:pt x="10631" y="21600"/>
                </a:lnTo>
                <a:lnTo>
                  <a:pt x="0" y="9268"/>
                </a:lnTo>
                <a:lnTo>
                  <a:pt x="0" y="0"/>
                </a:lnTo>
                <a:lnTo>
                  <a:pt x="13877" y="18"/>
                </a:lnTo>
                <a:close/>
              </a:path>
            </a:pathLst>
          </a:custGeom>
          <a:solidFill>
            <a:srgbClr val="5AA4D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9" name="Triangle"/>
          <p:cNvSpPr/>
          <p:nvPr/>
        </p:nvSpPr>
        <p:spPr>
          <a:xfrm flipH="1">
            <a:off x="16406129" y="2707260"/>
            <a:ext cx="4064745" cy="81011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8" y="0"/>
                </a:moveTo>
                <a:lnTo>
                  <a:pt x="21600" y="21600"/>
                </a:lnTo>
                <a:lnTo>
                  <a:pt x="0" y="10766"/>
                </a:lnTo>
                <a:lnTo>
                  <a:pt x="21468" y="0"/>
                </a:lnTo>
                <a:close/>
              </a:path>
            </a:pathLst>
          </a:custGeom>
          <a:solidFill>
            <a:srgbClr val="4B90C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100000"/>
              </a:lnSpc>
              <a:defRPr sz="3200" baseline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4000"/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6073" y="662393"/>
            <a:ext cx="3427375" cy="3444605"/>
          </a:xfrm>
          <a:prstGeom prst="rect">
            <a:avLst/>
          </a:prstGeom>
        </p:spPr>
      </p:pic>
      <p:pic>
        <p:nvPicPr>
          <p:cNvPr id="42" name="Imagen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9020" y="11713528"/>
            <a:ext cx="3176880" cy="18768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rgbClr val="FFFFFF"/>
                </a:solidFill>
              </a:rPr>
              <a:t>1. Problema de investigación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B21B263C-7570-42FF-B3EB-2ACAA1F1E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497169"/>
              </p:ext>
            </p:extLst>
          </p:nvPr>
        </p:nvGraphicFramePr>
        <p:xfrm>
          <a:off x="1303866" y="1622470"/>
          <a:ext cx="16256000" cy="10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9" name="Flecha: cheurón 18">
            <a:extLst>
              <a:ext uri="{FF2B5EF4-FFF2-40B4-BE49-F238E27FC236}">
                <a16:creationId xmlns:a16="http://schemas.microsoft.com/office/drawing/2014/main" id="{DDB8D960-35C8-42D4-8EBC-D5C98DB4500A}"/>
              </a:ext>
            </a:extLst>
          </p:cNvPr>
          <p:cNvSpPr/>
          <p:nvPr/>
        </p:nvSpPr>
        <p:spPr>
          <a:xfrm>
            <a:off x="17226227" y="5880674"/>
            <a:ext cx="5802312" cy="2320924"/>
          </a:xfrm>
          <a:prstGeom prst="chevron">
            <a:avLst/>
          </a:prstGeom>
          <a:solidFill>
            <a:srgbClr val="EBF7FF"/>
          </a:solidFill>
          <a:ln>
            <a:solidFill>
              <a:srgbClr val="2E7CAC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378850A-7937-4D0C-99F1-4AAEF511A9B0}"/>
              </a:ext>
            </a:extLst>
          </p:cNvPr>
          <p:cNvSpPr txBox="1"/>
          <p:nvPr/>
        </p:nvSpPr>
        <p:spPr>
          <a:xfrm>
            <a:off x="18575469" y="6709543"/>
            <a:ext cx="3437466" cy="11367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s-CO" sz="4800" dirty="0">
                <a:solidFill>
                  <a:srgbClr val="2E7CAC"/>
                </a:solidFill>
              </a:rPr>
              <a:t>Impacto negativo en el bienestar general.</a:t>
            </a:r>
            <a:endParaRPr kumimoji="0" lang="es-CO" sz="4800" b="0" i="0" u="none" strike="noStrike" cap="none" spc="0" normalizeH="0" baseline="42857" dirty="0">
              <a:ln>
                <a:noFill/>
              </a:ln>
              <a:solidFill>
                <a:srgbClr val="2E7CAC"/>
              </a:solidFill>
              <a:effectLst/>
              <a:uFillTx/>
              <a:latin typeface="+mn-lt"/>
              <a:ea typeface="+mn-ea"/>
              <a:cs typeface="+mn-cs"/>
              <a:sym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15233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rgbClr val="FFFFFF"/>
                </a:solidFill>
              </a:rPr>
              <a:t>1. Problema de investigación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22E2EA1-0DBB-4D6F-9E15-C55896226D76}"/>
              </a:ext>
            </a:extLst>
          </p:cNvPr>
          <p:cNvSpPr txBox="1"/>
          <p:nvPr/>
        </p:nvSpPr>
        <p:spPr>
          <a:xfrm>
            <a:off x="4538134" y="4083352"/>
            <a:ext cx="13665200" cy="21995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s-CO" sz="8800" dirty="0">
                <a:solidFill>
                  <a:srgbClr val="2E7CAC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¿Cómo generar conciencia en la comunidad de la Universidad Mariana sobre la calidad del aire que respiran?</a:t>
            </a:r>
          </a:p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2800" b="0" i="0" u="none" strike="noStrike" cap="none" spc="0" normalizeH="0" baseline="42857" dirty="0">
              <a:ln>
                <a:noFill/>
              </a:ln>
              <a:solidFill>
                <a:srgbClr val="91969D"/>
              </a:solidFill>
              <a:effectLst/>
              <a:uFillTx/>
              <a:latin typeface="+mn-lt"/>
              <a:ea typeface="+mn-ea"/>
              <a:cs typeface="+mn-cs"/>
              <a:sym typeface="Roboto Regular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0ADEA54-CAD4-42E1-9BCD-1829B0857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7666" y="6212118"/>
            <a:ext cx="5503333" cy="533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504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rgbClr val="FFFFFF"/>
                </a:solidFill>
              </a:rPr>
              <a:t>2. Antecedentes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CuadroTexto 12"/>
          <p:cNvSpPr txBox="1"/>
          <p:nvPr/>
        </p:nvSpPr>
        <p:spPr>
          <a:xfrm>
            <a:off x="706581" y="4201024"/>
            <a:ext cx="22222691" cy="76862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just"/>
            <a:r>
              <a:rPr lang="en-US" sz="9600" dirty="0"/>
              <a:t>Lorem Ipsum 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sz="9600" dirty="0" err="1"/>
              <a:t>popularised</a:t>
            </a:r>
            <a:r>
              <a:rPr lang="en-US" sz="9600" dirty="0"/>
              <a:t> in the 1960s with the release of </a:t>
            </a:r>
            <a:r>
              <a:rPr lang="en-US" sz="9600" dirty="0" err="1"/>
              <a:t>Letraset</a:t>
            </a:r>
            <a:r>
              <a:rPr lang="en-US" sz="9600" dirty="0"/>
              <a:t> sheets containing Lorem Ipsum passages, and more recently with desktop publishing software like Aldus PageMaker including versions of Lorem Ipsum.</a:t>
            </a:r>
            <a:endParaRPr lang="es-CO" sz="96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521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rgbClr val="FFFFFF"/>
                </a:solidFill>
              </a:rPr>
              <a:t>3. Objetivos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grpSp>
        <p:nvGrpSpPr>
          <p:cNvPr id="8" name="Google Shape;209;p7">
            <a:extLst>
              <a:ext uri="{FF2B5EF4-FFF2-40B4-BE49-F238E27FC236}">
                <a16:creationId xmlns:a16="http://schemas.microsoft.com/office/drawing/2014/main" id="{89769859-D9AB-4601-B67C-6A51F36E7A1A}"/>
              </a:ext>
            </a:extLst>
          </p:cNvPr>
          <p:cNvGrpSpPr/>
          <p:nvPr/>
        </p:nvGrpSpPr>
        <p:grpSpPr>
          <a:xfrm>
            <a:off x="4504736" y="3055588"/>
            <a:ext cx="15713664" cy="8205079"/>
            <a:chOff x="0" y="663421"/>
            <a:chExt cx="8128000" cy="4091823"/>
          </a:xfrm>
        </p:grpSpPr>
        <p:sp>
          <p:nvSpPr>
            <p:cNvPr id="9" name="Google Shape;210;p7">
              <a:extLst>
                <a:ext uri="{FF2B5EF4-FFF2-40B4-BE49-F238E27FC236}">
                  <a16:creationId xmlns:a16="http://schemas.microsoft.com/office/drawing/2014/main" id="{025A0F8B-6A70-442B-9ABB-C1E45EA17EC5}"/>
                </a:ext>
              </a:extLst>
            </p:cNvPr>
            <p:cNvSpPr/>
            <p:nvPr/>
          </p:nvSpPr>
          <p:spPr>
            <a:xfrm>
              <a:off x="0" y="663421"/>
              <a:ext cx="8128000" cy="118376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E7CAC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1;p7">
              <a:extLst>
                <a:ext uri="{FF2B5EF4-FFF2-40B4-BE49-F238E27FC236}">
                  <a16:creationId xmlns:a16="http://schemas.microsoft.com/office/drawing/2014/main" id="{7F501832-BF12-4F2B-86F4-39745AD6475F}"/>
                </a:ext>
              </a:extLst>
            </p:cNvPr>
            <p:cNvSpPr txBox="1"/>
            <p:nvPr/>
          </p:nvSpPr>
          <p:spPr>
            <a:xfrm>
              <a:off x="0" y="1193086"/>
              <a:ext cx="7832059" cy="591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2540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6600" b="1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OBJETIVO GENERAL</a:t>
              </a:r>
              <a:endParaRPr sz="6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2;p7">
              <a:extLst>
                <a:ext uri="{FF2B5EF4-FFF2-40B4-BE49-F238E27FC236}">
                  <a16:creationId xmlns:a16="http://schemas.microsoft.com/office/drawing/2014/main" id="{1F344C0C-8884-4F5A-BABD-399DCEC69E9E}"/>
                </a:ext>
              </a:extLst>
            </p:cNvPr>
            <p:cNvSpPr/>
            <p:nvPr/>
          </p:nvSpPr>
          <p:spPr>
            <a:xfrm>
              <a:off x="0" y="1579989"/>
              <a:ext cx="7511084" cy="3175255"/>
            </a:xfrm>
            <a:prstGeom prst="rect">
              <a:avLst/>
            </a:prstGeom>
            <a:solidFill>
              <a:srgbClr val="EBF7FF"/>
            </a:solidFill>
            <a:ln w="9525" cap="flat" cmpd="sng">
              <a:solidFill>
                <a:srgbClr val="3E6EC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3;p7">
              <a:extLst>
                <a:ext uri="{FF2B5EF4-FFF2-40B4-BE49-F238E27FC236}">
                  <a16:creationId xmlns:a16="http://schemas.microsoft.com/office/drawing/2014/main" id="{52A88B71-563A-46AB-93F3-8E5882745B83}"/>
                </a:ext>
              </a:extLst>
            </p:cNvPr>
            <p:cNvSpPr txBox="1"/>
            <p:nvPr/>
          </p:nvSpPr>
          <p:spPr>
            <a:xfrm>
              <a:off x="466703" y="1801128"/>
              <a:ext cx="6577678" cy="27329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MX" sz="7200" dirty="0"/>
                <a:t>Desarrollar una plataforma web que mida material particulado PM10 y PM 2.5 para el monitoreo de la calidad del aire en la Universidad Mariana con el fin de que la comunidad universitaria</a:t>
              </a:r>
              <a:endParaRPr sz="7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85580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rgbClr val="FFFFFF"/>
                </a:solidFill>
              </a:rPr>
              <a:t>3. Objetivos específicos 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8" name="Google Shape;223;g121e9afe474_0_207">
            <a:extLst>
              <a:ext uri="{FF2B5EF4-FFF2-40B4-BE49-F238E27FC236}">
                <a16:creationId xmlns:a16="http://schemas.microsoft.com/office/drawing/2014/main" id="{5C6D7AB7-C690-4425-B400-CA388F431C06}"/>
              </a:ext>
            </a:extLst>
          </p:cNvPr>
          <p:cNvSpPr txBox="1"/>
          <p:nvPr/>
        </p:nvSpPr>
        <p:spPr>
          <a:xfrm>
            <a:off x="7213717" y="2914458"/>
            <a:ext cx="8988600" cy="168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63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7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7200" b="1" i="0" u="none" strike="noStrike" cap="none" dirty="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OBJETIVOS ESPECÍFICOS</a:t>
            </a:r>
            <a:endParaRPr sz="7200" b="1" i="0" u="none" strike="noStrike" cap="none" dirty="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63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63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63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224;g121e9afe474_0_207">
            <a:extLst>
              <a:ext uri="{FF2B5EF4-FFF2-40B4-BE49-F238E27FC236}">
                <a16:creationId xmlns:a16="http://schemas.microsoft.com/office/drawing/2014/main" id="{305F9117-FF95-49AE-B996-1D4497DDA1F3}"/>
              </a:ext>
            </a:extLst>
          </p:cNvPr>
          <p:cNvGrpSpPr/>
          <p:nvPr/>
        </p:nvGrpSpPr>
        <p:grpSpPr>
          <a:xfrm>
            <a:off x="-4926079" y="2105892"/>
            <a:ext cx="23610935" cy="11730974"/>
            <a:chOff x="-4652836" y="-713301"/>
            <a:chExt cx="11662880" cy="5542310"/>
          </a:xfrm>
        </p:grpSpPr>
        <p:sp>
          <p:nvSpPr>
            <p:cNvPr id="10" name="Google Shape;225;g121e9afe474_0_207">
              <a:extLst>
                <a:ext uri="{FF2B5EF4-FFF2-40B4-BE49-F238E27FC236}">
                  <a16:creationId xmlns:a16="http://schemas.microsoft.com/office/drawing/2014/main" id="{E300EB71-0E6A-45AA-94B6-789513F28B3D}"/>
                </a:ext>
              </a:extLst>
            </p:cNvPr>
            <p:cNvSpPr/>
            <p:nvPr/>
          </p:nvSpPr>
          <p:spPr>
            <a:xfrm>
              <a:off x="-4652836" y="-713301"/>
              <a:ext cx="5542310" cy="5542310"/>
            </a:xfrm>
            <a:prstGeom prst="blockArc">
              <a:avLst>
                <a:gd name="adj1" fmla="val 18900000"/>
                <a:gd name="adj2" fmla="val 2700000"/>
                <a:gd name="adj3" fmla="val 390"/>
              </a:avLst>
            </a:prstGeom>
            <a:noFill/>
            <a:ln w="25400" cap="flat" cmpd="sng">
              <a:solidFill>
                <a:srgbClr val="4974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6;g121e9afe474_0_207">
              <a:extLst>
                <a:ext uri="{FF2B5EF4-FFF2-40B4-BE49-F238E27FC236}">
                  <a16:creationId xmlns:a16="http://schemas.microsoft.com/office/drawing/2014/main" id="{8E135A03-E4A1-416C-85CE-03F9E729B42D}"/>
                </a:ext>
              </a:extLst>
            </p:cNvPr>
            <p:cNvSpPr/>
            <p:nvPr/>
          </p:nvSpPr>
          <p:spPr>
            <a:xfrm>
              <a:off x="572053" y="411570"/>
              <a:ext cx="6437991" cy="823141"/>
            </a:xfrm>
            <a:prstGeom prst="rect">
              <a:avLst/>
            </a:prstGeom>
            <a:solidFill>
              <a:srgbClr val="3A66B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7;g121e9afe474_0_207">
              <a:extLst>
                <a:ext uri="{FF2B5EF4-FFF2-40B4-BE49-F238E27FC236}">
                  <a16:creationId xmlns:a16="http://schemas.microsoft.com/office/drawing/2014/main" id="{AB87A282-9D8D-4F3A-8A4C-F2A1C7575C37}"/>
                </a:ext>
              </a:extLst>
            </p:cNvPr>
            <p:cNvSpPr txBox="1"/>
            <p:nvPr/>
          </p:nvSpPr>
          <p:spPr>
            <a:xfrm>
              <a:off x="829286" y="225921"/>
              <a:ext cx="6018052" cy="14114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350" tIns="35550" rIns="35550" bIns="35550" anchor="ctr" anchorCtr="0">
              <a:noAutofit/>
            </a:bodyPr>
            <a:lstStyle/>
            <a:p>
              <a:pPr algn="just"/>
              <a:endParaRPr lang="es-MX" sz="1400" dirty="0"/>
            </a:p>
            <a:p>
              <a:pPr algn="just"/>
              <a:r>
                <a:rPr lang="es-CO" sz="4800" dirty="0">
                  <a:solidFill>
                    <a:srgbClr val="FFFFFF"/>
                  </a:solidFill>
                </a:rPr>
                <a:t>Modelar el proceso de monitoreo de la calidad del aire para material particulado PM10 y PM2.5</a:t>
              </a:r>
              <a:endParaRPr sz="4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28;g121e9afe474_0_207">
              <a:extLst>
                <a:ext uri="{FF2B5EF4-FFF2-40B4-BE49-F238E27FC236}">
                  <a16:creationId xmlns:a16="http://schemas.microsoft.com/office/drawing/2014/main" id="{6203C006-B714-469D-BE10-FE1405C88AA1}"/>
                </a:ext>
              </a:extLst>
            </p:cNvPr>
            <p:cNvSpPr/>
            <p:nvPr/>
          </p:nvSpPr>
          <p:spPr>
            <a:xfrm>
              <a:off x="57590" y="308678"/>
              <a:ext cx="1028926" cy="1028926"/>
            </a:xfrm>
            <a:prstGeom prst="ellipse">
              <a:avLst/>
            </a:prstGeom>
            <a:gradFill>
              <a:gsLst>
                <a:gs pos="0">
                  <a:srgbClr val="99B5FF"/>
                </a:gs>
                <a:gs pos="35000">
                  <a:srgbClr val="B9CBFF"/>
                </a:gs>
                <a:gs pos="100000">
                  <a:srgbClr val="E2E9FF"/>
                </a:gs>
              </a:gsLst>
              <a:lin ang="16200000" scaled="0"/>
            </a:gradFill>
            <a:ln w="9525" cap="flat" cmpd="sng">
              <a:solidFill>
                <a:srgbClr val="3E6EC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;g121e9afe474_0_207">
              <a:extLst>
                <a:ext uri="{FF2B5EF4-FFF2-40B4-BE49-F238E27FC236}">
                  <a16:creationId xmlns:a16="http://schemas.microsoft.com/office/drawing/2014/main" id="{7DBFF400-B2C3-483F-9916-C29C747266C3}"/>
                </a:ext>
              </a:extLst>
            </p:cNvPr>
            <p:cNvSpPr/>
            <p:nvPr/>
          </p:nvSpPr>
          <p:spPr>
            <a:xfrm>
              <a:off x="871265" y="1646282"/>
              <a:ext cx="6138779" cy="823141"/>
            </a:xfrm>
            <a:prstGeom prst="rect">
              <a:avLst/>
            </a:prstGeom>
            <a:solidFill>
              <a:srgbClr val="6786C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0;g121e9afe474_0_207">
              <a:extLst>
                <a:ext uri="{FF2B5EF4-FFF2-40B4-BE49-F238E27FC236}">
                  <a16:creationId xmlns:a16="http://schemas.microsoft.com/office/drawing/2014/main" id="{8308F0AB-E11D-45A9-8B3A-52384A63B8FD}"/>
                </a:ext>
              </a:extLst>
            </p:cNvPr>
            <p:cNvSpPr txBox="1"/>
            <p:nvPr/>
          </p:nvSpPr>
          <p:spPr>
            <a:xfrm>
              <a:off x="1173869" y="1803286"/>
              <a:ext cx="5542311" cy="749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350" tIns="35550" rIns="35550" bIns="3555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s-CO" sz="48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Desarrollar la plataforma web que muestre la información del material particulado PM10 y PM 2.5 dentro de la Universidad Mariana.</a:t>
              </a:r>
              <a:endParaRPr sz="4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31;g121e9afe474_0_207">
              <a:extLst>
                <a:ext uri="{FF2B5EF4-FFF2-40B4-BE49-F238E27FC236}">
                  <a16:creationId xmlns:a16="http://schemas.microsoft.com/office/drawing/2014/main" id="{16937236-B2B8-4557-AE84-DAA5F3F0B755}"/>
                </a:ext>
              </a:extLst>
            </p:cNvPr>
            <p:cNvSpPr/>
            <p:nvPr/>
          </p:nvSpPr>
          <p:spPr>
            <a:xfrm>
              <a:off x="356802" y="1543390"/>
              <a:ext cx="1028926" cy="1028926"/>
            </a:xfrm>
            <a:prstGeom prst="ellipse">
              <a:avLst/>
            </a:prstGeom>
            <a:gradFill>
              <a:gsLst>
                <a:gs pos="0">
                  <a:srgbClr val="99B5FF"/>
                </a:gs>
                <a:gs pos="35000">
                  <a:srgbClr val="B9CBFF"/>
                </a:gs>
                <a:gs pos="100000">
                  <a:srgbClr val="E2E9FF"/>
                </a:gs>
              </a:gsLst>
              <a:lin ang="16200000" scaled="0"/>
            </a:gradFill>
            <a:ln w="9525" cap="flat" cmpd="sng">
              <a:solidFill>
                <a:srgbClr val="3E6EC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2;g121e9afe474_0_207">
              <a:extLst>
                <a:ext uri="{FF2B5EF4-FFF2-40B4-BE49-F238E27FC236}">
                  <a16:creationId xmlns:a16="http://schemas.microsoft.com/office/drawing/2014/main" id="{1BBEE870-B788-4602-AEB7-36616B935B6A}"/>
                </a:ext>
              </a:extLst>
            </p:cNvPr>
            <p:cNvSpPr/>
            <p:nvPr/>
          </p:nvSpPr>
          <p:spPr>
            <a:xfrm>
              <a:off x="572053" y="2880994"/>
              <a:ext cx="6437991" cy="823141"/>
            </a:xfrm>
            <a:prstGeom prst="rect">
              <a:avLst/>
            </a:prstGeom>
            <a:solidFill>
              <a:srgbClr val="9BABD7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3;g121e9afe474_0_207">
              <a:extLst>
                <a:ext uri="{FF2B5EF4-FFF2-40B4-BE49-F238E27FC236}">
                  <a16:creationId xmlns:a16="http://schemas.microsoft.com/office/drawing/2014/main" id="{5CD2C2A0-84FE-4B65-B86B-991125A39858}"/>
                </a:ext>
              </a:extLst>
            </p:cNvPr>
            <p:cNvSpPr txBox="1"/>
            <p:nvPr/>
          </p:nvSpPr>
          <p:spPr>
            <a:xfrm>
              <a:off x="889475" y="3006856"/>
              <a:ext cx="5957864" cy="740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53350" tIns="35550" rIns="35550" bIns="35550" anchor="ctr" anchorCtr="0">
              <a:noAutofit/>
            </a:bodyPr>
            <a:lstStyle/>
            <a:p>
              <a:pPr marL="0" marR="0" lvl="0" indent="0" algn="just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s-CO" sz="48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Evaluar el nivel de usabilidad de la plataforma web desarrollada con la comunidad</a:t>
              </a:r>
              <a:endParaRPr sz="4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4;g121e9afe474_0_207">
              <a:extLst>
                <a:ext uri="{FF2B5EF4-FFF2-40B4-BE49-F238E27FC236}">
                  <a16:creationId xmlns:a16="http://schemas.microsoft.com/office/drawing/2014/main" id="{31E4314B-0A79-461D-BF6E-BC7DC593356C}"/>
                </a:ext>
              </a:extLst>
            </p:cNvPr>
            <p:cNvSpPr/>
            <p:nvPr/>
          </p:nvSpPr>
          <p:spPr>
            <a:xfrm>
              <a:off x="57590" y="2778102"/>
              <a:ext cx="1028926" cy="1028926"/>
            </a:xfrm>
            <a:prstGeom prst="ellipse">
              <a:avLst/>
            </a:prstGeom>
            <a:gradFill>
              <a:gsLst>
                <a:gs pos="0">
                  <a:srgbClr val="99B5FF"/>
                </a:gs>
                <a:gs pos="35000">
                  <a:srgbClr val="B9CBFF"/>
                </a:gs>
                <a:gs pos="100000">
                  <a:srgbClr val="E2E9FF"/>
                </a:gs>
              </a:gsLst>
              <a:lin ang="16200000" scaled="0"/>
            </a:gradFill>
            <a:ln w="9525" cap="flat" cmpd="sng">
              <a:solidFill>
                <a:srgbClr val="3E6EC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709225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rgbClr val="FFFFFF"/>
                </a:solidFill>
              </a:rPr>
              <a:t>4. Metodología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sp>
        <p:nvSpPr>
          <p:cNvPr id="9" name="Google Shape;223;g121e9afe474_0_207">
            <a:extLst>
              <a:ext uri="{FF2B5EF4-FFF2-40B4-BE49-F238E27FC236}">
                <a16:creationId xmlns:a16="http://schemas.microsoft.com/office/drawing/2014/main" id="{D09993B6-DFAC-4078-92FA-5020E59A0C35}"/>
              </a:ext>
            </a:extLst>
          </p:cNvPr>
          <p:cNvSpPr txBox="1"/>
          <p:nvPr/>
        </p:nvSpPr>
        <p:spPr>
          <a:xfrm>
            <a:off x="203317" y="6596043"/>
            <a:ext cx="8988600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63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CO" sz="96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METODOLOGIA XP</a:t>
            </a:r>
            <a:endParaRPr sz="9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635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DDEA595-1B14-4797-8C84-AECB8F5F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982612"/>
              </p:ext>
            </p:extLst>
          </p:nvPr>
        </p:nvGraphicFramePr>
        <p:xfrm>
          <a:off x="7275177" y="2658535"/>
          <a:ext cx="15917332" cy="9227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AC1CCD4-D375-41AC-BF17-8E91A4FA22C7}"/>
              </a:ext>
            </a:extLst>
          </p:cNvPr>
          <p:cNvCxnSpPr/>
          <p:nvPr/>
        </p:nvCxnSpPr>
        <p:spPr>
          <a:xfrm>
            <a:off x="965200" y="7365469"/>
            <a:ext cx="733213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609746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3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24384000" cy="2105891"/>
          </a:xfrm>
          <a:prstGeom prst="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9100" y="0"/>
            <a:ext cx="21005800" cy="2105892"/>
          </a:xfrm>
        </p:spPr>
        <p:txBody>
          <a:bodyPr>
            <a:normAutofit/>
          </a:bodyPr>
          <a:lstStyle/>
          <a:p>
            <a:r>
              <a:rPr lang="es-CO" sz="6600" dirty="0">
                <a:solidFill>
                  <a:srgbClr val="FFFFFF"/>
                </a:solidFill>
              </a:rPr>
              <a:t>5. Presupuesto 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443345" y="12635345"/>
            <a:ext cx="22749164" cy="0"/>
          </a:xfrm>
          <a:prstGeom prst="line">
            <a:avLst/>
          </a:prstGeom>
          <a:noFill/>
          <a:ln w="57150" cap="flat">
            <a:solidFill>
              <a:srgbClr val="2E7CAC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CuadroTexto 13"/>
          <p:cNvSpPr txBox="1"/>
          <p:nvPr/>
        </p:nvSpPr>
        <p:spPr>
          <a:xfrm>
            <a:off x="14472173" y="12986429"/>
            <a:ext cx="8720336" cy="3898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000" dirty="0"/>
              <a:t>Programa Ingeniería de Sistemas  - Universidad Mariana</a:t>
            </a:r>
            <a:endParaRPr lang="es-CO" sz="40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0040" y="8305"/>
            <a:ext cx="2087095" cy="20975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158854C-4265-46B9-8168-F36F18312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925" y="4095443"/>
            <a:ext cx="19498149" cy="4422023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B87323F-B1B4-4EE2-9B27-7B23016AB9DF}"/>
              </a:ext>
            </a:extLst>
          </p:cNvPr>
          <p:cNvSpPr/>
          <p:nvPr/>
        </p:nvSpPr>
        <p:spPr>
          <a:xfrm>
            <a:off x="9906000" y="10025565"/>
            <a:ext cx="4114800" cy="658336"/>
          </a:xfrm>
          <a:prstGeom prst="roundRect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2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rPr>
              <a:t>Ver anexo</a:t>
            </a:r>
          </a:p>
        </p:txBody>
      </p:sp>
    </p:spTree>
    <p:extLst>
      <p:ext uri="{BB962C8B-B14F-4D97-AF65-F5344CB8AC3E}">
        <p14:creationId xmlns:p14="http://schemas.microsoft.com/office/powerpoint/2010/main" val="44011085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9D5D0C"/>
      </a:dk1>
      <a:lt1>
        <a:srgbClr val="91969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Roboto Regular"/>
        <a:ea typeface="Roboto Regular"/>
        <a:cs typeface="Robot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42857">
            <a:ln>
              <a:noFill/>
            </a:ln>
            <a:solidFill>
              <a:srgbClr val="91969D"/>
            </a:solidFill>
            <a:effectLst/>
            <a:uFillTx/>
            <a:latin typeface="+mn-lt"/>
            <a:ea typeface="+mn-ea"/>
            <a:cs typeface="+mn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Roboto Regular"/>
        <a:ea typeface="Roboto Regular"/>
        <a:cs typeface="Robot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7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42857">
            <a:ln>
              <a:noFill/>
            </a:ln>
            <a:solidFill>
              <a:srgbClr val="91969D"/>
            </a:solidFill>
            <a:effectLst/>
            <a:uFillTx/>
            <a:latin typeface="+mn-lt"/>
            <a:ea typeface="+mn-ea"/>
            <a:cs typeface="+mn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1289</Words>
  <Application>Microsoft Office PowerPoint</Application>
  <PresentationFormat>Personalizado</PresentationFormat>
  <Paragraphs>107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Calibri</vt:lpstr>
      <vt:lpstr>Helvetica Light</vt:lpstr>
      <vt:lpstr>Helvetica Neue</vt:lpstr>
      <vt:lpstr>Roboto Bold</vt:lpstr>
      <vt:lpstr>Roboto Medium</vt:lpstr>
      <vt:lpstr>Roboto Regular</vt:lpstr>
      <vt:lpstr>Symbol</vt:lpstr>
      <vt:lpstr>Times New Roman</vt:lpstr>
      <vt:lpstr>White</vt:lpstr>
      <vt:lpstr>Plataforma orientada al monitoreo de la calidad del aire en la Universidad Mariana</vt:lpstr>
      <vt:lpstr>Agenda (Fase Proyecto)</vt:lpstr>
      <vt:lpstr>1. Problema de investigación</vt:lpstr>
      <vt:lpstr>1. Problema de investigación</vt:lpstr>
      <vt:lpstr>2. Antecedentes</vt:lpstr>
      <vt:lpstr>3. Objetivos</vt:lpstr>
      <vt:lpstr>3. Objetivos específicos </vt:lpstr>
      <vt:lpstr>4. Metodología</vt:lpstr>
      <vt:lpstr>5. Presupuesto </vt:lpstr>
      <vt:lpstr>6. Cronograma</vt:lpstr>
      <vt:lpstr>7. Productos esperados</vt:lpstr>
      <vt:lpstr>8. Referencias bibliográficas</vt:lpstr>
      <vt:lpstr>8. Referencias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Presentation Template</dc:title>
  <dc:creator>Fabian</dc:creator>
  <cp:lastModifiedBy>Juan Calpa</cp:lastModifiedBy>
  <cp:revision>21</cp:revision>
  <dcterms:modified xsi:type="dcterms:W3CDTF">2024-08-01T02:22:39Z</dcterms:modified>
</cp:coreProperties>
</file>