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kIIJeai/5RzcJrk9XhuQE/n09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548900" y="9738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accent5"/>
                </a:solidFill>
              </a:rPr>
              <a:t>INTRODUCCION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bg1"/>
                </a:solidFill>
              </a:rPr>
              <a:t>METODOLOGIA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chemeClr val="accent5"/>
                </a:solidFill>
              </a:rPr>
              <a:t>RESULTADOS</a:t>
            </a:r>
            <a:endParaRPr b="1" dirty="0">
              <a:solidFill>
                <a:schemeClr val="accent5"/>
              </a:solidFill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INTRODUCCION</vt:lpstr>
      <vt:lpstr>METODOLOGIA</vt:lpstr>
      <vt:lpstr>RESULTADOS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UMARIANA</dc:creator>
  <cp:lastModifiedBy>Juan Calpa</cp:lastModifiedBy>
  <cp:revision>1</cp:revision>
  <dcterms:created xsi:type="dcterms:W3CDTF">2024-10-17T20:50:46Z</dcterms:created>
  <dcterms:modified xsi:type="dcterms:W3CDTF">2025-03-18T02:54:01Z</dcterms:modified>
</cp:coreProperties>
</file>