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333" r:id="rId3"/>
    <p:sldId id="334" r:id="rId4"/>
    <p:sldId id="335" r:id="rId5"/>
    <p:sldId id="336" r:id="rId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napToObjects="1">
      <p:cViewPr varScale="1">
        <p:scale>
          <a:sx n="73" d="100"/>
          <a:sy n="73" d="100"/>
        </p:scale>
        <p:origin x="-124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74"/>
    </p:cViewPr>
  </p:sorter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06/06/2017</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06/06/2017</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424C6DA7-DA40-DC4C-AC5F-D47F3BE5E5F1}" type="slidenum">
              <a:rPr lang="es-ES" smtClean="0"/>
              <a:t>1</a:t>
            </a:fld>
            <a:endParaRPr lang="es-ES"/>
          </a:p>
        </p:txBody>
      </p:sp>
    </p:spTree>
    <p:extLst>
      <p:ext uri="{BB962C8B-B14F-4D97-AF65-F5344CB8AC3E}">
        <p14:creationId xmlns:p14="http://schemas.microsoft.com/office/powerpoint/2010/main" val="282869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366758" cy="702506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chemeClr val="tx1"/>
                </a:solidFill>
              </a:rPr>
              <a:t>GC-F-004 V.01</a:t>
            </a:r>
          </a:p>
        </p:txBody>
      </p:sp>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7" name="CuadroTexto 16"/>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0358626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chemeClr val="bg1"/>
                </a:solidFill>
              </a:rPr>
              <a:t>GC-F-004 V.01</a:t>
            </a:r>
          </a:p>
        </p:txBody>
      </p:sp>
    </p:spTree>
    <p:extLst>
      <p:ext uri="{BB962C8B-B14F-4D97-AF65-F5344CB8AC3E}">
        <p14:creationId xmlns:p14="http://schemas.microsoft.com/office/powerpoint/2010/main" val="4058682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1933115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12232884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adroTexto 12"/>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rgbClr val="FFFFFF"/>
                </a:solidFill>
              </a:rPr>
              <a:t>GC-F-004 V.01</a:t>
            </a:r>
          </a:p>
        </p:txBody>
      </p:sp>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Título 1"/>
          <p:cNvSpPr txBox="1">
            <a:spLocks/>
          </p:cNvSpPr>
          <p:nvPr/>
        </p:nvSpPr>
        <p:spPr>
          <a:xfrm>
            <a:off x="504966" y="28846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4000" b="1" dirty="0" smtClean="0">
                <a:solidFill>
                  <a:schemeClr val="accent5">
                    <a:lumMod val="75000"/>
                  </a:schemeClr>
                </a:solidFill>
              </a:rPr>
              <a:t>RAMSPERBIT</a:t>
            </a:r>
            <a:endParaRPr lang="es-CO" sz="4000" b="1" dirty="0" smtClean="0">
              <a:solidFill>
                <a:schemeClr val="accent5">
                  <a:lumMod val="75000"/>
                </a:schemeClr>
              </a:solidFill>
            </a:endParaRPr>
          </a:p>
        </p:txBody>
      </p:sp>
      <p:sp>
        <p:nvSpPr>
          <p:cNvPr id="5" name="Título 1"/>
          <p:cNvSpPr txBox="1">
            <a:spLocks/>
          </p:cNvSpPr>
          <p:nvPr/>
        </p:nvSpPr>
        <p:spPr>
          <a:xfrm>
            <a:off x="2577606" y="5140226"/>
            <a:ext cx="6318200" cy="13487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3200" b="1" dirty="0" smtClean="0">
                <a:solidFill>
                  <a:schemeClr val="tx1">
                    <a:lumMod val="95000"/>
                    <a:lumOff val="5000"/>
                  </a:schemeClr>
                </a:solidFill>
              </a:rPr>
              <a:t>Estiven Murillo Higuita</a:t>
            </a:r>
          </a:p>
          <a:p>
            <a:pPr defTabSz="288000"/>
            <a:r>
              <a:rPr lang="es-CO" sz="3200" b="1" dirty="0" smtClean="0">
                <a:solidFill>
                  <a:schemeClr val="tx1">
                    <a:lumMod val="95000"/>
                    <a:lumOff val="5000"/>
                  </a:schemeClr>
                </a:solidFill>
              </a:rPr>
              <a:t>Estiven García Piedrahita</a:t>
            </a:r>
          </a:p>
          <a:p>
            <a:pPr defTabSz="288000"/>
            <a:r>
              <a:rPr lang="es-CO" sz="3200" b="1" dirty="0" smtClean="0">
                <a:solidFill>
                  <a:schemeClr val="tx1">
                    <a:lumMod val="95000"/>
                    <a:lumOff val="5000"/>
                  </a:schemeClr>
                </a:solidFill>
              </a:rPr>
              <a:t>Juan Camilo Correa Torres</a:t>
            </a:r>
          </a:p>
          <a:p>
            <a:pPr defTabSz="288000"/>
            <a:endParaRPr lang="es-CO" sz="4000" b="1" dirty="0" smtClean="0">
              <a:solidFill>
                <a:schemeClr val="accent5">
                  <a:lumMod val="75000"/>
                </a:schemeClr>
              </a:solidFill>
            </a:endParaRP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3450" y="787737"/>
            <a:ext cx="5500673" cy="630942"/>
          </a:xfrm>
          <a:prstGeom prst="rect">
            <a:avLst/>
          </a:prstGeom>
        </p:spPr>
        <p:txBody>
          <a:bodyPr wrap="none">
            <a:spAutoFit/>
          </a:bodyPr>
          <a:lstStyle/>
          <a:p>
            <a:r>
              <a:rPr lang="es-CO" sz="3500" b="1" dirty="0" smtClean="0">
                <a:solidFill>
                  <a:schemeClr val="bg1"/>
                </a:solidFill>
              </a:rPr>
              <a:t>Planteamiento del problema</a:t>
            </a:r>
            <a:endParaRPr lang="es-CO" sz="3500" dirty="0"/>
          </a:p>
        </p:txBody>
      </p:sp>
      <p:sp>
        <p:nvSpPr>
          <p:cNvPr id="5" name="CuadroTexto 4"/>
          <p:cNvSpPr txBox="1"/>
          <p:nvPr/>
        </p:nvSpPr>
        <p:spPr>
          <a:xfrm>
            <a:off x="643450" y="2125014"/>
            <a:ext cx="7997780" cy="2279561"/>
          </a:xfrm>
          <a:prstGeom prst="rect">
            <a:avLst/>
          </a:prstGeom>
        </p:spPr>
        <p:txBody>
          <a:bodyPr vert="horz" wrap="square" lIns="91440" tIns="45720" rIns="91440" bIns="45720" rtlCol="0" anchor="ctr">
            <a:noAutofit/>
          </a:bodyPr>
          <a:lstStyle/>
          <a:p>
            <a:pPr algn="just"/>
            <a:endParaRPr lang="es-CO" sz="3200" b="1" dirty="0" smtClean="0">
              <a:solidFill>
                <a:srgbClr val="92D050"/>
              </a:solidFill>
            </a:endParaRPr>
          </a:p>
        </p:txBody>
      </p:sp>
      <p:sp>
        <p:nvSpPr>
          <p:cNvPr id="4" name="Rectángulo 1"/>
          <p:cNvSpPr/>
          <p:nvPr/>
        </p:nvSpPr>
        <p:spPr>
          <a:xfrm>
            <a:off x="719650" y="2056686"/>
            <a:ext cx="7845380" cy="4801314"/>
          </a:xfrm>
          <a:prstGeom prst="rect">
            <a:avLst/>
          </a:prstGeom>
        </p:spPr>
        <p:txBody>
          <a:bodyPr wrap="square">
            <a:spAutoFit/>
          </a:bodyPr>
          <a:lstStyle/>
          <a:p>
            <a:pPr algn="just"/>
            <a:r>
              <a:rPr lang="es-CO" dirty="0" smtClean="0">
                <a:solidFill>
                  <a:schemeClr val="tx1">
                    <a:lumMod val="95000"/>
                    <a:lumOff val="5000"/>
                  </a:schemeClr>
                </a:solidFill>
              </a:rPr>
              <a:t>En laboratorio </a:t>
            </a:r>
            <a:r>
              <a:rPr lang="es-CO" dirty="0" err="1" smtClean="0">
                <a:solidFill>
                  <a:schemeClr val="tx1">
                    <a:lumMod val="95000"/>
                    <a:lumOff val="5000"/>
                  </a:schemeClr>
                </a:solidFill>
              </a:rPr>
              <a:t>Licol</a:t>
            </a:r>
            <a:r>
              <a:rPr lang="es-CO" dirty="0" smtClean="0">
                <a:solidFill>
                  <a:schemeClr val="tx1">
                    <a:lumMod val="95000"/>
                    <a:lumOff val="5000"/>
                  </a:schemeClr>
                </a:solidFill>
              </a:rPr>
              <a:t> S.A.S carecen de un formato especifico o sistematización de informes orientados a la producción, al</a:t>
            </a:r>
            <a:r>
              <a:rPr lang="es-CO" dirty="0" smtClean="0">
                <a:solidFill>
                  <a:schemeClr val="tx1">
                    <a:lumMod val="95000"/>
                    <a:lumOff val="5000"/>
                  </a:schemeClr>
                </a:solidFill>
              </a:rPr>
              <a:t> inventariado de materia prima que entra desde los proveedores hasta su transformación en producto terminado. Este laboratorio al no tener concretado la documentación adecuada que describa los procesos por los cuales circula la materia prima, tiene a surgir contratiempos en su proceso mas fundamental debido a que su sistema no aclara  los subprocesos en cada fase del producto. </a:t>
            </a:r>
          </a:p>
          <a:p>
            <a:pPr algn="just"/>
            <a:endParaRPr lang="es-CO" dirty="0">
              <a:solidFill>
                <a:schemeClr val="tx1">
                  <a:lumMod val="95000"/>
                  <a:lumOff val="5000"/>
                </a:schemeClr>
              </a:solidFill>
            </a:endParaRPr>
          </a:p>
          <a:p>
            <a:pPr algn="just"/>
            <a:r>
              <a:rPr lang="es-CO" dirty="0" smtClean="0">
                <a:solidFill>
                  <a:schemeClr val="tx1">
                    <a:lumMod val="95000"/>
                    <a:lumOff val="5000"/>
                  </a:schemeClr>
                </a:solidFill>
              </a:rPr>
              <a:t>Su mayor necesidad es sistematizar la llegada de materia prima para recurrir al siguiente paso en su procedimiento a ser medicamentos. Necesitan saber si tienen la disponibilidad  de la materia prima, si falta, si hay la suficiente o hay nada y que inmediatamente muestre un mensaje de alarma que indique  actualidad de su estado en la materia prima.</a:t>
            </a:r>
          </a:p>
          <a:p>
            <a:pPr algn="just"/>
            <a:endParaRPr lang="es-CO" dirty="0">
              <a:solidFill>
                <a:schemeClr val="tx1">
                  <a:lumMod val="95000"/>
                  <a:lumOff val="5000"/>
                </a:schemeClr>
              </a:solidFill>
            </a:endParaRPr>
          </a:p>
          <a:p>
            <a:pPr algn="just"/>
            <a:r>
              <a:rPr lang="es-CO" dirty="0" smtClean="0">
                <a:solidFill>
                  <a:schemeClr val="tx1">
                    <a:lumMod val="95000"/>
                    <a:lumOff val="5000"/>
                  </a:schemeClr>
                </a:solidFill>
              </a:rPr>
              <a:t>Existen la gran necesidad de controlar  la información de cada uno de sus empleados; desea modificar y eliminar la información desde un administrador donde la base de datos estará disponible para uno de sus empleados.</a:t>
            </a:r>
            <a:endParaRPr lang="es-CO" dirty="0">
              <a:solidFill>
                <a:schemeClr val="tx1">
                  <a:lumMod val="95000"/>
                  <a:lumOff val="5000"/>
                </a:schemeClr>
              </a:solidFill>
            </a:endParaRPr>
          </a:p>
        </p:txBody>
      </p:sp>
    </p:spTree>
    <p:extLst>
      <p:ext uri="{BB962C8B-B14F-4D97-AF65-F5344CB8AC3E}">
        <p14:creationId xmlns:p14="http://schemas.microsoft.com/office/powerpoint/2010/main" val="322855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0833" y="787737"/>
            <a:ext cx="3266151" cy="630942"/>
          </a:xfrm>
          <a:prstGeom prst="rect">
            <a:avLst/>
          </a:prstGeom>
        </p:spPr>
        <p:txBody>
          <a:bodyPr wrap="none">
            <a:spAutoFit/>
          </a:bodyPr>
          <a:lstStyle/>
          <a:p>
            <a:r>
              <a:rPr lang="es-CO" sz="3500" b="1" dirty="0" smtClean="0">
                <a:solidFill>
                  <a:schemeClr val="bg1"/>
                </a:solidFill>
              </a:rPr>
              <a:t>Objetivo general</a:t>
            </a:r>
            <a:endParaRPr lang="es-CO" sz="3500" b="1" dirty="0">
              <a:solidFill>
                <a:schemeClr val="bg1"/>
              </a:solidFill>
            </a:endParaRPr>
          </a:p>
        </p:txBody>
      </p:sp>
      <p:sp>
        <p:nvSpPr>
          <p:cNvPr id="3" name="Rectángulo 1"/>
          <p:cNvSpPr/>
          <p:nvPr/>
        </p:nvSpPr>
        <p:spPr>
          <a:xfrm>
            <a:off x="1106199" y="2181108"/>
            <a:ext cx="6627012" cy="923330"/>
          </a:xfrm>
          <a:prstGeom prst="rect">
            <a:avLst/>
          </a:prstGeom>
        </p:spPr>
        <p:txBody>
          <a:bodyPr wrap="square">
            <a:spAutoFit/>
          </a:bodyPr>
          <a:lstStyle/>
          <a:p>
            <a:r>
              <a:rPr lang="es-CO" dirty="0" smtClean="0"/>
              <a:t>Desarrollar un sistema de información que apoye los procesos de producción, inventario, materias primas, producto terminado y talento humano del laboratorio  </a:t>
            </a:r>
            <a:r>
              <a:rPr lang="es-CO" dirty="0" err="1" smtClean="0"/>
              <a:t>Licol</a:t>
            </a:r>
            <a:r>
              <a:rPr lang="es-CO" dirty="0" smtClean="0"/>
              <a:t> .</a:t>
            </a:r>
            <a:endParaRPr lang="es-CO" dirty="0"/>
          </a:p>
        </p:txBody>
      </p:sp>
    </p:spTree>
    <p:extLst>
      <p:ext uri="{BB962C8B-B14F-4D97-AF65-F5344CB8AC3E}">
        <p14:creationId xmlns:p14="http://schemas.microsoft.com/office/powerpoint/2010/main" val="3583216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0833" y="787737"/>
            <a:ext cx="4686196" cy="630942"/>
          </a:xfrm>
          <a:prstGeom prst="rect">
            <a:avLst/>
          </a:prstGeom>
        </p:spPr>
        <p:txBody>
          <a:bodyPr wrap="square">
            <a:spAutoFit/>
          </a:bodyPr>
          <a:lstStyle/>
          <a:p>
            <a:r>
              <a:rPr lang="es-CO" sz="3500" b="1" dirty="0" smtClean="0">
                <a:solidFill>
                  <a:schemeClr val="bg1"/>
                </a:solidFill>
              </a:rPr>
              <a:t>Objetivos específicos </a:t>
            </a:r>
            <a:endParaRPr lang="es-CO" sz="3500" b="1" dirty="0">
              <a:solidFill>
                <a:schemeClr val="bg1"/>
              </a:solidFill>
            </a:endParaRPr>
          </a:p>
        </p:txBody>
      </p:sp>
      <p:sp>
        <p:nvSpPr>
          <p:cNvPr id="4" name="Rectángulo 1"/>
          <p:cNvSpPr/>
          <p:nvPr/>
        </p:nvSpPr>
        <p:spPr>
          <a:xfrm>
            <a:off x="1276016" y="1945977"/>
            <a:ext cx="6627012" cy="4801314"/>
          </a:xfrm>
          <a:prstGeom prst="rect">
            <a:avLst/>
          </a:prstGeom>
        </p:spPr>
        <p:txBody>
          <a:bodyPr wrap="square">
            <a:spAutoFit/>
          </a:bodyPr>
          <a:lstStyle/>
          <a:p>
            <a:pPr marL="285750" indent="-285750">
              <a:buFont typeface="Arial" pitchFamily="34" charset="0"/>
              <a:buChar char="•"/>
            </a:pPr>
            <a:r>
              <a:rPr lang="es-CO" dirty="0" smtClean="0"/>
              <a:t>Gestionar la información personal y laboral del personal que trabaja en laboratorios </a:t>
            </a:r>
            <a:r>
              <a:rPr lang="es-CO" dirty="0" err="1"/>
              <a:t>L</a:t>
            </a:r>
            <a:r>
              <a:rPr lang="es-CO" dirty="0" err="1" smtClean="0"/>
              <a:t>icol</a:t>
            </a:r>
            <a:r>
              <a:rPr lang="es-CO" dirty="0" smtClean="0"/>
              <a:t> S.A.S</a:t>
            </a:r>
          </a:p>
          <a:p>
            <a:pPr marL="285750" indent="-285750">
              <a:buFont typeface="Arial" pitchFamily="34" charset="0"/>
              <a:buChar char="•"/>
            </a:pPr>
            <a:r>
              <a:rPr lang="es-CO" dirty="0" smtClean="0"/>
              <a:t>Administrar el inventario de </a:t>
            </a:r>
            <a:r>
              <a:rPr lang="es-CO" dirty="0"/>
              <a:t>m</a:t>
            </a:r>
            <a:r>
              <a:rPr lang="es-CO" dirty="0" smtClean="0"/>
              <a:t>aterias primas y producto terminado de laboratorios </a:t>
            </a:r>
            <a:r>
              <a:rPr lang="es-CO" dirty="0" err="1" smtClean="0"/>
              <a:t>Licol</a:t>
            </a:r>
            <a:r>
              <a:rPr lang="es-CO" dirty="0" smtClean="0"/>
              <a:t> S.A.S</a:t>
            </a:r>
          </a:p>
          <a:p>
            <a:pPr marL="285750" indent="-285750">
              <a:buFont typeface="Arial" pitchFamily="34" charset="0"/>
              <a:buChar char="•"/>
            </a:pPr>
            <a:r>
              <a:rPr lang="es-CO" dirty="0" smtClean="0"/>
              <a:t>Crear la ficha de producción por parte del empleado.</a:t>
            </a:r>
          </a:p>
          <a:p>
            <a:pPr marL="285750" indent="-285750">
              <a:buFont typeface="Arial" pitchFamily="34" charset="0"/>
              <a:buChar char="•"/>
            </a:pPr>
            <a:r>
              <a:rPr lang="es-CO" dirty="0" smtClean="0"/>
              <a:t>Gestionar la ficha de producción digitada en el sistema.</a:t>
            </a:r>
          </a:p>
          <a:p>
            <a:pPr marL="285750" indent="-285750">
              <a:buFont typeface="Arial" pitchFamily="34" charset="0"/>
              <a:buChar char="•"/>
            </a:pPr>
            <a:r>
              <a:rPr lang="es-CO" dirty="0" smtClean="0"/>
              <a:t>Asignar los permisos de usuarios a los diferentes empleados de  </a:t>
            </a:r>
            <a:r>
              <a:rPr lang="es-CO" dirty="0" err="1" smtClean="0"/>
              <a:t>Licol</a:t>
            </a:r>
            <a:r>
              <a:rPr lang="es-CO" dirty="0" smtClean="0"/>
              <a:t> S.A.S</a:t>
            </a:r>
          </a:p>
          <a:p>
            <a:pPr marL="285750" indent="-285750">
              <a:buFont typeface="Arial" pitchFamily="34" charset="0"/>
              <a:buChar char="•"/>
            </a:pPr>
            <a:r>
              <a:rPr lang="es-CO" dirty="0" smtClean="0"/>
              <a:t>Asignar a un empleado las entradas y salidas de materia prima y producto terminado</a:t>
            </a:r>
          </a:p>
          <a:p>
            <a:pPr marL="285750" indent="-285750">
              <a:buFont typeface="Arial" pitchFamily="34" charset="0"/>
              <a:buChar char="•"/>
            </a:pPr>
            <a:r>
              <a:rPr lang="es-CO" dirty="0" smtClean="0"/>
              <a:t>Controlar la asignación de productos en determinado lote.</a:t>
            </a:r>
          </a:p>
          <a:p>
            <a:pPr marL="285750" indent="-285750">
              <a:buFont typeface="Arial" pitchFamily="34" charset="0"/>
              <a:buChar char="•"/>
            </a:pPr>
            <a:r>
              <a:rPr lang="es-CO" dirty="0" smtClean="0"/>
              <a:t>Asignar a los pedidos a su cliente correspondido</a:t>
            </a:r>
          </a:p>
          <a:p>
            <a:pPr marL="285750" indent="-285750">
              <a:buFont typeface="Arial" pitchFamily="34" charset="0"/>
              <a:buChar char="•"/>
            </a:pPr>
            <a:r>
              <a:rPr lang="es-CO" dirty="0" smtClean="0"/>
              <a:t>Control de alertas de nuevos pedidos ,fechas de orden de producción y materia prima.</a:t>
            </a:r>
            <a:endParaRPr lang="es-CO" dirty="0"/>
          </a:p>
          <a:p>
            <a:pPr marL="285750" indent="-285750">
              <a:buFont typeface="Arial" pitchFamily="34" charset="0"/>
              <a:buChar char="•"/>
            </a:pPr>
            <a:r>
              <a:rPr lang="es-CO" dirty="0" smtClean="0"/>
              <a:t>Stock mínimo en materia prima.</a:t>
            </a:r>
          </a:p>
          <a:p>
            <a:pPr marL="285750" indent="-285750">
              <a:buFont typeface="Arial" pitchFamily="34" charset="0"/>
              <a:buChar char="•"/>
            </a:pPr>
            <a:r>
              <a:rPr lang="es-CO" dirty="0" smtClean="0"/>
              <a:t>Control de existencias en producción, materia prima, entradas y salidas.</a:t>
            </a:r>
            <a:endParaRPr lang="es-CO" dirty="0"/>
          </a:p>
        </p:txBody>
      </p:sp>
    </p:spTree>
    <p:extLst>
      <p:ext uri="{BB962C8B-B14F-4D97-AF65-F5344CB8AC3E}">
        <p14:creationId xmlns:p14="http://schemas.microsoft.com/office/powerpoint/2010/main" val="3827706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0833" y="787737"/>
            <a:ext cx="4686196" cy="630942"/>
          </a:xfrm>
          <a:prstGeom prst="rect">
            <a:avLst/>
          </a:prstGeom>
        </p:spPr>
        <p:txBody>
          <a:bodyPr wrap="square">
            <a:spAutoFit/>
          </a:bodyPr>
          <a:lstStyle/>
          <a:p>
            <a:r>
              <a:rPr lang="es-CO" sz="3500" b="1" dirty="0" smtClean="0">
                <a:solidFill>
                  <a:schemeClr val="bg1"/>
                </a:solidFill>
              </a:rPr>
              <a:t>Alcance </a:t>
            </a:r>
            <a:endParaRPr lang="es-CO" sz="3500" b="1" dirty="0">
              <a:solidFill>
                <a:schemeClr val="bg1"/>
              </a:solidFill>
            </a:endParaRPr>
          </a:p>
        </p:txBody>
      </p:sp>
      <p:sp>
        <p:nvSpPr>
          <p:cNvPr id="3" name="Rectángulo 1"/>
          <p:cNvSpPr/>
          <p:nvPr/>
        </p:nvSpPr>
        <p:spPr>
          <a:xfrm>
            <a:off x="1276016" y="1945977"/>
            <a:ext cx="6627012" cy="4247317"/>
          </a:xfrm>
          <a:prstGeom prst="rect">
            <a:avLst/>
          </a:prstGeom>
        </p:spPr>
        <p:txBody>
          <a:bodyPr wrap="square">
            <a:spAutoFit/>
          </a:bodyPr>
          <a:lstStyle/>
          <a:p>
            <a:pPr algn="just"/>
            <a:r>
              <a:rPr lang="es-CO" dirty="0" smtClean="0"/>
              <a:t>Con este proyecto se espera solucionar el problema general que afronta los laboratorios, sobre la mala administración de informaciones desea que se cumplan con los requisitos  y que el aplicativo pueda alcanzar y solucionar cada necesidad para la satisfacción de los  usuarios.</a:t>
            </a:r>
          </a:p>
          <a:p>
            <a:pPr algn="just"/>
            <a:endParaRPr lang="es-CO" dirty="0"/>
          </a:p>
          <a:p>
            <a:pPr algn="just"/>
            <a:r>
              <a:rPr lang="es-CO" dirty="0" smtClean="0"/>
              <a:t>El proyecto </a:t>
            </a:r>
            <a:r>
              <a:rPr lang="es-CO" dirty="0" err="1" smtClean="0"/>
              <a:t>Ramsperbit</a:t>
            </a:r>
            <a:r>
              <a:rPr lang="es-CO" dirty="0" smtClean="0"/>
              <a:t> facilitara la empresa en las áreas de producción</a:t>
            </a:r>
            <a:r>
              <a:rPr lang="es-CO" dirty="0" smtClean="0"/>
              <a:t>, dando muestra de las fases en las cuales debe pasar la materia prima desde el inventario hasta producto final; en el proceso de talento humano se gestionara los distintos roles que manejara los empleados incluyendo su información personal, para un mejor seguimiento del empleado.</a:t>
            </a:r>
          </a:p>
          <a:p>
            <a:pPr algn="just"/>
            <a:endParaRPr lang="es-CO" dirty="0"/>
          </a:p>
          <a:p>
            <a:pPr algn="just"/>
            <a:r>
              <a:rPr lang="es-CO" dirty="0" smtClean="0"/>
              <a:t>Este sistema no incluye los procesos de facturación, nomina, envíos y domicilios de los productos allí manejados .</a:t>
            </a:r>
            <a:endParaRPr lang="es-CO" dirty="0"/>
          </a:p>
        </p:txBody>
      </p:sp>
    </p:spTree>
    <p:extLst>
      <p:ext uri="{BB962C8B-B14F-4D97-AF65-F5344CB8AC3E}">
        <p14:creationId xmlns:p14="http://schemas.microsoft.com/office/powerpoint/2010/main" val="2585341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_SENA-GC-F-004-V1">
  <a:themeElements>
    <a:clrScheme name="Office">
      <a:dk1>
        <a:sysClr val="windowText" lastClr="5C5C5C"/>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5C5C5C"/>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5C5C5C"/>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1779</TotalTime>
  <Words>473</Words>
  <Application>Microsoft Office PowerPoint</Application>
  <PresentationFormat>Presentación en pantalla (4:3)</PresentationFormat>
  <Paragraphs>31</Paragraphs>
  <Slides>5</Slides>
  <Notes>1</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Presentacion_SENA-GC-F-004-V1</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Marilyn Figueredo Cubides</dc:creator>
  <cp:lastModifiedBy>Papote</cp:lastModifiedBy>
  <cp:revision>94</cp:revision>
  <dcterms:created xsi:type="dcterms:W3CDTF">2015-08-03T15:26:40Z</dcterms:created>
  <dcterms:modified xsi:type="dcterms:W3CDTF">2017-06-06T22:51:04Z</dcterms:modified>
</cp:coreProperties>
</file>