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8" r:id="rId4"/>
    <p:sldId id="273" r:id="rId5"/>
    <p:sldId id="276" r:id="rId6"/>
    <p:sldId id="275" r:id="rId7"/>
    <p:sldId id="259" r:id="rId8"/>
  </p:sldIdLst>
  <p:sldSz cx="12192000" cy="6858000"/>
  <p:notesSz cx="6858000" cy="9144000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3"/>
    <p:restoredTop sz="94663"/>
  </p:normalViewPr>
  <p:slideViewPr>
    <p:cSldViewPr snapToGrid="0" snapToObjects="1">
      <p:cViewPr varScale="1">
        <p:scale>
          <a:sx n="79" d="100"/>
          <a:sy n="79" d="100"/>
        </p:scale>
        <p:origin x="9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27C70560-350A-8F71-BE99-701914CFAD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8AE1884-F8E7-AD97-2883-2A5FA1F30ED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39EA46-81D7-4FC0-9446-E458F7539D72}" type="datetimeFigureOut">
              <a:rPr lang="es-ES_tradnl"/>
              <a:pPr>
                <a:defRPr/>
              </a:pPr>
              <a:t>01/02/2023</a:t>
            </a:fld>
            <a:endParaRPr lang="es-ES_tradnl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id="{F1D73AC5-EF7F-7F8E-915B-04FF194F7F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_tradnl" noProof="0"/>
          </a:p>
        </p:txBody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id="{614A6A32-94C2-B3E8-ABF3-BE28145D84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noProof="0"/>
              <a:t>Haga clic para modificar el estilo de texto del patrón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4"/>
            <a:r>
              <a:rPr lang="es-ES_tradnl" noProof="0"/>
              <a:t>Quinto nivel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DB7401-2A07-FF2B-C425-485505A8F0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C5E0FA-C2DE-436F-4337-2F55D7C9DE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D4BA136-7E77-494C-8FE5-7DF5A2F9ECBF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Marcador de imagen de diapositiva 1">
            <a:extLst>
              <a:ext uri="{FF2B5EF4-FFF2-40B4-BE49-F238E27FC236}">
                <a16:creationId xmlns:a16="http://schemas.microsoft.com/office/drawing/2014/main" id="{79806110-CE1E-E2FD-3733-E88063E10B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Marcador de notas 2">
            <a:extLst>
              <a:ext uri="{FF2B5EF4-FFF2-40B4-BE49-F238E27FC236}">
                <a16:creationId xmlns:a16="http://schemas.microsoft.com/office/drawing/2014/main" id="{85C996C8-F5D4-4188-A412-644677E337B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altLang="es-ES_tradnl"/>
          </a:p>
        </p:txBody>
      </p:sp>
      <p:sp>
        <p:nvSpPr>
          <p:cNvPr id="4100" name="Marcador de número de diapositiva 3">
            <a:extLst>
              <a:ext uri="{FF2B5EF4-FFF2-40B4-BE49-F238E27FC236}">
                <a16:creationId xmlns:a16="http://schemas.microsoft.com/office/drawing/2014/main" id="{8FB0B4A5-239D-15C4-9178-20FE0E563A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2A1A84-8BC2-49BB-8860-2559D9FD54B1}" type="slidenum">
              <a:rPr lang="es-ES_tradnl" altLang="es-ES_tradnl" smtClean="0"/>
              <a:pPr/>
              <a:t>1</a:t>
            </a:fld>
            <a:endParaRPr lang="es-ES_tradnl" altLang="es-ES_trad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Marcador de imagen de diapositiva 1">
            <a:extLst>
              <a:ext uri="{FF2B5EF4-FFF2-40B4-BE49-F238E27FC236}">
                <a16:creationId xmlns:a16="http://schemas.microsoft.com/office/drawing/2014/main" id="{C205220E-A4C4-5B07-03FA-314BF5C73B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Marcador de notas 2">
            <a:extLst>
              <a:ext uri="{FF2B5EF4-FFF2-40B4-BE49-F238E27FC236}">
                <a16:creationId xmlns:a16="http://schemas.microsoft.com/office/drawing/2014/main" id="{B3674A99-A962-BF04-6495-947853A40C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altLang="es-ES_tradnl"/>
          </a:p>
        </p:txBody>
      </p:sp>
      <p:sp>
        <p:nvSpPr>
          <p:cNvPr id="6148" name="Marcador de número de diapositiva 3">
            <a:extLst>
              <a:ext uri="{FF2B5EF4-FFF2-40B4-BE49-F238E27FC236}">
                <a16:creationId xmlns:a16="http://schemas.microsoft.com/office/drawing/2014/main" id="{ADCD179B-2C7F-AB3C-5CBF-14523EEFF6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9DC12519-6671-42AA-8218-201D09A671E2}" type="slidenum">
              <a:rPr lang="es-ES_tradnl" altLang="es-ES_tradnl" smtClean="0"/>
              <a:pPr/>
              <a:t>2</a:t>
            </a:fld>
            <a:endParaRPr lang="es-ES_tradnl" altLang="es-ES_trad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Marcador de imagen de diapositiva 1">
            <a:extLst>
              <a:ext uri="{FF2B5EF4-FFF2-40B4-BE49-F238E27FC236}">
                <a16:creationId xmlns:a16="http://schemas.microsoft.com/office/drawing/2014/main" id="{EC29B23F-943B-CBB6-E857-B9AD69B72D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Marcador de notas 2">
            <a:extLst>
              <a:ext uri="{FF2B5EF4-FFF2-40B4-BE49-F238E27FC236}">
                <a16:creationId xmlns:a16="http://schemas.microsoft.com/office/drawing/2014/main" id="{E86F8DE2-4A00-1020-E528-F9B5B269400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altLang="es-ES_tradnl"/>
          </a:p>
        </p:txBody>
      </p:sp>
      <p:sp>
        <p:nvSpPr>
          <p:cNvPr id="8196" name="Marcador de número de diapositiva 3">
            <a:extLst>
              <a:ext uri="{FF2B5EF4-FFF2-40B4-BE49-F238E27FC236}">
                <a16:creationId xmlns:a16="http://schemas.microsoft.com/office/drawing/2014/main" id="{8DE2CF02-574B-6C4A-53E8-CF33AA2C71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BB00DBA-B9EC-45AE-A87F-E2AED9231A9F}" type="slidenum">
              <a:rPr lang="es-ES_tradnl" altLang="es-ES_tradnl" smtClean="0"/>
              <a:pPr/>
              <a:t>3</a:t>
            </a:fld>
            <a:endParaRPr lang="es-ES_tradnl" altLang="es-ES_trad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Marcador de imagen de diapositiva 1">
            <a:extLst>
              <a:ext uri="{FF2B5EF4-FFF2-40B4-BE49-F238E27FC236}">
                <a16:creationId xmlns:a16="http://schemas.microsoft.com/office/drawing/2014/main" id="{6D46307E-57B4-507D-7452-D3D27CD8D41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Marcador de notas 2">
            <a:extLst>
              <a:ext uri="{FF2B5EF4-FFF2-40B4-BE49-F238E27FC236}">
                <a16:creationId xmlns:a16="http://schemas.microsoft.com/office/drawing/2014/main" id="{028D5BF9-69E3-FC58-4135-4A1EC70D213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altLang="es-ES_tradnl"/>
          </a:p>
        </p:txBody>
      </p:sp>
      <p:sp>
        <p:nvSpPr>
          <p:cNvPr id="10244" name="Marcador de número de diapositiva 3">
            <a:extLst>
              <a:ext uri="{FF2B5EF4-FFF2-40B4-BE49-F238E27FC236}">
                <a16:creationId xmlns:a16="http://schemas.microsoft.com/office/drawing/2014/main" id="{78ED8682-8A2C-CF0C-4455-1457808AD8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08B8CDD-C9EF-42FC-9CCD-BB6CD6BF889B}" type="slidenum">
              <a:rPr lang="es-ES_tradnl" altLang="es-ES_tradnl" smtClean="0"/>
              <a:pPr/>
              <a:t>4</a:t>
            </a:fld>
            <a:endParaRPr lang="es-ES_tradnl" altLang="es-ES_trad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Marcador de imagen de diapositiva 1">
            <a:extLst>
              <a:ext uri="{FF2B5EF4-FFF2-40B4-BE49-F238E27FC236}">
                <a16:creationId xmlns:a16="http://schemas.microsoft.com/office/drawing/2014/main" id="{6D46307E-57B4-507D-7452-D3D27CD8D41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Marcador de notas 2">
            <a:extLst>
              <a:ext uri="{FF2B5EF4-FFF2-40B4-BE49-F238E27FC236}">
                <a16:creationId xmlns:a16="http://schemas.microsoft.com/office/drawing/2014/main" id="{028D5BF9-69E3-FC58-4135-4A1EC70D213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altLang="es-ES_tradnl"/>
          </a:p>
        </p:txBody>
      </p:sp>
      <p:sp>
        <p:nvSpPr>
          <p:cNvPr id="10244" name="Marcador de número de diapositiva 3">
            <a:extLst>
              <a:ext uri="{FF2B5EF4-FFF2-40B4-BE49-F238E27FC236}">
                <a16:creationId xmlns:a16="http://schemas.microsoft.com/office/drawing/2014/main" id="{78ED8682-8A2C-CF0C-4455-1457808AD8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08B8CDD-C9EF-42FC-9CCD-BB6CD6BF889B}" type="slidenum">
              <a:rPr lang="es-ES_tradnl" altLang="es-ES_tradnl" smtClean="0"/>
              <a:pPr/>
              <a:t>5</a:t>
            </a:fld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4203756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Marcador de imagen de diapositiva 1">
            <a:extLst>
              <a:ext uri="{FF2B5EF4-FFF2-40B4-BE49-F238E27FC236}">
                <a16:creationId xmlns:a16="http://schemas.microsoft.com/office/drawing/2014/main" id="{41F5C391-43A1-97D9-421A-F580C94842D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Marcador de notas 2">
            <a:extLst>
              <a:ext uri="{FF2B5EF4-FFF2-40B4-BE49-F238E27FC236}">
                <a16:creationId xmlns:a16="http://schemas.microsoft.com/office/drawing/2014/main" id="{0DEB14C5-8DF1-9B9A-5D37-A6A99EC69B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altLang="es-ES_tradnl"/>
          </a:p>
        </p:txBody>
      </p:sp>
      <p:sp>
        <p:nvSpPr>
          <p:cNvPr id="14340" name="Marcador de número de diapositiva 3">
            <a:extLst>
              <a:ext uri="{FF2B5EF4-FFF2-40B4-BE49-F238E27FC236}">
                <a16:creationId xmlns:a16="http://schemas.microsoft.com/office/drawing/2014/main" id="{99909644-F9CF-916E-9357-134139F9DB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9214811-9E12-4E10-A629-8AF1CF9D64D5}" type="slidenum">
              <a:rPr lang="es-ES_tradnl" altLang="es-ES_tradnl" smtClean="0"/>
              <a:pPr/>
              <a:t>6</a:t>
            </a:fld>
            <a:endParaRPr lang="es-ES_tradnl" altLang="es-ES_trad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Marcador de imagen de diapositiva 1">
            <a:extLst>
              <a:ext uri="{FF2B5EF4-FFF2-40B4-BE49-F238E27FC236}">
                <a16:creationId xmlns:a16="http://schemas.microsoft.com/office/drawing/2014/main" id="{540E2B68-A88A-CDA9-AAC5-6CDB090543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Marcador de notas 2">
            <a:extLst>
              <a:ext uri="{FF2B5EF4-FFF2-40B4-BE49-F238E27FC236}">
                <a16:creationId xmlns:a16="http://schemas.microsoft.com/office/drawing/2014/main" id="{936F90E2-68B8-D48A-8285-CBF34467CEA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altLang="es-ES_tradnl"/>
          </a:p>
        </p:txBody>
      </p:sp>
      <p:sp>
        <p:nvSpPr>
          <p:cNvPr id="16388" name="Marcador de número de diapositiva 3">
            <a:extLst>
              <a:ext uri="{FF2B5EF4-FFF2-40B4-BE49-F238E27FC236}">
                <a16:creationId xmlns:a16="http://schemas.microsoft.com/office/drawing/2014/main" id="{1EB5072D-DD0C-82C6-72A0-DE38135394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E2D49BF0-7D81-479B-960C-16539DDC2E6E}" type="slidenum">
              <a:rPr lang="es-ES_tradnl" altLang="es-ES_tradnl" smtClean="0"/>
              <a:pPr/>
              <a:t>7</a:t>
            </a:fld>
            <a:endParaRPr lang="es-ES_tradnl" alt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A500CB-7AF1-1D54-FA8E-6D1CB599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08079-1FA1-41D5-9E41-DDEEC77A17B9}" type="datetimeFigureOut">
              <a:rPr lang="es-ES_tradnl"/>
              <a:pPr>
                <a:defRPr/>
              </a:pPr>
              <a:t>01/02/2023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196AC8-490B-D7E7-DE94-8A8556D4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FC2302-AAA9-2C4A-3747-BD7FDDA3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CB351-E4A8-4375-8804-BB942C504AA6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3221243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BCBBB9-18E6-DB26-31C4-1F43FD850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EFC5CA-862D-4DC5-9F98-269FE6271335}" type="datetimeFigureOut">
              <a:rPr lang="es-ES_tradnl"/>
              <a:pPr>
                <a:defRPr/>
              </a:pPr>
              <a:t>01/02/2023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4B4D59-AABC-167E-8B93-DAD3A28DE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7470BA-395F-8656-B94C-8DFD2745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E1E81-895E-4C8C-974D-A236F9BB8F01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408992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579F74-BAA2-88CC-0608-C5DBE486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E29DD-A6DC-433A-A6B2-23C7EF81EA9D}" type="datetimeFigureOut">
              <a:rPr lang="es-ES_tradnl"/>
              <a:pPr>
                <a:defRPr/>
              </a:pPr>
              <a:t>01/02/2023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F98613-EDB3-BE45-5324-A279B8D8E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9CEC46-E17F-11BF-DA42-34D367431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006D4-B14F-49D8-8C94-23A438EFE65C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372822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133907-96EA-A60E-F922-8A66514CD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1482B-CA91-40E4-ADCC-0B5FC394957B}" type="datetimeFigureOut">
              <a:rPr lang="es-ES_tradnl"/>
              <a:pPr>
                <a:defRPr/>
              </a:pPr>
              <a:t>01/02/2023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1AB4BF-F872-2E56-D64D-88511F53D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6E34FC-D8C7-783A-52FC-9785FB33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F15ED-9846-40D6-9579-DE6B5AECD222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417717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DD8434-B95F-5138-6B10-B9FB105B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3D81C-6AB1-407C-85D9-AB3ADD872D29}" type="datetimeFigureOut">
              <a:rPr lang="es-ES_tradnl"/>
              <a:pPr>
                <a:defRPr/>
              </a:pPr>
              <a:t>01/02/2023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3A617B-F2BD-A9B4-D458-C35C7F037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B61796-7C7A-4C2F-70D5-0C4598E2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D4F55-188C-4C42-92A9-3B1DA4DBD8FC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325672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A3276D10-B751-2EDC-EC69-286682B99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FA9F0-C813-4A1F-8831-7C056F9894EA}" type="datetimeFigureOut">
              <a:rPr lang="es-ES_tradnl"/>
              <a:pPr>
                <a:defRPr/>
              </a:pPr>
              <a:t>01/02/2023</a:t>
            </a:fld>
            <a:endParaRPr lang="es-ES_tradnl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58480BD6-C798-5C8B-6076-C2DC4CC0B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80D83B8C-D4B1-1FD2-3C96-442F4A7FD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D4BE2-47C4-4F7E-B5B7-32B59155A8E5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424696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B3DE6191-587D-1737-6163-547DD6F16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B7E2D-767E-41EB-9456-216F82F387C8}" type="datetimeFigureOut">
              <a:rPr lang="es-ES_tradnl"/>
              <a:pPr>
                <a:defRPr/>
              </a:pPr>
              <a:t>01/02/2023</a:t>
            </a:fld>
            <a:endParaRPr lang="es-ES_tradnl"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09996882-AD4F-0947-37B9-4F197D90D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7424AE32-79A9-20E1-CE28-4E35D165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F47FB-6E67-484A-9C52-1406A683B98A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184605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79625107-EC9A-3DE0-CA25-9C28067FB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E3589-BEB7-46A6-B52E-8FC0065C964C}" type="datetimeFigureOut">
              <a:rPr lang="es-ES_tradnl"/>
              <a:pPr>
                <a:defRPr/>
              </a:pPr>
              <a:t>01/02/2023</a:t>
            </a:fld>
            <a:endParaRPr lang="es-ES_tradnl"/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CE41F2DF-68F2-4F93-769F-F65A66E7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9BCE9488-7DFC-0531-7024-7E1213C18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B51C9-1FCA-4BC5-B947-D5C11CB4F77D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32343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7F4D47EE-F964-E35F-C0CC-85A2ED2C7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480DD-36CD-4041-BFB8-C89ADBC7566C}" type="datetimeFigureOut">
              <a:rPr lang="es-ES_tradnl"/>
              <a:pPr>
                <a:defRPr/>
              </a:pPr>
              <a:t>01/02/2023</a:t>
            </a:fld>
            <a:endParaRPr lang="es-ES_tradnl"/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F2CD4837-FAF7-F4F2-6CEC-E0A607251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B8497FA8-0669-3E17-A754-2F09B5E9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DACEF-2E47-4B52-8D83-B46646CD56FB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844826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2726AF7A-5854-21CA-CADE-4428E102D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E8443-DC25-4D41-853A-030BE49A0B1B}" type="datetimeFigureOut">
              <a:rPr lang="es-ES_tradnl"/>
              <a:pPr>
                <a:defRPr/>
              </a:pPr>
              <a:t>01/02/2023</a:t>
            </a:fld>
            <a:endParaRPr lang="es-ES_tradnl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1B819748-EF09-191D-545A-B946D705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538BCD00-1A72-5835-D45F-1A5979B6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3A1A8-187C-4675-9A3D-07BFD9261EFE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226994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C75CC1FF-14BA-A4AE-1A6E-EE33D5A4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90116-7114-4E4E-BB99-3A5C4AB3351C}" type="datetimeFigureOut">
              <a:rPr lang="es-ES_tradnl"/>
              <a:pPr>
                <a:defRPr/>
              </a:pPr>
              <a:t>01/02/2023</a:t>
            </a:fld>
            <a:endParaRPr lang="es-ES_tradnl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0253348C-E10F-18DB-F786-C67829188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D3BDFA89-23AA-3D82-1F19-2908F950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5D870-AF75-4C0A-8DE7-2D056E11E220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229045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>
            <a:extLst>
              <a:ext uri="{FF2B5EF4-FFF2-40B4-BE49-F238E27FC236}">
                <a16:creationId xmlns:a16="http://schemas.microsoft.com/office/drawing/2014/main" id="{51B8B310-448B-DAC7-0C9A-B80AB2B86B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_tradnl"/>
              <a:t>Clic para editar título</a:t>
            </a:r>
          </a:p>
        </p:txBody>
      </p:sp>
      <p:sp>
        <p:nvSpPr>
          <p:cNvPr id="1027" name="Marcador de texto 2">
            <a:extLst>
              <a:ext uri="{FF2B5EF4-FFF2-40B4-BE49-F238E27FC236}">
                <a16:creationId xmlns:a16="http://schemas.microsoft.com/office/drawing/2014/main" id="{5F5F2324-C9E5-9059-8693-0DCAC8F42B1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_tradnl"/>
              <a:t>Haga clic para modificar el estilo de texto del patrón</a:t>
            </a:r>
          </a:p>
          <a:p>
            <a:pPr lvl="1"/>
            <a:r>
              <a:rPr lang="es-ES_tradnl" altLang="es-ES_tradnl"/>
              <a:t>Segundo nivel</a:t>
            </a:r>
          </a:p>
          <a:p>
            <a:pPr lvl="2"/>
            <a:r>
              <a:rPr lang="es-ES_tradnl" altLang="es-ES_tradnl"/>
              <a:t>Tercer nivel</a:t>
            </a:r>
          </a:p>
          <a:p>
            <a:pPr lvl="3"/>
            <a:r>
              <a:rPr lang="es-ES_tradnl" altLang="es-ES_tradnl"/>
              <a:t>Cuarto nivel</a:t>
            </a:r>
          </a:p>
          <a:p>
            <a:pPr lvl="4"/>
            <a:r>
              <a:rPr lang="es-ES_tradnl" altLang="es-ES_tradnl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474600-C54F-0A7D-C6D4-79B6E51ADD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BBB8D05-5AF9-4BE0-B44E-9298B4B4E2C5}" type="datetimeFigureOut">
              <a:rPr lang="es-ES_tradnl"/>
              <a:pPr>
                <a:defRPr/>
              </a:pPr>
              <a:t>01/02/2023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FF04C2-A175-FBFB-2F0E-23FDC9B5AD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4BF595-F891-F14A-8890-3E06A1436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F11DD94-C5F8-4F4D-B5A2-44B9B7CDCA6A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n 8">
            <a:extLst>
              <a:ext uri="{FF2B5EF4-FFF2-40B4-BE49-F238E27FC236}">
                <a16:creationId xmlns:a16="http://schemas.microsoft.com/office/drawing/2014/main" id="{7421E0DF-4B28-2F78-FA3B-855A9CB61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2192000" cy="681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agen 3">
            <a:extLst>
              <a:ext uri="{FF2B5EF4-FFF2-40B4-BE49-F238E27FC236}">
                <a16:creationId xmlns:a16="http://schemas.microsoft.com/office/drawing/2014/main" id="{A95EB802-89FA-A7AE-62A8-4DE4956C8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75"/>
            <a:ext cx="12192000" cy="679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C8D525A3-A04F-8833-E1A8-69C7434A73A5}"/>
              </a:ext>
            </a:extLst>
          </p:cNvPr>
          <p:cNvSpPr/>
          <p:nvPr/>
        </p:nvSpPr>
        <p:spPr>
          <a:xfrm>
            <a:off x="0" y="896918"/>
            <a:ext cx="12192000" cy="34163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Introducción:</a:t>
            </a:r>
          </a:p>
          <a:p>
            <a:pPr algn="ctr">
              <a:defRPr/>
            </a:pPr>
            <a:r>
              <a:rPr lang="es-E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Diseño y Programación de Algoritmos</a:t>
            </a:r>
          </a:p>
          <a:p>
            <a:pPr algn="ctr">
              <a:defRPr/>
            </a:pPr>
            <a:endParaRPr lang="es-E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>
              <a:defRPr/>
            </a:pPr>
            <a:endParaRPr lang="es-E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124" name="Rectángulo 1">
            <a:extLst>
              <a:ext uri="{FF2B5EF4-FFF2-40B4-BE49-F238E27FC236}">
                <a16:creationId xmlns:a16="http://schemas.microsoft.com/office/drawing/2014/main" id="{507B01B6-193B-BAFE-D73A-741699930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088909"/>
            <a:ext cx="6096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 dirty="0"/>
              <a:t>Juan Camilo David Díaz Esp.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 dirty="0"/>
              <a:t>jdavid@udemedellin.edu.co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magen 3">
            <a:extLst>
              <a:ext uri="{FF2B5EF4-FFF2-40B4-BE49-F238E27FC236}">
                <a16:creationId xmlns:a16="http://schemas.microsoft.com/office/drawing/2014/main" id="{38A547CA-8C6B-5353-1335-0F346AE4C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338"/>
            <a:ext cx="12192000" cy="679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7531746-CF6D-7DD9-63D3-D3F540873AB4}"/>
              </a:ext>
            </a:extLst>
          </p:cNvPr>
          <p:cNvSpPr/>
          <p:nvPr/>
        </p:nvSpPr>
        <p:spPr>
          <a:xfrm>
            <a:off x="5107033" y="414797"/>
            <a:ext cx="197797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s-E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Ítems:</a:t>
            </a:r>
          </a:p>
        </p:txBody>
      </p:sp>
      <p:sp>
        <p:nvSpPr>
          <p:cNvPr id="9220" name="CuadroTexto 4">
            <a:extLst>
              <a:ext uri="{FF2B5EF4-FFF2-40B4-BE49-F238E27FC236}">
                <a16:creationId xmlns:a16="http://schemas.microsoft.com/office/drawing/2014/main" id="{3FABF521-6FBF-4C48-05B5-1B6BE2341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1570476"/>
            <a:ext cx="8991600" cy="6096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s-ES" sz="3200" dirty="0"/>
              <a:t>Módulo 1. Introducción a la Complejidad Algorítmica.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s-ES" sz="3200" dirty="0"/>
              <a:t>Módulo 2. Relaciones de Recurrencia.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s-ES" sz="3200" dirty="0"/>
              <a:t>Módulo 3. Algoritmos de Ordenamiento (se divide en 2).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s-419" sz="3200" dirty="0"/>
              <a:t>Módulo</a:t>
            </a:r>
            <a:r>
              <a:rPr lang="en-US" sz="3200" dirty="0"/>
              <a:t> 4. </a:t>
            </a:r>
            <a:r>
              <a:rPr lang="es-CO" sz="3200" dirty="0"/>
              <a:t>Diseño de Algoritmos.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3200" dirty="0" err="1"/>
              <a:t>Módulo</a:t>
            </a:r>
            <a:r>
              <a:rPr lang="en-US" sz="3200" dirty="0"/>
              <a:t> 5. </a:t>
            </a:r>
            <a:r>
              <a:rPr lang="es-CO" sz="3200" dirty="0"/>
              <a:t>Introducción a Problemas NP (</a:t>
            </a:r>
            <a:r>
              <a:rPr lang="es-CO" sz="3200" dirty="0" err="1"/>
              <a:t>nondeterministic</a:t>
            </a:r>
            <a:r>
              <a:rPr lang="es-CO" sz="3200" dirty="0"/>
              <a:t> </a:t>
            </a:r>
            <a:r>
              <a:rPr lang="es-CO" sz="3200" dirty="0" err="1"/>
              <a:t>polynomial</a:t>
            </a:r>
            <a:r>
              <a:rPr lang="es-CO" sz="3200" dirty="0"/>
              <a:t> time).</a:t>
            </a:r>
            <a:endParaRPr lang="es-ES" sz="3200" dirty="0"/>
          </a:p>
          <a:p>
            <a:endParaRPr lang="es-ES" b="1" dirty="0"/>
          </a:p>
          <a:p>
            <a:endParaRPr lang="en-US" dirty="0"/>
          </a:p>
          <a:p>
            <a:endParaRPr lang="es-ES" b="1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magen 3">
            <a:extLst>
              <a:ext uri="{FF2B5EF4-FFF2-40B4-BE49-F238E27FC236}">
                <a16:creationId xmlns:a16="http://schemas.microsoft.com/office/drawing/2014/main" id="{08D7C675-1024-DE16-EF9C-A0A3AAE3A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88"/>
            <a:ext cx="12192000" cy="679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B285C9CC-BEAF-563C-C838-3FDFF9662F13}"/>
              </a:ext>
            </a:extLst>
          </p:cNvPr>
          <p:cNvSpPr/>
          <p:nvPr/>
        </p:nvSpPr>
        <p:spPr>
          <a:xfrm>
            <a:off x="3770316" y="414797"/>
            <a:ext cx="465140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s-E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Reglas de juego</a:t>
            </a:r>
          </a:p>
        </p:txBody>
      </p:sp>
      <p:sp>
        <p:nvSpPr>
          <p:cNvPr id="7172" name="CuadroTexto 4">
            <a:extLst>
              <a:ext uri="{FF2B5EF4-FFF2-40B4-BE49-F238E27FC236}">
                <a16:creationId xmlns:a16="http://schemas.microsoft.com/office/drawing/2014/main" id="{DE03E498-0517-79B5-7BE3-40BD28C83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1974918"/>
            <a:ext cx="89916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s-ES" altLang="en-US" sz="3200" dirty="0"/>
              <a:t>Clase empieza máximo 7 minutos más tarde.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s-ES" altLang="en-US" sz="3200" dirty="0"/>
              <a:t>El canal de comunicación es con el monitor.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s-ES" altLang="en-US" sz="3200" dirty="0"/>
              <a:t>Entrega de trabajos por la plataforma </a:t>
            </a:r>
            <a:r>
              <a:rPr lang="es-ES" altLang="en-US" sz="3200" dirty="0" err="1"/>
              <a:t>Uvirtual</a:t>
            </a:r>
            <a:r>
              <a:rPr lang="es-ES" altLang="en-US" sz="3200" dirty="0"/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s-ES" altLang="en-US" sz="3200" dirty="0"/>
              <a:t>Participación.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s-ES" altLang="en-US" sz="3200" dirty="0"/>
              <a:t>Lenguajes de programación.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s-ES" altLang="en-US" sz="3200" dirty="0"/>
              <a:t>Reuniones en zoom.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s-ES" altLang="en-US" sz="3200" dirty="0"/>
              <a:t>Asesorías.</a:t>
            </a:r>
            <a:endParaRPr lang="en-US" altLang="en-US" sz="3200" dirty="0"/>
          </a:p>
        </p:txBody>
      </p:sp>
      <p:pic>
        <p:nvPicPr>
          <p:cNvPr id="5" name="Picture 6" descr="Lista De Verificación, Cheque, Márketing">
            <a:extLst>
              <a:ext uri="{FF2B5EF4-FFF2-40B4-BE49-F238E27FC236}">
                <a16:creationId xmlns:a16="http://schemas.microsoft.com/office/drawing/2014/main" id="{8465C793-D15A-5A27-24D1-673ED0DCA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825" y="3588798"/>
            <a:ext cx="2289175" cy="293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magen 3">
            <a:extLst>
              <a:ext uri="{FF2B5EF4-FFF2-40B4-BE49-F238E27FC236}">
                <a16:creationId xmlns:a16="http://schemas.microsoft.com/office/drawing/2014/main" id="{08D7C675-1024-DE16-EF9C-A0A3AAE3A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88"/>
            <a:ext cx="12192000" cy="679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B285C9CC-BEAF-563C-C838-3FDFF9662F13}"/>
              </a:ext>
            </a:extLst>
          </p:cNvPr>
          <p:cNvSpPr/>
          <p:nvPr/>
        </p:nvSpPr>
        <p:spPr>
          <a:xfrm>
            <a:off x="3770316" y="414797"/>
            <a:ext cx="465140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s-E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Reglas de juego</a:t>
            </a:r>
          </a:p>
        </p:txBody>
      </p:sp>
      <p:sp>
        <p:nvSpPr>
          <p:cNvPr id="7172" name="CuadroTexto 4">
            <a:extLst>
              <a:ext uri="{FF2B5EF4-FFF2-40B4-BE49-F238E27FC236}">
                <a16:creationId xmlns:a16="http://schemas.microsoft.com/office/drawing/2014/main" id="{DE03E498-0517-79B5-7BE3-40BD28C83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1974918"/>
            <a:ext cx="89916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s-ES" altLang="en-US" sz="3200" dirty="0"/>
              <a:t>Los trabajos deben entregar el análisis previo.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s-ES" altLang="en-US" sz="3200" dirty="0"/>
              <a:t>Los trabajos tendrán revisión de código y de autenticidad.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s-ES" altLang="en-US" sz="3200" dirty="0"/>
              <a:t>Trabajo en equipo.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s-ES" altLang="en-US" sz="3200" dirty="0"/>
              <a:t>Fechas de entrega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en-US" sz="3200" dirty="0"/>
          </a:p>
        </p:txBody>
      </p:sp>
      <p:pic>
        <p:nvPicPr>
          <p:cNvPr id="5" name="Picture 6" descr="Lista De Verificación, Cheque, Márketing">
            <a:extLst>
              <a:ext uri="{FF2B5EF4-FFF2-40B4-BE49-F238E27FC236}">
                <a16:creationId xmlns:a16="http://schemas.microsoft.com/office/drawing/2014/main" id="{8465C793-D15A-5A27-24D1-673ED0DCA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825" y="3588798"/>
            <a:ext cx="2289175" cy="293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330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Imagen 3">
            <a:extLst>
              <a:ext uri="{FF2B5EF4-FFF2-40B4-BE49-F238E27FC236}">
                <a16:creationId xmlns:a16="http://schemas.microsoft.com/office/drawing/2014/main" id="{7099AF06-8E57-CB55-6F55-6180A2639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88"/>
            <a:ext cx="12192000" cy="679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9EE5616-1960-62B7-066C-7F7B7EFA3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964381"/>
            <a:ext cx="8991600" cy="941938"/>
          </a:xfrm>
        </p:spPr>
        <p:txBody>
          <a:bodyPr/>
          <a:lstStyle/>
          <a:p>
            <a:pPr>
              <a:defRPr/>
            </a:pP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¿Por </a:t>
            </a:r>
            <a:r>
              <a:rPr lang="en-US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qué</a:t>
            </a: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es-E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Diseño y Programación de Algoritmos?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Imagen 1">
            <a:extLst>
              <a:ext uri="{FF2B5EF4-FFF2-40B4-BE49-F238E27FC236}">
                <a16:creationId xmlns:a16="http://schemas.microsoft.com/office/drawing/2014/main" id="{634D3700-8EFB-70E5-E4B8-76A2FA978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2192000" cy="681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</TotalTime>
  <Words>153</Words>
  <Application>Microsoft Office PowerPoint</Application>
  <PresentationFormat>Panorámica</PresentationFormat>
  <Paragraphs>33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¿Por qué Diseño y Programación de Algoritmos?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JUAN CAMILO DAVID DIAZ</cp:lastModifiedBy>
  <cp:revision>66</cp:revision>
  <dcterms:created xsi:type="dcterms:W3CDTF">2020-02-25T16:32:04Z</dcterms:created>
  <dcterms:modified xsi:type="dcterms:W3CDTF">2023-02-01T18:54:41Z</dcterms:modified>
</cp:coreProperties>
</file>