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b28ac80d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b28ac80d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b28ac80d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b28ac80d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b28ac80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b28ac80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b28ac80d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b28ac80d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b28ac80d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b28ac80d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b28ac80d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b28ac80d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b28ac80d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b28ac80d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b28ac80d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b28ac80d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b28ac80d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b28ac80d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b28ac80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b28ac80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b28ac80d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b28ac80d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b28ac80d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b28ac80d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b28ac80d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b28ac80d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b28ac80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b28ac80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b28ac80d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b28ac80d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b28ac80d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b28ac80d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b28ac80d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b28ac80d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b28ac80d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b28ac80d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uanCapuano/Postgres-etl.g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os.gob.ar/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0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nit.sh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8088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29.jpg"/><Relationship Id="rId6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6850" y="873950"/>
            <a:ext cx="5215200" cy="18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DESEMBARQUE DE CAPTURAS </a:t>
            </a:r>
            <a:r>
              <a:rPr lang="es" sz="3300"/>
              <a:t>MARÍTIMAS</a:t>
            </a:r>
            <a:r>
              <a:rPr lang="es" sz="3300"/>
              <a:t> EN ARGENTINA</a:t>
            </a:r>
            <a:endParaRPr b="1" sz="177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78300" y="2715050"/>
            <a:ext cx="4931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ETL para la carga de datasets en una base de datos PostgreSQL</a:t>
            </a:r>
            <a:endParaRPr sz="1700"/>
          </a:p>
        </p:txBody>
      </p:sp>
      <p:sp>
        <p:nvSpPr>
          <p:cNvPr id="136" name="Google Shape;136;p13"/>
          <p:cNvSpPr txBox="1"/>
          <p:nvPr/>
        </p:nvSpPr>
        <p:spPr>
          <a:xfrm>
            <a:off x="265075" y="4577575"/>
            <a:ext cx="26934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Bases de Datos 2025 - Grupo 7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478300" y="3496200"/>
            <a:ext cx="4396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Presentación basada en repositorio: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</a:t>
            </a:r>
            <a:r>
              <a:rPr b="1" lang="e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https://github.com/JuanCapuano/Postgres-etl.git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111250" y="1044600"/>
            <a:ext cx="76212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Para cargar los datos desde los csv, se utilizan tablas temporales, lo que nos permite quitar o modificar atributos antes de agregarlos definitivamente a la base de datos.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Las tablas temporales contienen todos los atributos que posee el csv.</a:t>
            </a:r>
            <a:endParaRPr sz="1500"/>
          </a:p>
        </p:txBody>
      </p:sp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Carga de Datos desde un .csv</a:t>
            </a:r>
            <a:endParaRPr sz="2600"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50" y="2237125"/>
            <a:ext cx="3042600" cy="21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900" y="2271000"/>
            <a:ext cx="2917281" cy="19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6125" y="2158350"/>
            <a:ext cx="2389650" cy="2406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1161375" y="1116150"/>
            <a:ext cx="6711600" cy="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Ahora, se copian (o extraen) los datos del .csv dentro de las tablas temporales:</a:t>
            </a:r>
            <a:endParaRPr sz="1500"/>
          </a:p>
        </p:txBody>
      </p:sp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038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Carga de Datos desde un .csv</a:t>
            </a:r>
            <a:endParaRPr sz="2600"/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50" y="1705050"/>
            <a:ext cx="3554114" cy="31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839" y="1705050"/>
            <a:ext cx="3322250" cy="31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297500" y="393750"/>
            <a:ext cx="7038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Carga de Datos desde un .csv</a:t>
            </a:r>
            <a:endParaRPr sz="2600"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00" y="1506288"/>
            <a:ext cx="4375000" cy="28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250" y="1860001"/>
            <a:ext cx="3624050" cy="2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013550" y="1116150"/>
            <a:ext cx="760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Desde las tablas temporales se cargan los datos a las tablas definitivas de la base de datos:</a:t>
            </a:r>
            <a:endParaRPr sz="1500"/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1297500" y="393750"/>
            <a:ext cx="7038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Carga de Datos a las tablas definitivas</a:t>
            </a:r>
            <a:endParaRPr sz="2600"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75" y="1590450"/>
            <a:ext cx="4176322" cy="32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525" y="1590438"/>
            <a:ext cx="4071349" cy="33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393750"/>
            <a:ext cx="70389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Carga de Datos a las tablas definitivas</a:t>
            </a:r>
            <a:endParaRPr sz="2600"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925" y="1119475"/>
            <a:ext cx="4110400" cy="38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a la base de datos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125575" y="1152075"/>
            <a:ext cx="7038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Se crean consultas personalizadas en base a los datos cargados en la base de datos:</a:t>
            </a:r>
            <a:endParaRPr sz="1500"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50" y="1979200"/>
            <a:ext cx="4045500" cy="20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29625"/>
            <a:ext cx="4317350" cy="17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Consultas a la base de datos</a:t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75" y="1524725"/>
            <a:ext cx="41338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las consultas en Superset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1204375" y="1080425"/>
            <a:ext cx="70389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Realizando las consultas dentro de Apache Superset, se pueden visualizar los datos obtenidos de una manera más interactiva.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Utilizamos SQL Lab para realizar la consulta.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850" y="2235125"/>
            <a:ext cx="15525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297500" y="1223700"/>
            <a:ext cx="70389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CONSULTA:  Total de captura por provincia</a:t>
            </a:r>
            <a:endParaRPr/>
          </a:p>
        </p:txBody>
      </p:sp>
      <p:sp>
        <p:nvSpPr>
          <p:cNvPr id="266" name="Google Shape;266;p30"/>
          <p:cNvSpPr txBox="1"/>
          <p:nvPr>
            <p:ph type="title"/>
          </p:nvPr>
        </p:nvSpPr>
        <p:spPr>
          <a:xfrm>
            <a:off x="1297500" y="393750"/>
            <a:ext cx="7038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las consultas en Superset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 b="49408" l="0" r="0" t="0"/>
          <a:stretch/>
        </p:blipFill>
        <p:spPr>
          <a:xfrm>
            <a:off x="2001225" y="1683300"/>
            <a:ext cx="5012600" cy="13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1297500" y="3131175"/>
            <a:ext cx="70389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CONSULTA:  Top 3 especies más capturadas a nivel nacional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500" y="3672225"/>
            <a:ext cx="7090050" cy="1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1297500" y="1314850"/>
            <a:ext cx="70389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CONSULTA: Cantidad de especies distintas capturadas por provincia y departamento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00" y="1871750"/>
            <a:ext cx="7276000" cy="27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>
            <p:ph type="title"/>
          </p:nvPr>
        </p:nvSpPr>
        <p:spPr>
          <a:xfrm>
            <a:off x="1297500" y="393750"/>
            <a:ext cx="7038900" cy="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las consultas en Superset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147050" y="531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GRUPO N° 7</a:t>
            </a:r>
            <a:endParaRPr sz="29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40475" y="1445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Falvo, Santiago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Santiesteban, Augusto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Bernardi, Manuel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Tosco, Santiago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Capuano, Juan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Cocchi, Santiago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Banegas, Valentín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Navarro, Pablo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Propósito del Proyecto</a:t>
            </a:r>
            <a:endParaRPr sz="27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20600" y="1495900"/>
            <a:ext cx="7592700" cy="29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Este proyecto implementa un proceso </a:t>
            </a:r>
            <a:r>
              <a:rPr b="1" lang="es" sz="1500">
                <a:solidFill>
                  <a:srgbClr val="6FA8DC"/>
                </a:solidFill>
              </a:rPr>
              <a:t>ETL (Extract, Transform, Load)</a:t>
            </a:r>
            <a:r>
              <a:rPr lang="es" sz="1500"/>
              <a:t> para la carga y análisis de datos relacionados con desembarque de capturas </a:t>
            </a:r>
            <a:r>
              <a:rPr lang="es" sz="1500"/>
              <a:t>marítimas</a:t>
            </a:r>
            <a:r>
              <a:rPr lang="es" sz="1500"/>
              <a:t> en Argentina. Utiliza herramientas como Docker, PostgreSQL, pgAdmin y Apache Superset para facilitar la gestión, análisis y visualización de datos.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El objetivo principal es proporcionar una solución escalable y reproducible para analizar datos de desembarque de capturas </a:t>
            </a:r>
            <a:r>
              <a:rPr lang="es" sz="1500"/>
              <a:t>marítimas</a:t>
            </a:r>
            <a:r>
              <a:rPr lang="es" sz="1500"/>
              <a:t> por grupo especie, departamento y provincia, permitiendo la creación de tablas interactivas y gráficos personalizados.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Los datasets utilizados en este proyecto pueden descargarse desde el portal oficial de datos abiertos del gobierno de Argentina: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https://datos.gob.ar/dataset</a:t>
            </a:r>
            <a:endParaRPr sz="1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Levantantamiento de Servicios en Docker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52550" y="1307850"/>
            <a:ext cx="703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/>
              <a:t>Se crea un archivo .env.db en la raíz del proyecto con las siguientes variables de entorno:</a:t>
            </a:r>
            <a:endParaRPr sz="14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1756800"/>
            <a:ext cx="54578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052550" y="819925"/>
            <a:ext cx="703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archivo docker-compose.yml define los siguientes servicios:</a:t>
            </a:r>
            <a:endParaRPr/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1290325" y="243325"/>
            <a:ext cx="703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Levantantamiento de Servicios en Docker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775" y="1217425"/>
            <a:ext cx="3395549" cy="378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925" y="1303400"/>
            <a:ext cx="2555825" cy="17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725" y="3123350"/>
            <a:ext cx="2555825" cy="18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082600" y="930000"/>
            <a:ext cx="68835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crea el archivo </a:t>
            </a:r>
            <a:r>
              <a:rPr lang="es" u="sng">
                <a:solidFill>
                  <a:schemeClr val="hlink"/>
                </a:solidFill>
                <a:hlinkClick r:id="rId3"/>
              </a:rPr>
              <a:t>init.sh</a:t>
            </a:r>
            <a:r>
              <a:rPr lang="es"/>
              <a:t> con los siguientes comandos: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1290325" y="243325"/>
            <a:ext cx="703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Levantantamiento de Servicios en Docker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900" y="1397650"/>
            <a:ext cx="4897975" cy="21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130238" y="3611525"/>
            <a:ext cx="6883500" cy="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 ejecutan los siguientes comandos para iniciar los contenedores: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6925" y="4137650"/>
            <a:ext cx="18573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con Apache Superset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175700" y="1252350"/>
            <a:ext cx="72558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Una vez levantados los servicios, podemos acceder a superset  en </a:t>
            </a:r>
            <a:r>
              <a:rPr lang="es" sz="14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http://localhost:8088/</a:t>
            </a:r>
            <a:r>
              <a:rPr lang="es" sz="1400">
                <a:solidFill>
                  <a:srgbClr val="4A86E8"/>
                </a:solidFill>
              </a:rPr>
              <a:t> </a:t>
            </a:r>
            <a:r>
              <a:rPr lang="es" sz="1400"/>
              <a:t>con el usuario “admin” y la contraseña “admin” (configurado en init.sh).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Dentro, en Settings, podemos hacer una conexión con la base de datos creada:</a:t>
            </a:r>
            <a:endParaRPr sz="140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800" y="2435550"/>
            <a:ext cx="3013925" cy="7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35094" l="0" r="35157" t="0"/>
          <a:stretch/>
        </p:blipFill>
        <p:spPr>
          <a:xfrm>
            <a:off x="1297500" y="3254175"/>
            <a:ext cx="1854499" cy="17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1376300" y="4047450"/>
            <a:ext cx="902700" cy="97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7900" y="2435550"/>
            <a:ext cx="2487639" cy="25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4183550" y="3401500"/>
            <a:ext cx="651900" cy="4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Carga de Datos desde un .csv</a:t>
            </a:r>
            <a:endParaRPr sz="2600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104075" y="1058925"/>
            <a:ext cx="7341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Los datasets utilizados son:  </a:t>
            </a:r>
            <a:r>
              <a:rPr lang="es" sz="1400">
                <a:solidFill>
                  <a:srgbClr val="4A86E8"/>
                </a:solidFill>
              </a:rPr>
              <a:t>Desembarque de captura de especies marítimas en 2019, provincias y departamentos.</a:t>
            </a:r>
            <a:endParaRPr sz="14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Se crean las tablas finales para estos grupos de datos: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75" y="2500050"/>
            <a:ext cx="268947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901" y="2414075"/>
            <a:ext cx="2583700" cy="16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575" y="1761935"/>
            <a:ext cx="2438400" cy="319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125575" y="1187875"/>
            <a:ext cx="7105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Se agregan las restricciones de las claves primarias y foráneas:</a:t>
            </a:r>
            <a:endParaRPr sz="1500"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Carga de Datos desde un .csv</a:t>
            </a:r>
            <a:endParaRPr sz="2600"/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13" y="1769575"/>
            <a:ext cx="73056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