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07144-C4CC-497D-80C3-B0EC84F6E82C}" type="doc">
      <dgm:prSet loTypeId="urn:microsoft.com/office/officeart/2005/8/layout/radial3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AE30B216-605F-4271-9304-2688D0D18B33}">
      <dgm:prSet phldrT="[Texto]"/>
      <dgm:spPr/>
      <dgm:t>
        <a:bodyPr/>
        <a:lstStyle/>
        <a:p>
          <a:r>
            <a:rPr lang="es-ES" dirty="0" smtClean="0"/>
            <a:t>Características</a:t>
          </a:r>
          <a:endParaRPr lang="es-ES" dirty="0"/>
        </a:p>
      </dgm:t>
    </dgm:pt>
    <dgm:pt modelId="{89896FF1-1BAD-421F-A68C-89FDADDD53FC}" type="parTrans" cxnId="{2A1CD3C6-9945-4B7B-92F8-39B021EACC98}">
      <dgm:prSet/>
      <dgm:spPr/>
      <dgm:t>
        <a:bodyPr/>
        <a:lstStyle/>
        <a:p>
          <a:endParaRPr lang="es-ES"/>
        </a:p>
      </dgm:t>
    </dgm:pt>
    <dgm:pt modelId="{78C8393F-EC01-4F81-AB86-046080964D30}" type="sibTrans" cxnId="{2A1CD3C6-9945-4B7B-92F8-39B021EACC98}">
      <dgm:prSet/>
      <dgm:spPr/>
      <dgm:t>
        <a:bodyPr/>
        <a:lstStyle/>
        <a:p>
          <a:endParaRPr lang="es-ES"/>
        </a:p>
      </dgm:t>
    </dgm:pt>
    <dgm:pt modelId="{27314D17-5F24-4888-A252-CAADD18204D0}">
      <dgm:prSet phldrT="[Texto]"/>
      <dgm:spPr/>
      <dgm:t>
        <a:bodyPr/>
        <a:lstStyle/>
        <a:p>
          <a:r>
            <a:rPr lang="es-ES" dirty="0" smtClean="0"/>
            <a:t>Propósito claro</a:t>
          </a:r>
          <a:endParaRPr lang="es-ES" dirty="0"/>
        </a:p>
      </dgm:t>
    </dgm:pt>
    <dgm:pt modelId="{E2250201-4CE3-4DFC-9613-FF23F9797770}" type="parTrans" cxnId="{9310CF2F-C5B4-4BC1-94C5-CCC7A9FB6B48}">
      <dgm:prSet/>
      <dgm:spPr/>
      <dgm:t>
        <a:bodyPr/>
        <a:lstStyle/>
        <a:p>
          <a:endParaRPr lang="es-ES"/>
        </a:p>
      </dgm:t>
    </dgm:pt>
    <dgm:pt modelId="{6FD4AA29-341B-4DF6-9406-33EF02D8FFB7}" type="sibTrans" cxnId="{9310CF2F-C5B4-4BC1-94C5-CCC7A9FB6B48}">
      <dgm:prSet/>
      <dgm:spPr/>
      <dgm:t>
        <a:bodyPr/>
        <a:lstStyle/>
        <a:p>
          <a:endParaRPr lang="es-ES"/>
        </a:p>
      </dgm:t>
    </dgm:pt>
    <dgm:pt modelId="{B076B0B2-E6E4-4DDF-A46D-32C02DB6BAF9}">
      <dgm:prSet phldrT="[Texto]" phldr="1"/>
      <dgm:spPr/>
      <dgm:t>
        <a:bodyPr/>
        <a:lstStyle/>
        <a:p>
          <a:endParaRPr lang="es-ES"/>
        </a:p>
      </dgm:t>
    </dgm:pt>
    <dgm:pt modelId="{72FE4FB0-9B47-4775-8AC4-C210982BA13F}" type="parTrans" cxnId="{0F3694CE-E464-43EA-AF34-0349B40CF818}">
      <dgm:prSet/>
      <dgm:spPr/>
      <dgm:t>
        <a:bodyPr/>
        <a:lstStyle/>
        <a:p>
          <a:endParaRPr lang="es-ES"/>
        </a:p>
      </dgm:t>
    </dgm:pt>
    <dgm:pt modelId="{94C05F29-2255-481E-A1D3-FE15BCB07041}" type="sibTrans" cxnId="{0F3694CE-E464-43EA-AF34-0349B40CF818}">
      <dgm:prSet/>
      <dgm:spPr/>
      <dgm:t>
        <a:bodyPr/>
        <a:lstStyle/>
        <a:p>
          <a:endParaRPr lang="es-ES"/>
        </a:p>
      </dgm:t>
    </dgm:pt>
    <dgm:pt modelId="{925B3F5B-8276-4124-A713-6BB089DF386A}">
      <dgm:prSet phldrT="[Texto]" phldr="1"/>
      <dgm:spPr/>
      <dgm:t>
        <a:bodyPr/>
        <a:lstStyle/>
        <a:p>
          <a:endParaRPr lang="es-ES"/>
        </a:p>
      </dgm:t>
    </dgm:pt>
    <dgm:pt modelId="{62063E98-2AF6-4A03-985C-5E3AB5796257}" type="parTrans" cxnId="{959F1C6E-7418-4766-AFFB-4E912486837D}">
      <dgm:prSet/>
      <dgm:spPr/>
      <dgm:t>
        <a:bodyPr/>
        <a:lstStyle/>
        <a:p>
          <a:endParaRPr lang="es-ES"/>
        </a:p>
      </dgm:t>
    </dgm:pt>
    <dgm:pt modelId="{B0315FB8-00AF-43BC-8E45-84FA358508F4}" type="sibTrans" cxnId="{959F1C6E-7418-4766-AFFB-4E912486837D}">
      <dgm:prSet/>
      <dgm:spPr/>
      <dgm:t>
        <a:bodyPr/>
        <a:lstStyle/>
        <a:p>
          <a:endParaRPr lang="es-ES"/>
        </a:p>
      </dgm:t>
    </dgm:pt>
    <dgm:pt modelId="{442E0F88-C708-4A74-A1E1-C9D7D2A8A1B1}">
      <dgm:prSet phldrT="[Texto]" phldr="1"/>
      <dgm:spPr/>
      <dgm:t>
        <a:bodyPr/>
        <a:lstStyle/>
        <a:p>
          <a:endParaRPr lang="es-ES"/>
        </a:p>
      </dgm:t>
    </dgm:pt>
    <dgm:pt modelId="{73789E57-7D2F-43B8-9C88-65659684E896}" type="parTrans" cxnId="{B1075636-E1A4-4D97-914E-AE16EF241FA4}">
      <dgm:prSet/>
      <dgm:spPr/>
      <dgm:t>
        <a:bodyPr/>
        <a:lstStyle/>
        <a:p>
          <a:endParaRPr lang="es-ES"/>
        </a:p>
      </dgm:t>
    </dgm:pt>
    <dgm:pt modelId="{2E2D5F0F-484E-4F9E-9754-58E0000DD02A}" type="sibTrans" cxnId="{B1075636-E1A4-4D97-914E-AE16EF241FA4}">
      <dgm:prSet/>
      <dgm:spPr/>
      <dgm:t>
        <a:bodyPr/>
        <a:lstStyle/>
        <a:p>
          <a:endParaRPr lang="es-ES"/>
        </a:p>
      </dgm:t>
    </dgm:pt>
    <dgm:pt modelId="{03A945B0-D60D-4964-AF29-163AC3B5D6DB}">
      <dgm:prSet phldrT="[Texto]" phldr="1"/>
      <dgm:spPr/>
      <dgm:t>
        <a:bodyPr/>
        <a:lstStyle/>
        <a:p>
          <a:endParaRPr lang="es-ES" dirty="0"/>
        </a:p>
      </dgm:t>
    </dgm:pt>
    <dgm:pt modelId="{BFE3BBB3-FDFF-4FE0-82BE-8EDFB46561AF}" type="parTrans" cxnId="{2CA2A477-45CC-4798-9398-7394E24633C2}">
      <dgm:prSet/>
      <dgm:spPr/>
      <dgm:t>
        <a:bodyPr/>
        <a:lstStyle/>
        <a:p>
          <a:endParaRPr lang="es-ES"/>
        </a:p>
      </dgm:t>
    </dgm:pt>
    <dgm:pt modelId="{F7AEFCB1-450D-4023-B6FD-01CAEB554D37}" type="sibTrans" cxnId="{2CA2A477-45CC-4798-9398-7394E24633C2}">
      <dgm:prSet/>
      <dgm:spPr/>
      <dgm:t>
        <a:bodyPr/>
        <a:lstStyle/>
        <a:p>
          <a:endParaRPr lang="es-ES"/>
        </a:p>
      </dgm:t>
    </dgm:pt>
    <dgm:pt modelId="{09ED6A9C-CAB6-464C-87EF-3927874D8643}">
      <dgm:prSet/>
      <dgm:spPr/>
      <dgm:t>
        <a:bodyPr/>
        <a:lstStyle/>
        <a:p>
          <a:endParaRPr lang="es-ES"/>
        </a:p>
      </dgm:t>
    </dgm:pt>
    <dgm:pt modelId="{A305DDA3-8EE1-4582-85B6-206219A269B4}" type="parTrans" cxnId="{77FAD2E1-2D32-4ADC-A3E9-8CC845B6B5A5}">
      <dgm:prSet/>
      <dgm:spPr/>
      <dgm:t>
        <a:bodyPr/>
        <a:lstStyle/>
        <a:p>
          <a:endParaRPr lang="es-ES"/>
        </a:p>
      </dgm:t>
    </dgm:pt>
    <dgm:pt modelId="{1B566246-0D5C-4396-86DD-454EE9DEC78D}" type="sibTrans" cxnId="{77FAD2E1-2D32-4ADC-A3E9-8CC845B6B5A5}">
      <dgm:prSet/>
      <dgm:spPr/>
      <dgm:t>
        <a:bodyPr/>
        <a:lstStyle/>
        <a:p>
          <a:endParaRPr lang="es-ES"/>
        </a:p>
      </dgm:t>
    </dgm:pt>
    <dgm:pt modelId="{54BF8701-E063-4CC9-9EC6-3BD48637DBCB}">
      <dgm:prSet/>
      <dgm:spPr/>
      <dgm:t>
        <a:bodyPr/>
        <a:lstStyle/>
        <a:p>
          <a:endParaRPr lang="es-ES"/>
        </a:p>
      </dgm:t>
    </dgm:pt>
    <dgm:pt modelId="{081C19D6-630A-4BF2-BD08-76A50B557F70}" type="parTrans" cxnId="{CC802BBC-A790-48AA-B29E-52524F1DC0D4}">
      <dgm:prSet/>
      <dgm:spPr/>
      <dgm:t>
        <a:bodyPr/>
        <a:lstStyle/>
        <a:p>
          <a:endParaRPr lang="es-ES"/>
        </a:p>
      </dgm:t>
    </dgm:pt>
    <dgm:pt modelId="{CF747600-DA65-473C-8C90-F2B9FC0BC197}" type="sibTrans" cxnId="{CC802BBC-A790-48AA-B29E-52524F1DC0D4}">
      <dgm:prSet/>
      <dgm:spPr/>
      <dgm:t>
        <a:bodyPr/>
        <a:lstStyle/>
        <a:p>
          <a:endParaRPr lang="es-ES"/>
        </a:p>
      </dgm:t>
    </dgm:pt>
    <dgm:pt modelId="{41385FB9-2DC4-4943-BF1D-94C772F23849}">
      <dgm:prSet/>
      <dgm:spPr/>
      <dgm:t>
        <a:bodyPr/>
        <a:lstStyle/>
        <a:p>
          <a:endParaRPr lang="es-ES"/>
        </a:p>
      </dgm:t>
    </dgm:pt>
    <dgm:pt modelId="{4E67B735-1E82-451F-A8F1-033F06A19B42}" type="parTrans" cxnId="{0B8A354E-AF61-442B-84ED-4F90DA2587CC}">
      <dgm:prSet/>
      <dgm:spPr/>
      <dgm:t>
        <a:bodyPr/>
        <a:lstStyle/>
        <a:p>
          <a:endParaRPr lang="es-ES"/>
        </a:p>
      </dgm:t>
    </dgm:pt>
    <dgm:pt modelId="{F1C0225F-C1F4-4D67-97E9-C3CBC183EE5E}" type="sibTrans" cxnId="{0B8A354E-AF61-442B-84ED-4F90DA2587CC}">
      <dgm:prSet/>
      <dgm:spPr/>
      <dgm:t>
        <a:bodyPr/>
        <a:lstStyle/>
        <a:p>
          <a:endParaRPr lang="es-ES"/>
        </a:p>
      </dgm:t>
    </dgm:pt>
    <dgm:pt modelId="{184931B8-FA37-4154-AFED-6D09E9DBC6CF}">
      <dgm:prSet/>
      <dgm:spPr/>
      <dgm:t>
        <a:bodyPr/>
        <a:lstStyle/>
        <a:p>
          <a:endParaRPr lang="es-ES"/>
        </a:p>
      </dgm:t>
    </dgm:pt>
    <dgm:pt modelId="{C4017521-495D-4249-A792-7F32A54E6087}" type="parTrans" cxnId="{379A8B80-298C-4D3D-A560-0A68C028A6A6}">
      <dgm:prSet/>
      <dgm:spPr/>
      <dgm:t>
        <a:bodyPr/>
        <a:lstStyle/>
        <a:p>
          <a:endParaRPr lang="es-ES"/>
        </a:p>
      </dgm:t>
    </dgm:pt>
    <dgm:pt modelId="{BCD06226-3979-468C-82B1-51D59D59DF61}" type="sibTrans" cxnId="{379A8B80-298C-4D3D-A560-0A68C028A6A6}">
      <dgm:prSet/>
      <dgm:spPr/>
      <dgm:t>
        <a:bodyPr/>
        <a:lstStyle/>
        <a:p>
          <a:endParaRPr lang="es-ES"/>
        </a:p>
      </dgm:t>
    </dgm:pt>
    <dgm:pt modelId="{F384C73D-8162-4942-8D02-8D181113F0DA}">
      <dgm:prSet/>
      <dgm:spPr/>
      <dgm:t>
        <a:bodyPr/>
        <a:lstStyle/>
        <a:p>
          <a:endParaRPr lang="es-ES"/>
        </a:p>
      </dgm:t>
    </dgm:pt>
    <dgm:pt modelId="{1282623C-8E6B-47EC-8A81-EAC77475BFD9}" type="parTrans" cxnId="{638C0BB5-1D2D-4A46-8E0E-9E0FC4B4B0EC}">
      <dgm:prSet/>
      <dgm:spPr/>
      <dgm:t>
        <a:bodyPr/>
        <a:lstStyle/>
        <a:p>
          <a:endParaRPr lang="es-ES"/>
        </a:p>
      </dgm:t>
    </dgm:pt>
    <dgm:pt modelId="{97F5194E-35D7-4CE6-AC5A-8A460425897C}" type="sibTrans" cxnId="{638C0BB5-1D2D-4A46-8E0E-9E0FC4B4B0EC}">
      <dgm:prSet/>
      <dgm:spPr/>
      <dgm:t>
        <a:bodyPr/>
        <a:lstStyle/>
        <a:p>
          <a:endParaRPr lang="es-ES"/>
        </a:p>
      </dgm:t>
    </dgm:pt>
    <dgm:pt modelId="{05716E5F-3E43-44B5-BDC3-F74BDC4723AE}">
      <dgm:prSet/>
      <dgm:spPr/>
      <dgm:t>
        <a:bodyPr/>
        <a:lstStyle/>
        <a:p>
          <a:r>
            <a:rPr lang="es-ES" dirty="0" smtClean="0"/>
            <a:t>Comunicación efectiva</a:t>
          </a:r>
          <a:endParaRPr lang="es-ES" dirty="0"/>
        </a:p>
      </dgm:t>
    </dgm:pt>
    <dgm:pt modelId="{0E3DD608-0335-4ACB-92B5-D4C6397B11F4}" type="parTrans" cxnId="{0D6388F6-7B49-41B7-9EC6-5C013E17AAC2}">
      <dgm:prSet/>
      <dgm:spPr/>
      <dgm:t>
        <a:bodyPr/>
        <a:lstStyle/>
        <a:p>
          <a:endParaRPr lang="es-ES"/>
        </a:p>
      </dgm:t>
    </dgm:pt>
    <dgm:pt modelId="{D5BCCC45-D6D5-4C74-92AD-AE0460AE1C71}" type="sibTrans" cxnId="{0D6388F6-7B49-41B7-9EC6-5C013E17AAC2}">
      <dgm:prSet/>
      <dgm:spPr/>
      <dgm:t>
        <a:bodyPr/>
        <a:lstStyle/>
        <a:p>
          <a:endParaRPr lang="es-ES"/>
        </a:p>
      </dgm:t>
    </dgm:pt>
    <dgm:pt modelId="{53935606-1A36-42D6-9E6A-04EEFD4D95DA}">
      <dgm:prSet/>
      <dgm:spPr/>
      <dgm:t>
        <a:bodyPr/>
        <a:lstStyle/>
        <a:p>
          <a:r>
            <a:rPr lang="es-ES" dirty="0" smtClean="0"/>
            <a:t>Voluntad de aprender</a:t>
          </a:r>
          <a:endParaRPr lang="es-ES" dirty="0"/>
        </a:p>
      </dgm:t>
    </dgm:pt>
    <dgm:pt modelId="{73ADB3AE-6A28-44CE-9EAF-E1E17CE88D49}" type="parTrans" cxnId="{F2C05CEC-1095-4163-9318-E6B7C8279A10}">
      <dgm:prSet/>
      <dgm:spPr/>
      <dgm:t>
        <a:bodyPr/>
        <a:lstStyle/>
        <a:p>
          <a:endParaRPr lang="es-ES"/>
        </a:p>
      </dgm:t>
    </dgm:pt>
    <dgm:pt modelId="{BE1D1A58-B906-4BCB-B767-A897DBDBC803}" type="sibTrans" cxnId="{F2C05CEC-1095-4163-9318-E6B7C8279A10}">
      <dgm:prSet/>
      <dgm:spPr/>
      <dgm:t>
        <a:bodyPr/>
        <a:lstStyle/>
        <a:p>
          <a:endParaRPr lang="es-ES"/>
        </a:p>
      </dgm:t>
    </dgm:pt>
    <dgm:pt modelId="{185928D9-1730-49D6-8CDF-9123A602CDF2}">
      <dgm:prSet/>
      <dgm:spPr/>
      <dgm:t>
        <a:bodyPr/>
        <a:lstStyle/>
        <a:p>
          <a:r>
            <a:rPr lang="es-ES" dirty="0" smtClean="0"/>
            <a:t>Participación en el grupo</a:t>
          </a:r>
          <a:endParaRPr lang="es-ES" dirty="0"/>
        </a:p>
      </dgm:t>
    </dgm:pt>
    <dgm:pt modelId="{A6022322-2948-4D40-856F-1D0FD801E213}" type="parTrans" cxnId="{52516BBB-4633-43DE-A3CF-0DA349256A54}">
      <dgm:prSet/>
      <dgm:spPr/>
      <dgm:t>
        <a:bodyPr/>
        <a:lstStyle/>
        <a:p>
          <a:endParaRPr lang="es-ES"/>
        </a:p>
      </dgm:t>
    </dgm:pt>
    <dgm:pt modelId="{820F2B16-3D84-4E2F-A573-44452EA51372}" type="sibTrans" cxnId="{52516BBB-4633-43DE-A3CF-0DA349256A54}">
      <dgm:prSet/>
      <dgm:spPr/>
      <dgm:t>
        <a:bodyPr/>
        <a:lstStyle/>
        <a:p>
          <a:endParaRPr lang="es-ES"/>
        </a:p>
      </dgm:t>
    </dgm:pt>
    <dgm:pt modelId="{ED79EF47-C360-42E0-97ED-28D036BBFE76}">
      <dgm:prSet/>
      <dgm:spPr/>
      <dgm:t>
        <a:bodyPr/>
        <a:lstStyle/>
        <a:p>
          <a:r>
            <a:rPr lang="es-ES" dirty="0" smtClean="0"/>
            <a:t>Orientación a solución de problemas</a:t>
          </a:r>
          <a:endParaRPr lang="es-ES" dirty="0"/>
        </a:p>
      </dgm:t>
    </dgm:pt>
    <dgm:pt modelId="{D83442BF-D93C-4224-9E23-4C8169B923D1}" type="parTrans" cxnId="{ECC4D972-BBE6-402A-9574-D3EB727AB44F}">
      <dgm:prSet/>
      <dgm:spPr/>
      <dgm:t>
        <a:bodyPr/>
        <a:lstStyle/>
        <a:p>
          <a:endParaRPr lang="es-ES"/>
        </a:p>
      </dgm:t>
    </dgm:pt>
    <dgm:pt modelId="{F1F1F8C6-1276-4680-B414-E2824D3C8DE0}" type="sibTrans" cxnId="{ECC4D972-BBE6-402A-9574-D3EB727AB44F}">
      <dgm:prSet/>
      <dgm:spPr/>
      <dgm:t>
        <a:bodyPr/>
        <a:lstStyle/>
        <a:p>
          <a:endParaRPr lang="es-ES"/>
        </a:p>
      </dgm:t>
    </dgm:pt>
    <dgm:pt modelId="{2EBC3DD8-75AC-4F58-8033-A8BE4C67C6CB}">
      <dgm:prSet/>
      <dgm:spPr/>
      <dgm:t>
        <a:bodyPr/>
        <a:lstStyle/>
        <a:p>
          <a:r>
            <a:rPr lang="es-ES" dirty="0" smtClean="0"/>
            <a:t>Búsqueda de la excelencia</a:t>
          </a:r>
          <a:endParaRPr lang="es-ES" dirty="0"/>
        </a:p>
      </dgm:t>
    </dgm:pt>
    <dgm:pt modelId="{5AA2AD2F-07A4-4728-84C8-7A77597C3AFC}" type="parTrans" cxnId="{B8389E1A-F634-442F-8159-C7339730E843}">
      <dgm:prSet/>
      <dgm:spPr/>
      <dgm:t>
        <a:bodyPr/>
        <a:lstStyle/>
        <a:p>
          <a:endParaRPr lang="es-ES"/>
        </a:p>
      </dgm:t>
    </dgm:pt>
    <dgm:pt modelId="{B9C58C2D-A7A7-4437-94A3-E3E72DE18610}" type="sibTrans" cxnId="{B8389E1A-F634-442F-8159-C7339730E843}">
      <dgm:prSet/>
      <dgm:spPr/>
      <dgm:t>
        <a:bodyPr/>
        <a:lstStyle/>
        <a:p>
          <a:endParaRPr lang="es-ES"/>
        </a:p>
      </dgm:t>
    </dgm:pt>
    <dgm:pt modelId="{D73F585F-0666-48E9-B309-4F06B352E849}">
      <dgm:prSet/>
      <dgm:spPr/>
      <dgm:t>
        <a:bodyPr/>
        <a:lstStyle/>
        <a:p>
          <a:r>
            <a:rPr lang="es-ES" dirty="0" smtClean="0"/>
            <a:t>Celebran logros</a:t>
          </a:r>
          <a:endParaRPr lang="es-ES" dirty="0"/>
        </a:p>
      </dgm:t>
    </dgm:pt>
    <dgm:pt modelId="{88772495-20E6-4D80-B5F6-2AC415C057BB}" type="parTrans" cxnId="{409B237B-9F3C-4A08-AE4B-DC4AA2333691}">
      <dgm:prSet/>
      <dgm:spPr/>
      <dgm:t>
        <a:bodyPr/>
        <a:lstStyle/>
        <a:p>
          <a:endParaRPr lang="es-ES"/>
        </a:p>
      </dgm:t>
    </dgm:pt>
    <dgm:pt modelId="{75781185-5378-40E9-8186-61E524D69E43}" type="sibTrans" cxnId="{409B237B-9F3C-4A08-AE4B-DC4AA2333691}">
      <dgm:prSet/>
      <dgm:spPr/>
      <dgm:t>
        <a:bodyPr/>
        <a:lstStyle/>
        <a:p>
          <a:endParaRPr lang="es-ES"/>
        </a:p>
      </dgm:t>
    </dgm:pt>
    <dgm:pt modelId="{168C36D1-1AAF-4EF6-B38B-17322D5FC66A}">
      <dgm:prSet/>
      <dgm:spPr/>
      <dgm:t>
        <a:bodyPr/>
        <a:lstStyle/>
        <a:p>
          <a:r>
            <a:rPr lang="es-ES" dirty="0" smtClean="0"/>
            <a:t>Involucran personas relevantes</a:t>
          </a:r>
          <a:endParaRPr lang="es-ES" dirty="0"/>
        </a:p>
      </dgm:t>
    </dgm:pt>
    <dgm:pt modelId="{25C09B0D-F9D5-4691-8BBC-3DCA11C79EB1}" type="parTrans" cxnId="{1D7EA6B7-B382-4048-83A7-9F245F380342}">
      <dgm:prSet/>
      <dgm:spPr/>
      <dgm:t>
        <a:bodyPr/>
        <a:lstStyle/>
        <a:p>
          <a:endParaRPr lang="es-ES"/>
        </a:p>
      </dgm:t>
    </dgm:pt>
    <dgm:pt modelId="{6CD7F072-DC22-4FA7-A4EB-84B82C4D84C0}" type="sibTrans" cxnId="{1D7EA6B7-B382-4048-83A7-9F245F380342}">
      <dgm:prSet/>
      <dgm:spPr/>
      <dgm:t>
        <a:bodyPr/>
        <a:lstStyle/>
        <a:p>
          <a:endParaRPr lang="es-ES"/>
        </a:p>
      </dgm:t>
    </dgm:pt>
    <dgm:pt modelId="{6D3F396F-DB58-4DA0-9040-C77F58513FCA}">
      <dgm:prSet/>
      <dgm:spPr/>
      <dgm:t>
        <a:bodyPr/>
        <a:lstStyle/>
        <a:p>
          <a:r>
            <a:rPr lang="es-ES" dirty="0" smtClean="0"/>
            <a:t>Equipos multidisciplinarios</a:t>
          </a:r>
          <a:endParaRPr lang="es-ES" dirty="0"/>
        </a:p>
      </dgm:t>
    </dgm:pt>
    <dgm:pt modelId="{AFC50F1B-11A9-4EA0-8267-5D1D0D23017F}" type="parTrans" cxnId="{B6A940EC-3A93-409F-81CC-362C98700D10}">
      <dgm:prSet/>
      <dgm:spPr/>
      <dgm:t>
        <a:bodyPr/>
        <a:lstStyle/>
        <a:p>
          <a:endParaRPr lang="es-ES"/>
        </a:p>
      </dgm:t>
    </dgm:pt>
    <dgm:pt modelId="{793687E2-DA2E-436E-B7FB-08C30269E0B2}" type="sibTrans" cxnId="{B6A940EC-3A93-409F-81CC-362C98700D10}">
      <dgm:prSet/>
      <dgm:spPr/>
      <dgm:t>
        <a:bodyPr/>
        <a:lstStyle/>
        <a:p>
          <a:endParaRPr lang="es-ES"/>
        </a:p>
      </dgm:t>
    </dgm:pt>
    <dgm:pt modelId="{BD8E4B12-6BF6-418A-B040-5A20A2BFAB11}">
      <dgm:prSet/>
      <dgm:spPr/>
      <dgm:t>
        <a:bodyPr/>
        <a:lstStyle/>
        <a:p>
          <a:r>
            <a:rPr lang="es-ES" dirty="0" smtClean="0"/>
            <a:t>Búsqueda de la innovación</a:t>
          </a:r>
          <a:endParaRPr lang="es-ES" dirty="0"/>
        </a:p>
      </dgm:t>
    </dgm:pt>
    <dgm:pt modelId="{B525B83D-EBA2-42F3-BAFD-6A74332A4AB2}" type="parTrans" cxnId="{0BA8D3F0-0BCD-4F79-AA44-A8C219B04C3E}">
      <dgm:prSet/>
      <dgm:spPr/>
      <dgm:t>
        <a:bodyPr/>
        <a:lstStyle/>
        <a:p>
          <a:endParaRPr lang="es-ES"/>
        </a:p>
      </dgm:t>
    </dgm:pt>
    <dgm:pt modelId="{3F09B2DA-DF6E-4653-80CE-9CCDB85BAFC4}" type="sibTrans" cxnId="{0BA8D3F0-0BCD-4F79-AA44-A8C219B04C3E}">
      <dgm:prSet/>
      <dgm:spPr/>
      <dgm:t>
        <a:bodyPr/>
        <a:lstStyle/>
        <a:p>
          <a:endParaRPr lang="es-ES"/>
        </a:p>
      </dgm:t>
    </dgm:pt>
    <dgm:pt modelId="{DB7807A3-CBF4-4F4C-B670-201D9B19B121}">
      <dgm:prSet/>
      <dgm:spPr/>
      <dgm:t>
        <a:bodyPr/>
        <a:lstStyle/>
        <a:p>
          <a:r>
            <a:rPr lang="es-ES" dirty="0" smtClean="0"/>
            <a:t>Descontento con el status quo</a:t>
          </a:r>
          <a:endParaRPr lang="es-ES" dirty="0"/>
        </a:p>
      </dgm:t>
    </dgm:pt>
    <dgm:pt modelId="{8565A308-8DBF-4D0A-8D4A-67B15D579ABD}" type="parTrans" cxnId="{1444ACBC-FBF0-462C-AFF6-B965D777291F}">
      <dgm:prSet/>
      <dgm:spPr/>
      <dgm:t>
        <a:bodyPr/>
        <a:lstStyle/>
        <a:p>
          <a:endParaRPr lang="es-ES"/>
        </a:p>
      </dgm:t>
    </dgm:pt>
    <dgm:pt modelId="{6AE0C81C-8ED7-4253-82F0-9F92FBB346DB}" type="sibTrans" cxnId="{1444ACBC-FBF0-462C-AFF6-B965D777291F}">
      <dgm:prSet/>
      <dgm:spPr/>
      <dgm:t>
        <a:bodyPr/>
        <a:lstStyle/>
        <a:p>
          <a:endParaRPr lang="es-ES"/>
        </a:p>
      </dgm:t>
    </dgm:pt>
    <dgm:pt modelId="{2DAA200D-0189-423A-BA60-2F12C0507731}">
      <dgm:prSet/>
      <dgm:spPr/>
      <dgm:t>
        <a:bodyPr/>
        <a:lstStyle/>
        <a:p>
          <a:r>
            <a:rPr lang="es-ES" dirty="0" smtClean="0"/>
            <a:t>Compromiso</a:t>
          </a:r>
          <a:endParaRPr lang="es-ES" dirty="0"/>
        </a:p>
      </dgm:t>
    </dgm:pt>
    <dgm:pt modelId="{3A654826-713E-4E65-80ED-9DFAD641378C}" type="parTrans" cxnId="{E1B0F061-E115-4C7E-A214-D0ED899AD011}">
      <dgm:prSet/>
      <dgm:spPr/>
      <dgm:t>
        <a:bodyPr/>
        <a:lstStyle/>
        <a:p>
          <a:endParaRPr lang="es-ES"/>
        </a:p>
      </dgm:t>
    </dgm:pt>
    <dgm:pt modelId="{6B6FD7EE-975B-4E3A-9AB2-DB4122806069}" type="sibTrans" cxnId="{E1B0F061-E115-4C7E-A214-D0ED899AD011}">
      <dgm:prSet/>
      <dgm:spPr/>
      <dgm:t>
        <a:bodyPr/>
        <a:lstStyle/>
        <a:p>
          <a:endParaRPr lang="es-ES"/>
        </a:p>
      </dgm:t>
    </dgm:pt>
    <dgm:pt modelId="{93BE1338-4AAE-4595-8A63-7EEF734A4DF5}">
      <dgm:prSet/>
      <dgm:spPr/>
      <dgm:t>
        <a:bodyPr/>
        <a:lstStyle/>
        <a:p>
          <a:r>
            <a:rPr lang="es-ES" dirty="0" smtClean="0"/>
            <a:t>Productivo</a:t>
          </a:r>
          <a:endParaRPr lang="es-ES" dirty="0"/>
        </a:p>
      </dgm:t>
    </dgm:pt>
    <dgm:pt modelId="{554308D7-F0D3-4374-A282-595D33FADFA0}" type="parTrans" cxnId="{1D20E8F4-EF87-430B-A701-74BA75CB0496}">
      <dgm:prSet/>
      <dgm:spPr/>
      <dgm:t>
        <a:bodyPr/>
        <a:lstStyle/>
        <a:p>
          <a:endParaRPr lang="es-ES"/>
        </a:p>
      </dgm:t>
    </dgm:pt>
    <dgm:pt modelId="{1B3C659D-1639-4E28-A32F-B7D6189B5377}" type="sibTrans" cxnId="{1D20E8F4-EF87-430B-A701-74BA75CB0496}">
      <dgm:prSet/>
      <dgm:spPr/>
      <dgm:t>
        <a:bodyPr/>
        <a:lstStyle/>
        <a:p>
          <a:endParaRPr lang="es-ES"/>
        </a:p>
      </dgm:t>
    </dgm:pt>
    <dgm:pt modelId="{69456EF6-7EEC-46F8-9E65-61B502726EA2}">
      <dgm:prSet/>
      <dgm:spPr/>
      <dgm:t>
        <a:bodyPr/>
        <a:lstStyle/>
        <a:p>
          <a:r>
            <a:rPr lang="es-ES" dirty="0" smtClean="0"/>
            <a:t>Todos sus miembros son imprescindibles</a:t>
          </a:r>
          <a:endParaRPr lang="es-ES" dirty="0"/>
        </a:p>
      </dgm:t>
    </dgm:pt>
    <dgm:pt modelId="{196E94DC-EB8B-497B-804A-6F749570ACF2}" type="parTrans" cxnId="{ACD86033-6E98-478B-9853-3DDA26EF3747}">
      <dgm:prSet/>
      <dgm:spPr/>
      <dgm:t>
        <a:bodyPr/>
        <a:lstStyle/>
        <a:p>
          <a:endParaRPr lang="es-ES"/>
        </a:p>
      </dgm:t>
    </dgm:pt>
    <dgm:pt modelId="{E11A26E5-6B5B-47A3-A506-99D8BD163368}" type="sibTrans" cxnId="{ACD86033-6E98-478B-9853-3DDA26EF3747}">
      <dgm:prSet/>
      <dgm:spPr/>
      <dgm:t>
        <a:bodyPr/>
        <a:lstStyle/>
        <a:p>
          <a:endParaRPr lang="es-ES"/>
        </a:p>
      </dgm:t>
    </dgm:pt>
    <dgm:pt modelId="{852E45EE-F75C-4383-B249-AD904A9F4AC8}">
      <dgm:prSet/>
      <dgm:spPr/>
      <dgm:t>
        <a:bodyPr/>
        <a:lstStyle/>
        <a:p>
          <a:r>
            <a:rPr lang="es-ES" dirty="0" smtClean="0"/>
            <a:t>Mejora </a:t>
          </a:r>
          <a:endParaRPr lang="es-ES" dirty="0"/>
        </a:p>
      </dgm:t>
    </dgm:pt>
    <dgm:pt modelId="{38F461C6-43E8-42CB-B650-A1164204E64D}" type="parTrans" cxnId="{C6BB0A99-37D5-4A5E-AB6E-33295E8CC71F}">
      <dgm:prSet/>
      <dgm:spPr/>
      <dgm:t>
        <a:bodyPr/>
        <a:lstStyle/>
        <a:p>
          <a:endParaRPr lang="es-ES"/>
        </a:p>
      </dgm:t>
    </dgm:pt>
    <dgm:pt modelId="{230E671F-D9E3-4690-A298-5408A2216BA5}" type="sibTrans" cxnId="{C6BB0A99-37D5-4A5E-AB6E-33295E8CC71F}">
      <dgm:prSet/>
      <dgm:spPr/>
      <dgm:t>
        <a:bodyPr/>
        <a:lstStyle/>
        <a:p>
          <a:endParaRPr lang="es-ES"/>
        </a:p>
      </dgm:t>
    </dgm:pt>
    <dgm:pt modelId="{A0C20B47-0F3A-44A0-AA8F-04B523E8F283}">
      <dgm:prSet/>
      <dgm:spPr/>
      <dgm:t>
        <a:bodyPr/>
        <a:lstStyle/>
        <a:p>
          <a:r>
            <a:rPr lang="es-ES" dirty="0" smtClean="0"/>
            <a:t>Propone nuevas soluciones</a:t>
          </a:r>
          <a:endParaRPr lang="es-ES" dirty="0"/>
        </a:p>
      </dgm:t>
    </dgm:pt>
    <dgm:pt modelId="{79154D28-907B-46FB-B754-B740737BA3E4}" type="parTrans" cxnId="{4DBDB27E-33E6-424D-9477-FF4F39755684}">
      <dgm:prSet/>
      <dgm:spPr/>
      <dgm:t>
        <a:bodyPr/>
        <a:lstStyle/>
        <a:p>
          <a:endParaRPr lang="es-ES"/>
        </a:p>
      </dgm:t>
    </dgm:pt>
    <dgm:pt modelId="{B8E06AFD-BB8A-4B34-B22A-1BFBB100C589}" type="sibTrans" cxnId="{4DBDB27E-33E6-424D-9477-FF4F39755684}">
      <dgm:prSet/>
      <dgm:spPr/>
      <dgm:t>
        <a:bodyPr/>
        <a:lstStyle/>
        <a:p>
          <a:endParaRPr lang="es-ES"/>
        </a:p>
      </dgm:t>
    </dgm:pt>
    <dgm:pt modelId="{6F2061B5-919A-4E41-8516-814B59364D71}">
      <dgm:prSet/>
      <dgm:spPr/>
      <dgm:t>
        <a:bodyPr/>
        <a:lstStyle/>
        <a:p>
          <a:r>
            <a:rPr lang="es-ES" dirty="0" smtClean="0"/>
            <a:t>Perfectamente cohesionados</a:t>
          </a:r>
          <a:endParaRPr lang="es-ES" dirty="0"/>
        </a:p>
      </dgm:t>
    </dgm:pt>
    <dgm:pt modelId="{02FA901B-F047-4AA1-859F-31165D5B4E66}" type="parTrans" cxnId="{BF68BCED-1D22-4FFF-A3A8-0F8A167B2CC7}">
      <dgm:prSet/>
      <dgm:spPr/>
      <dgm:t>
        <a:bodyPr/>
        <a:lstStyle/>
        <a:p>
          <a:endParaRPr lang="es-ES"/>
        </a:p>
      </dgm:t>
    </dgm:pt>
    <dgm:pt modelId="{7916CF3D-481A-4AE5-AF18-4D42FD753D92}" type="sibTrans" cxnId="{BF68BCED-1D22-4FFF-A3A8-0F8A167B2CC7}">
      <dgm:prSet/>
      <dgm:spPr/>
      <dgm:t>
        <a:bodyPr/>
        <a:lstStyle/>
        <a:p>
          <a:endParaRPr lang="es-ES"/>
        </a:p>
      </dgm:t>
    </dgm:pt>
    <dgm:pt modelId="{6552B886-68FA-454D-AE7D-3F980AED1D76}" type="pres">
      <dgm:prSet presAssocID="{EC107144-C4CC-497D-80C3-B0EC84F6E8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0458454-0FF4-4FF7-B1B7-CA0A7121CD20}" type="pres">
      <dgm:prSet presAssocID="{EC107144-C4CC-497D-80C3-B0EC84F6E82C}" presName="radial" presStyleCnt="0">
        <dgm:presLayoutVars>
          <dgm:animLvl val="ctr"/>
        </dgm:presLayoutVars>
      </dgm:prSet>
      <dgm:spPr/>
    </dgm:pt>
    <dgm:pt modelId="{CE9A9B24-0D21-4DCD-A021-405BF51EB5DF}" type="pres">
      <dgm:prSet presAssocID="{AE30B216-605F-4271-9304-2688D0D18B33}" presName="centerShape" presStyleLbl="vennNode1" presStyleIdx="0" presStyleCnt="18" custLinFactNeighborX="-470" custLinFactNeighborY="1221"/>
      <dgm:spPr/>
      <dgm:t>
        <a:bodyPr/>
        <a:lstStyle/>
        <a:p>
          <a:endParaRPr lang="es-ES"/>
        </a:p>
      </dgm:t>
    </dgm:pt>
    <dgm:pt modelId="{20DB0C97-4372-4EBE-B018-CD14A0662123}" type="pres">
      <dgm:prSet presAssocID="{27314D17-5F24-4888-A252-CAADD18204D0}" presName="node" presStyleLbl="vennNode1" presStyleIdx="1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396FD9-3A06-4CF7-8C42-51CBFEB06256}" type="pres">
      <dgm:prSet presAssocID="{05716E5F-3E43-44B5-BDC3-F74BDC4723AE}" presName="node" presStyleLbl="vennNode1" presStyleIdx="2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6A5ABB-5337-4306-BABA-74BC99B2E7DA}" type="pres">
      <dgm:prSet presAssocID="{53935606-1A36-42D6-9E6A-04EEFD4D95DA}" presName="node" presStyleLbl="vennNode1" presStyleIdx="3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5CA2C7-0AD6-4144-AFCA-5FD15236144D}" type="pres">
      <dgm:prSet presAssocID="{185928D9-1730-49D6-8CDF-9123A602CDF2}" presName="node" presStyleLbl="vennNode1" presStyleIdx="4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6CAFC1-FB15-4DB0-A5C5-931FB3DAF40E}" type="pres">
      <dgm:prSet presAssocID="{ED79EF47-C360-42E0-97ED-28D036BBFE76}" presName="node" presStyleLbl="vennNode1" presStyleIdx="5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F14FD-142A-4550-ADFD-B07872350E12}" type="pres">
      <dgm:prSet presAssocID="{2EBC3DD8-75AC-4F58-8033-A8BE4C67C6CB}" presName="node" presStyleLbl="vennNode1" presStyleIdx="6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A4542F0-6886-4B2A-B2D2-053390C37B61}" type="pres">
      <dgm:prSet presAssocID="{D73F585F-0666-48E9-B309-4F06B352E849}" presName="node" presStyleLbl="vennNode1" presStyleIdx="7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98D76DC-0DCF-4AAF-9CF2-9732E6E15ECF}" type="pres">
      <dgm:prSet presAssocID="{168C36D1-1AAF-4EF6-B38B-17322D5FC66A}" presName="node" presStyleLbl="vennNode1" presStyleIdx="8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EBA4B4-50AF-4B23-BC8A-F34CC74268A0}" type="pres">
      <dgm:prSet presAssocID="{6D3F396F-DB58-4DA0-9040-C77F58513FCA}" presName="node" presStyleLbl="vennNode1" presStyleIdx="9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FC1140-83F7-4257-80D6-4E98EDE31A59}" type="pres">
      <dgm:prSet presAssocID="{BD8E4B12-6BF6-418A-B040-5A20A2BFAB11}" presName="node" presStyleLbl="vennNode1" presStyleIdx="10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0BF41D-A4DD-4D6F-B2C4-46ADBAF09F0E}" type="pres">
      <dgm:prSet presAssocID="{DB7807A3-CBF4-4F4C-B670-201D9B19B121}" presName="node" presStyleLbl="vennNode1" presStyleIdx="11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1B6AF4-762D-4F20-AA99-5AF67A00BABE}" type="pres">
      <dgm:prSet presAssocID="{2DAA200D-0189-423A-BA60-2F12C0507731}" presName="node" presStyleLbl="vennNode1" presStyleIdx="12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A647C0-8A6B-4220-A19C-B9D79142FFE7}" type="pres">
      <dgm:prSet presAssocID="{93BE1338-4AAE-4595-8A63-7EEF734A4DF5}" presName="node" presStyleLbl="vennNode1" presStyleIdx="13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4FD38F-F691-49A2-8126-8CCF2648B3F7}" type="pres">
      <dgm:prSet presAssocID="{69456EF6-7EEC-46F8-9E65-61B502726EA2}" presName="node" presStyleLbl="vennNode1" presStyleIdx="14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D82BC8-0B18-4B27-8961-55FCA5BF6154}" type="pres">
      <dgm:prSet presAssocID="{852E45EE-F75C-4383-B249-AD904A9F4AC8}" presName="node" presStyleLbl="vennNode1" presStyleIdx="15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1E3D0E-47CF-499D-AC0B-B714F338C2D7}" type="pres">
      <dgm:prSet presAssocID="{A0C20B47-0F3A-44A0-AA8F-04B523E8F283}" presName="node" presStyleLbl="vennNode1" presStyleIdx="16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6F6497-9E4B-4D7F-B364-0D8F57677028}" type="pres">
      <dgm:prSet presAssocID="{6F2061B5-919A-4E41-8516-814B59364D71}" presName="node" presStyleLbl="vennNode1" presStyleIdx="17" presStyleCnt="1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8C0BB5-1D2D-4A46-8E0E-9E0FC4B4B0EC}" srcId="{EC107144-C4CC-497D-80C3-B0EC84F6E82C}" destId="{F384C73D-8162-4942-8D02-8D181113F0DA}" srcOrd="6" destOrd="0" parTransId="{1282623C-8E6B-47EC-8A81-EAC77475BFD9}" sibTransId="{97F5194E-35D7-4CE6-AC5A-8A460425897C}"/>
    <dgm:cxn modelId="{0B8A354E-AF61-442B-84ED-4F90DA2587CC}" srcId="{EC107144-C4CC-497D-80C3-B0EC84F6E82C}" destId="{41385FB9-2DC4-4943-BF1D-94C772F23849}" srcOrd="4" destOrd="0" parTransId="{4E67B735-1E82-451F-A8F1-033F06A19B42}" sibTransId="{F1C0225F-C1F4-4D67-97E9-C3CBC183EE5E}"/>
    <dgm:cxn modelId="{82FFF720-1B41-4A5D-9560-5D323CC60F29}" type="presOf" srcId="{DB7807A3-CBF4-4F4C-B670-201D9B19B121}" destId="{000BF41D-A4DD-4D6F-B2C4-46ADBAF09F0E}" srcOrd="0" destOrd="0" presId="urn:microsoft.com/office/officeart/2005/8/layout/radial3"/>
    <dgm:cxn modelId="{A73F1366-14DC-4696-919C-2D3AA6BE9FFA}" type="presOf" srcId="{53935606-1A36-42D6-9E6A-04EEFD4D95DA}" destId="{936A5ABB-5337-4306-BABA-74BC99B2E7DA}" srcOrd="0" destOrd="0" presId="urn:microsoft.com/office/officeart/2005/8/layout/radial3"/>
    <dgm:cxn modelId="{1444ACBC-FBF0-462C-AFF6-B965D777291F}" srcId="{AE30B216-605F-4271-9304-2688D0D18B33}" destId="{DB7807A3-CBF4-4F4C-B670-201D9B19B121}" srcOrd="10" destOrd="0" parTransId="{8565A308-8DBF-4D0A-8D4A-67B15D579ABD}" sibTransId="{6AE0C81C-8ED7-4253-82F0-9F92FBB346DB}"/>
    <dgm:cxn modelId="{005DC7B7-CC4C-451C-91BE-13F82BE575E7}" type="presOf" srcId="{AE30B216-605F-4271-9304-2688D0D18B33}" destId="{CE9A9B24-0D21-4DCD-A021-405BF51EB5DF}" srcOrd="0" destOrd="0" presId="urn:microsoft.com/office/officeart/2005/8/layout/radial3"/>
    <dgm:cxn modelId="{0F3694CE-E464-43EA-AF34-0349B40CF818}" srcId="{EC107144-C4CC-497D-80C3-B0EC84F6E82C}" destId="{B076B0B2-E6E4-4DDF-A46D-32C02DB6BAF9}" srcOrd="1" destOrd="0" parTransId="{72FE4FB0-9B47-4775-8AC4-C210982BA13F}" sibTransId="{94C05F29-2255-481E-A1D3-FE15BCB07041}"/>
    <dgm:cxn modelId="{2A1CD3C6-9945-4B7B-92F8-39B021EACC98}" srcId="{EC107144-C4CC-497D-80C3-B0EC84F6E82C}" destId="{AE30B216-605F-4271-9304-2688D0D18B33}" srcOrd="0" destOrd="0" parTransId="{89896FF1-1BAD-421F-A68C-89FDADDD53FC}" sibTransId="{78C8393F-EC01-4F81-AB86-046080964D30}"/>
    <dgm:cxn modelId="{13F1FF89-7D63-4A28-BCAF-8938B9841474}" type="presOf" srcId="{ED79EF47-C360-42E0-97ED-28D036BBFE76}" destId="{256CAFC1-FB15-4DB0-A5C5-931FB3DAF40E}" srcOrd="0" destOrd="0" presId="urn:microsoft.com/office/officeart/2005/8/layout/radial3"/>
    <dgm:cxn modelId="{20D20A49-3054-4B24-B50A-A20B7F3AEA45}" type="presOf" srcId="{27314D17-5F24-4888-A252-CAADD18204D0}" destId="{20DB0C97-4372-4EBE-B018-CD14A0662123}" srcOrd="0" destOrd="0" presId="urn:microsoft.com/office/officeart/2005/8/layout/radial3"/>
    <dgm:cxn modelId="{ECC4D972-BBE6-402A-9574-D3EB727AB44F}" srcId="{AE30B216-605F-4271-9304-2688D0D18B33}" destId="{ED79EF47-C360-42E0-97ED-28D036BBFE76}" srcOrd="4" destOrd="0" parTransId="{D83442BF-D93C-4224-9E23-4C8169B923D1}" sibTransId="{F1F1F8C6-1276-4680-B414-E2824D3C8DE0}"/>
    <dgm:cxn modelId="{77FAD2E1-2D32-4ADC-A3E9-8CC845B6B5A5}" srcId="{EC107144-C4CC-497D-80C3-B0EC84F6E82C}" destId="{09ED6A9C-CAB6-464C-87EF-3927874D8643}" srcOrd="2" destOrd="0" parTransId="{A305DDA3-8EE1-4582-85B6-206219A269B4}" sibTransId="{1B566246-0D5C-4396-86DD-454EE9DEC78D}"/>
    <dgm:cxn modelId="{1D7EA6B7-B382-4048-83A7-9F245F380342}" srcId="{AE30B216-605F-4271-9304-2688D0D18B33}" destId="{168C36D1-1AAF-4EF6-B38B-17322D5FC66A}" srcOrd="7" destOrd="0" parTransId="{25C09B0D-F9D5-4691-8BBC-3DCA11C79EB1}" sibTransId="{6CD7F072-DC22-4FA7-A4EB-84B82C4D84C0}"/>
    <dgm:cxn modelId="{7E06785C-2627-44DF-AADD-D80573D40696}" type="presOf" srcId="{2DAA200D-0189-423A-BA60-2F12C0507731}" destId="{241B6AF4-762D-4F20-AA99-5AF67A00BABE}" srcOrd="0" destOrd="0" presId="urn:microsoft.com/office/officeart/2005/8/layout/radial3"/>
    <dgm:cxn modelId="{74769247-6EC1-43DA-94A2-CC2E8607DC19}" type="presOf" srcId="{A0C20B47-0F3A-44A0-AA8F-04B523E8F283}" destId="{661E3D0E-47CF-499D-AC0B-B714F338C2D7}" srcOrd="0" destOrd="0" presId="urn:microsoft.com/office/officeart/2005/8/layout/radial3"/>
    <dgm:cxn modelId="{530D7E6F-A9D0-491D-B2E9-B3E6D47AD641}" type="presOf" srcId="{168C36D1-1AAF-4EF6-B38B-17322D5FC66A}" destId="{B98D76DC-0DCF-4AAF-9CF2-9732E6E15ECF}" srcOrd="0" destOrd="0" presId="urn:microsoft.com/office/officeart/2005/8/layout/radial3"/>
    <dgm:cxn modelId="{0BA8D3F0-0BCD-4F79-AA44-A8C219B04C3E}" srcId="{AE30B216-605F-4271-9304-2688D0D18B33}" destId="{BD8E4B12-6BF6-418A-B040-5A20A2BFAB11}" srcOrd="9" destOrd="0" parTransId="{B525B83D-EBA2-42F3-BAFD-6A74332A4AB2}" sibTransId="{3F09B2DA-DF6E-4653-80CE-9CCDB85BAFC4}"/>
    <dgm:cxn modelId="{1B06EE3A-8927-4F32-B325-66D559FFBBA7}" type="presOf" srcId="{93BE1338-4AAE-4595-8A63-7EEF734A4DF5}" destId="{51A647C0-8A6B-4220-A19C-B9D79142FFE7}" srcOrd="0" destOrd="0" presId="urn:microsoft.com/office/officeart/2005/8/layout/radial3"/>
    <dgm:cxn modelId="{BE86FD58-B169-4440-B8F8-98C4DBD11288}" type="presOf" srcId="{2EBC3DD8-75AC-4F58-8033-A8BE4C67C6CB}" destId="{A09F14FD-142A-4550-ADFD-B07872350E12}" srcOrd="0" destOrd="0" presId="urn:microsoft.com/office/officeart/2005/8/layout/radial3"/>
    <dgm:cxn modelId="{4BECA554-25A2-4D0E-85DC-BD1239FB4C48}" type="presOf" srcId="{69456EF6-7EEC-46F8-9E65-61B502726EA2}" destId="{A44FD38F-F691-49A2-8126-8CCF2648B3F7}" srcOrd="0" destOrd="0" presId="urn:microsoft.com/office/officeart/2005/8/layout/radial3"/>
    <dgm:cxn modelId="{CCE25B4B-4A21-48F8-90EB-15A3C42A967A}" type="presOf" srcId="{D73F585F-0666-48E9-B309-4F06B352E849}" destId="{CA4542F0-6886-4B2A-B2D2-053390C37B61}" srcOrd="0" destOrd="0" presId="urn:microsoft.com/office/officeart/2005/8/layout/radial3"/>
    <dgm:cxn modelId="{379A8B80-298C-4D3D-A560-0A68C028A6A6}" srcId="{EC107144-C4CC-497D-80C3-B0EC84F6E82C}" destId="{184931B8-FA37-4154-AFED-6D09E9DBC6CF}" srcOrd="5" destOrd="0" parTransId="{C4017521-495D-4249-A792-7F32A54E6087}" sibTransId="{BCD06226-3979-468C-82B1-51D59D59DF61}"/>
    <dgm:cxn modelId="{88248F10-6569-44FF-AF00-42C0AA3F5B8B}" type="presOf" srcId="{BD8E4B12-6BF6-418A-B040-5A20A2BFAB11}" destId="{43FC1140-83F7-4257-80D6-4E98EDE31A59}" srcOrd="0" destOrd="0" presId="urn:microsoft.com/office/officeart/2005/8/layout/radial3"/>
    <dgm:cxn modelId="{4DBDB27E-33E6-424D-9477-FF4F39755684}" srcId="{AE30B216-605F-4271-9304-2688D0D18B33}" destId="{A0C20B47-0F3A-44A0-AA8F-04B523E8F283}" srcOrd="15" destOrd="0" parTransId="{79154D28-907B-46FB-B754-B740737BA3E4}" sibTransId="{B8E06AFD-BB8A-4B34-B22A-1BFBB100C589}"/>
    <dgm:cxn modelId="{ACD86033-6E98-478B-9853-3DDA26EF3747}" srcId="{AE30B216-605F-4271-9304-2688D0D18B33}" destId="{69456EF6-7EEC-46F8-9E65-61B502726EA2}" srcOrd="13" destOrd="0" parTransId="{196E94DC-EB8B-497B-804A-6F749570ACF2}" sibTransId="{E11A26E5-6B5B-47A3-A506-99D8BD163368}"/>
    <dgm:cxn modelId="{B70283BF-27B8-4976-88C9-C938840073DC}" type="presOf" srcId="{6F2061B5-919A-4E41-8516-814B59364D71}" destId="{BB6F6497-9E4B-4D7F-B364-0D8F57677028}" srcOrd="0" destOrd="0" presId="urn:microsoft.com/office/officeart/2005/8/layout/radial3"/>
    <dgm:cxn modelId="{BF68BCED-1D22-4FFF-A3A8-0F8A167B2CC7}" srcId="{AE30B216-605F-4271-9304-2688D0D18B33}" destId="{6F2061B5-919A-4E41-8516-814B59364D71}" srcOrd="16" destOrd="0" parTransId="{02FA901B-F047-4AA1-859F-31165D5B4E66}" sibTransId="{7916CF3D-481A-4AE5-AF18-4D42FD753D92}"/>
    <dgm:cxn modelId="{0D6388F6-7B49-41B7-9EC6-5C013E17AAC2}" srcId="{AE30B216-605F-4271-9304-2688D0D18B33}" destId="{05716E5F-3E43-44B5-BDC3-F74BDC4723AE}" srcOrd="1" destOrd="0" parTransId="{0E3DD608-0335-4ACB-92B5-D4C6397B11F4}" sibTransId="{D5BCCC45-D6D5-4C74-92AD-AE0460AE1C71}"/>
    <dgm:cxn modelId="{B1913112-2538-4620-8824-E941DAA1564B}" type="presOf" srcId="{6D3F396F-DB58-4DA0-9040-C77F58513FCA}" destId="{86EBA4B4-50AF-4B23-BC8A-F34CC74268A0}" srcOrd="0" destOrd="0" presId="urn:microsoft.com/office/officeart/2005/8/layout/radial3"/>
    <dgm:cxn modelId="{B8389E1A-F634-442F-8159-C7339730E843}" srcId="{AE30B216-605F-4271-9304-2688D0D18B33}" destId="{2EBC3DD8-75AC-4F58-8033-A8BE4C67C6CB}" srcOrd="5" destOrd="0" parTransId="{5AA2AD2F-07A4-4728-84C8-7A77597C3AFC}" sibTransId="{B9C58C2D-A7A7-4437-94A3-E3E72DE18610}"/>
    <dgm:cxn modelId="{B1075636-E1A4-4D97-914E-AE16EF241FA4}" srcId="{EC107144-C4CC-497D-80C3-B0EC84F6E82C}" destId="{442E0F88-C708-4A74-A1E1-C9D7D2A8A1B1}" srcOrd="7" destOrd="0" parTransId="{73789E57-7D2F-43B8-9C88-65659684E896}" sibTransId="{2E2D5F0F-484E-4F9E-9754-58E0000DD02A}"/>
    <dgm:cxn modelId="{CC802BBC-A790-48AA-B29E-52524F1DC0D4}" srcId="{EC107144-C4CC-497D-80C3-B0EC84F6E82C}" destId="{54BF8701-E063-4CC9-9EC6-3BD48637DBCB}" srcOrd="3" destOrd="0" parTransId="{081C19D6-630A-4BF2-BD08-76A50B557F70}" sibTransId="{CF747600-DA65-473C-8C90-F2B9FC0BC197}"/>
    <dgm:cxn modelId="{409B237B-9F3C-4A08-AE4B-DC4AA2333691}" srcId="{AE30B216-605F-4271-9304-2688D0D18B33}" destId="{D73F585F-0666-48E9-B309-4F06B352E849}" srcOrd="6" destOrd="0" parTransId="{88772495-20E6-4D80-B5F6-2AC415C057BB}" sibTransId="{75781185-5378-40E9-8186-61E524D69E43}"/>
    <dgm:cxn modelId="{C77213CD-E4C2-49E2-B6C6-BADE0393C316}" type="presOf" srcId="{EC107144-C4CC-497D-80C3-B0EC84F6E82C}" destId="{6552B886-68FA-454D-AE7D-3F980AED1D76}" srcOrd="0" destOrd="0" presId="urn:microsoft.com/office/officeart/2005/8/layout/radial3"/>
    <dgm:cxn modelId="{2CA2A477-45CC-4798-9398-7394E24633C2}" srcId="{442E0F88-C708-4A74-A1E1-C9D7D2A8A1B1}" destId="{03A945B0-D60D-4964-AF29-163AC3B5D6DB}" srcOrd="0" destOrd="0" parTransId="{BFE3BBB3-FDFF-4FE0-82BE-8EDFB46561AF}" sibTransId="{F7AEFCB1-450D-4023-B6FD-01CAEB554D37}"/>
    <dgm:cxn modelId="{9310CF2F-C5B4-4BC1-94C5-CCC7A9FB6B48}" srcId="{AE30B216-605F-4271-9304-2688D0D18B33}" destId="{27314D17-5F24-4888-A252-CAADD18204D0}" srcOrd="0" destOrd="0" parTransId="{E2250201-4CE3-4DFC-9613-FF23F9797770}" sibTransId="{6FD4AA29-341B-4DF6-9406-33EF02D8FFB7}"/>
    <dgm:cxn modelId="{BC9362BE-5166-4EE4-B38A-4EC3D874F1F1}" type="presOf" srcId="{05716E5F-3E43-44B5-BDC3-F74BDC4723AE}" destId="{39396FD9-3A06-4CF7-8C42-51CBFEB06256}" srcOrd="0" destOrd="0" presId="urn:microsoft.com/office/officeart/2005/8/layout/radial3"/>
    <dgm:cxn modelId="{69A3F7FE-3D61-432D-9E94-781B030A8410}" type="presOf" srcId="{185928D9-1730-49D6-8CDF-9123A602CDF2}" destId="{7E5CA2C7-0AD6-4144-AFCA-5FD15236144D}" srcOrd="0" destOrd="0" presId="urn:microsoft.com/office/officeart/2005/8/layout/radial3"/>
    <dgm:cxn modelId="{F2C05CEC-1095-4163-9318-E6B7C8279A10}" srcId="{AE30B216-605F-4271-9304-2688D0D18B33}" destId="{53935606-1A36-42D6-9E6A-04EEFD4D95DA}" srcOrd="2" destOrd="0" parTransId="{73ADB3AE-6A28-44CE-9EAF-E1E17CE88D49}" sibTransId="{BE1D1A58-B906-4BCB-B767-A897DBDBC803}"/>
    <dgm:cxn modelId="{52516BBB-4633-43DE-A3CF-0DA349256A54}" srcId="{AE30B216-605F-4271-9304-2688D0D18B33}" destId="{185928D9-1730-49D6-8CDF-9123A602CDF2}" srcOrd="3" destOrd="0" parTransId="{A6022322-2948-4D40-856F-1D0FD801E213}" sibTransId="{820F2B16-3D84-4E2F-A573-44452EA51372}"/>
    <dgm:cxn modelId="{C6BB0A99-37D5-4A5E-AB6E-33295E8CC71F}" srcId="{AE30B216-605F-4271-9304-2688D0D18B33}" destId="{852E45EE-F75C-4383-B249-AD904A9F4AC8}" srcOrd="14" destOrd="0" parTransId="{38F461C6-43E8-42CB-B650-A1164204E64D}" sibTransId="{230E671F-D9E3-4690-A298-5408A2216BA5}"/>
    <dgm:cxn modelId="{463F7F08-C23D-4B0E-8FD1-72DA6B692FCE}" type="presOf" srcId="{852E45EE-F75C-4383-B249-AD904A9F4AC8}" destId="{0BD82BC8-0B18-4B27-8961-55FCA5BF6154}" srcOrd="0" destOrd="0" presId="urn:microsoft.com/office/officeart/2005/8/layout/radial3"/>
    <dgm:cxn modelId="{B6A940EC-3A93-409F-81CC-362C98700D10}" srcId="{AE30B216-605F-4271-9304-2688D0D18B33}" destId="{6D3F396F-DB58-4DA0-9040-C77F58513FCA}" srcOrd="8" destOrd="0" parTransId="{AFC50F1B-11A9-4EA0-8267-5D1D0D23017F}" sibTransId="{793687E2-DA2E-436E-B7FB-08C30269E0B2}"/>
    <dgm:cxn modelId="{959F1C6E-7418-4766-AFFB-4E912486837D}" srcId="{B076B0B2-E6E4-4DDF-A46D-32C02DB6BAF9}" destId="{925B3F5B-8276-4124-A713-6BB089DF386A}" srcOrd="0" destOrd="0" parTransId="{62063E98-2AF6-4A03-985C-5E3AB5796257}" sibTransId="{B0315FB8-00AF-43BC-8E45-84FA358508F4}"/>
    <dgm:cxn modelId="{E1B0F061-E115-4C7E-A214-D0ED899AD011}" srcId="{AE30B216-605F-4271-9304-2688D0D18B33}" destId="{2DAA200D-0189-423A-BA60-2F12C0507731}" srcOrd="11" destOrd="0" parTransId="{3A654826-713E-4E65-80ED-9DFAD641378C}" sibTransId="{6B6FD7EE-975B-4E3A-9AB2-DB4122806069}"/>
    <dgm:cxn modelId="{1D20E8F4-EF87-430B-A701-74BA75CB0496}" srcId="{AE30B216-605F-4271-9304-2688D0D18B33}" destId="{93BE1338-4AAE-4595-8A63-7EEF734A4DF5}" srcOrd="12" destOrd="0" parTransId="{554308D7-F0D3-4374-A282-595D33FADFA0}" sibTransId="{1B3C659D-1639-4E28-A32F-B7D6189B5377}"/>
    <dgm:cxn modelId="{CD4FDE61-22D9-4B71-B760-FA531F344464}" type="presParOf" srcId="{6552B886-68FA-454D-AE7D-3F980AED1D76}" destId="{50458454-0FF4-4FF7-B1B7-CA0A7121CD20}" srcOrd="0" destOrd="0" presId="urn:microsoft.com/office/officeart/2005/8/layout/radial3"/>
    <dgm:cxn modelId="{FC48B5AF-38F4-44F3-B4F2-97F2BFCAFBE4}" type="presParOf" srcId="{50458454-0FF4-4FF7-B1B7-CA0A7121CD20}" destId="{CE9A9B24-0D21-4DCD-A021-405BF51EB5DF}" srcOrd="0" destOrd="0" presId="urn:microsoft.com/office/officeart/2005/8/layout/radial3"/>
    <dgm:cxn modelId="{9E7BB12A-9059-4DAE-BC8C-DB7C15BEA3E5}" type="presParOf" srcId="{50458454-0FF4-4FF7-B1B7-CA0A7121CD20}" destId="{20DB0C97-4372-4EBE-B018-CD14A0662123}" srcOrd="1" destOrd="0" presId="urn:microsoft.com/office/officeart/2005/8/layout/radial3"/>
    <dgm:cxn modelId="{8D3E2994-B2FB-4FD7-8184-7DFF0451BD06}" type="presParOf" srcId="{50458454-0FF4-4FF7-B1B7-CA0A7121CD20}" destId="{39396FD9-3A06-4CF7-8C42-51CBFEB06256}" srcOrd="2" destOrd="0" presId="urn:microsoft.com/office/officeart/2005/8/layout/radial3"/>
    <dgm:cxn modelId="{3E0427A7-ED66-48CB-B0C3-82181C99E120}" type="presParOf" srcId="{50458454-0FF4-4FF7-B1B7-CA0A7121CD20}" destId="{936A5ABB-5337-4306-BABA-74BC99B2E7DA}" srcOrd="3" destOrd="0" presId="urn:microsoft.com/office/officeart/2005/8/layout/radial3"/>
    <dgm:cxn modelId="{46460D14-3D2E-453D-BBA1-AFED5ED1B956}" type="presParOf" srcId="{50458454-0FF4-4FF7-B1B7-CA0A7121CD20}" destId="{7E5CA2C7-0AD6-4144-AFCA-5FD15236144D}" srcOrd="4" destOrd="0" presId="urn:microsoft.com/office/officeart/2005/8/layout/radial3"/>
    <dgm:cxn modelId="{D7F7A592-077E-46BE-B289-D3958C6C0467}" type="presParOf" srcId="{50458454-0FF4-4FF7-B1B7-CA0A7121CD20}" destId="{256CAFC1-FB15-4DB0-A5C5-931FB3DAF40E}" srcOrd="5" destOrd="0" presId="urn:microsoft.com/office/officeart/2005/8/layout/radial3"/>
    <dgm:cxn modelId="{7F7E53AF-9C27-42B2-AED3-CF24AB3511E1}" type="presParOf" srcId="{50458454-0FF4-4FF7-B1B7-CA0A7121CD20}" destId="{A09F14FD-142A-4550-ADFD-B07872350E12}" srcOrd="6" destOrd="0" presId="urn:microsoft.com/office/officeart/2005/8/layout/radial3"/>
    <dgm:cxn modelId="{C3B4251F-228F-4EF1-BF3C-96AA339EBE4A}" type="presParOf" srcId="{50458454-0FF4-4FF7-B1B7-CA0A7121CD20}" destId="{CA4542F0-6886-4B2A-B2D2-053390C37B61}" srcOrd="7" destOrd="0" presId="urn:microsoft.com/office/officeart/2005/8/layout/radial3"/>
    <dgm:cxn modelId="{B69C2C3E-E744-4264-A1C8-50323C59A7C2}" type="presParOf" srcId="{50458454-0FF4-4FF7-B1B7-CA0A7121CD20}" destId="{B98D76DC-0DCF-4AAF-9CF2-9732E6E15ECF}" srcOrd="8" destOrd="0" presId="urn:microsoft.com/office/officeart/2005/8/layout/radial3"/>
    <dgm:cxn modelId="{B35E539A-DDA4-43E5-B743-4AB5FD2528C5}" type="presParOf" srcId="{50458454-0FF4-4FF7-B1B7-CA0A7121CD20}" destId="{86EBA4B4-50AF-4B23-BC8A-F34CC74268A0}" srcOrd="9" destOrd="0" presId="urn:microsoft.com/office/officeart/2005/8/layout/radial3"/>
    <dgm:cxn modelId="{3CAEB404-5A3B-4DA9-AAB1-9D0A96549511}" type="presParOf" srcId="{50458454-0FF4-4FF7-B1B7-CA0A7121CD20}" destId="{43FC1140-83F7-4257-80D6-4E98EDE31A59}" srcOrd="10" destOrd="0" presId="urn:microsoft.com/office/officeart/2005/8/layout/radial3"/>
    <dgm:cxn modelId="{1CD107B6-2F1A-4E8A-8916-ED2CCACBC2B2}" type="presParOf" srcId="{50458454-0FF4-4FF7-B1B7-CA0A7121CD20}" destId="{000BF41D-A4DD-4D6F-B2C4-46ADBAF09F0E}" srcOrd="11" destOrd="0" presId="urn:microsoft.com/office/officeart/2005/8/layout/radial3"/>
    <dgm:cxn modelId="{9A4DB3CA-6D0A-489E-8D54-E496E6DF2A52}" type="presParOf" srcId="{50458454-0FF4-4FF7-B1B7-CA0A7121CD20}" destId="{241B6AF4-762D-4F20-AA99-5AF67A00BABE}" srcOrd="12" destOrd="0" presId="urn:microsoft.com/office/officeart/2005/8/layout/radial3"/>
    <dgm:cxn modelId="{B8D7CE73-B4A7-410D-BB92-F627C7BFFC61}" type="presParOf" srcId="{50458454-0FF4-4FF7-B1B7-CA0A7121CD20}" destId="{51A647C0-8A6B-4220-A19C-B9D79142FFE7}" srcOrd="13" destOrd="0" presId="urn:microsoft.com/office/officeart/2005/8/layout/radial3"/>
    <dgm:cxn modelId="{D59C7493-0488-4103-9E04-1A9F22CD8B90}" type="presParOf" srcId="{50458454-0FF4-4FF7-B1B7-CA0A7121CD20}" destId="{A44FD38F-F691-49A2-8126-8CCF2648B3F7}" srcOrd="14" destOrd="0" presId="urn:microsoft.com/office/officeart/2005/8/layout/radial3"/>
    <dgm:cxn modelId="{C0AADD16-547F-451B-B105-C043FF240792}" type="presParOf" srcId="{50458454-0FF4-4FF7-B1B7-CA0A7121CD20}" destId="{0BD82BC8-0B18-4B27-8961-55FCA5BF6154}" srcOrd="15" destOrd="0" presId="urn:microsoft.com/office/officeart/2005/8/layout/radial3"/>
    <dgm:cxn modelId="{486DBE61-7DB1-455B-8ABF-6C9F27B87CB7}" type="presParOf" srcId="{50458454-0FF4-4FF7-B1B7-CA0A7121CD20}" destId="{661E3D0E-47CF-499D-AC0B-B714F338C2D7}" srcOrd="16" destOrd="0" presId="urn:microsoft.com/office/officeart/2005/8/layout/radial3"/>
    <dgm:cxn modelId="{2A085409-8443-4343-88C8-60D8D86AB7E8}" type="presParOf" srcId="{50458454-0FF4-4FF7-B1B7-CA0A7121CD20}" destId="{BB6F6497-9E4B-4D7F-B364-0D8F57677028}" srcOrd="1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A9B24-0D21-4DCD-A021-405BF51EB5DF}">
      <dsp:nvSpPr>
        <dsp:cNvPr id="0" name=""/>
        <dsp:cNvSpPr/>
      </dsp:nvSpPr>
      <dsp:spPr>
        <a:xfrm>
          <a:off x="6400802" y="2215652"/>
          <a:ext cx="2538730" cy="253873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Características</a:t>
          </a:r>
          <a:endParaRPr lang="es-ES" sz="2300" kern="1200" dirty="0"/>
        </a:p>
      </dsp:txBody>
      <dsp:txXfrm>
        <a:off x="6772590" y="2587440"/>
        <a:ext cx="1795154" cy="1795154"/>
      </dsp:txXfrm>
    </dsp:sp>
    <dsp:sp modelId="{20DB0C97-4372-4EBE-B018-CD14A0662123}">
      <dsp:nvSpPr>
        <dsp:cNvPr id="0" name=""/>
        <dsp:cNvSpPr/>
      </dsp:nvSpPr>
      <dsp:spPr>
        <a:xfrm>
          <a:off x="7061517" y="13310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32550"/>
                <a:satOff val="-602"/>
                <a:lumOff val="-2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32550"/>
                <a:satOff val="-602"/>
                <a:lumOff val="-2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32550"/>
                <a:satOff val="-602"/>
                <a:lumOff val="-2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Propósito claro</a:t>
          </a:r>
          <a:endParaRPr lang="es-ES" sz="900" kern="1200" dirty="0"/>
        </a:p>
      </dsp:txBody>
      <dsp:txXfrm>
        <a:off x="7247411" y="199204"/>
        <a:ext cx="897577" cy="897577"/>
      </dsp:txXfrm>
    </dsp:sp>
    <dsp:sp modelId="{39396FD9-3A06-4CF7-8C42-51CBFEB06256}">
      <dsp:nvSpPr>
        <dsp:cNvPr id="0" name=""/>
        <dsp:cNvSpPr/>
      </dsp:nvSpPr>
      <dsp:spPr>
        <a:xfrm>
          <a:off x="8061938" y="200321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865099"/>
                <a:satOff val="-1203"/>
                <a:lumOff val="-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865099"/>
                <a:satOff val="-1203"/>
                <a:lumOff val="-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865099"/>
                <a:satOff val="-1203"/>
                <a:lumOff val="-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Comunicación efectiva</a:t>
          </a:r>
          <a:endParaRPr lang="es-ES" sz="900" kern="1200" dirty="0"/>
        </a:p>
      </dsp:txBody>
      <dsp:txXfrm>
        <a:off x="8247832" y="386215"/>
        <a:ext cx="897577" cy="897577"/>
      </dsp:txXfrm>
    </dsp:sp>
    <dsp:sp modelId="{936A5ABB-5337-4306-BABA-74BC99B2E7DA}">
      <dsp:nvSpPr>
        <dsp:cNvPr id="0" name=""/>
        <dsp:cNvSpPr/>
      </dsp:nvSpPr>
      <dsp:spPr>
        <a:xfrm>
          <a:off x="8927247" y="73609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97649"/>
                <a:satOff val="-1805"/>
                <a:lumOff val="-6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97649"/>
                <a:satOff val="-1805"/>
                <a:lumOff val="-6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97649"/>
                <a:satOff val="-1805"/>
                <a:lumOff val="-6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Voluntad de aprender</a:t>
          </a:r>
          <a:endParaRPr lang="es-ES" sz="900" kern="1200" dirty="0"/>
        </a:p>
      </dsp:txBody>
      <dsp:txXfrm>
        <a:off x="9113141" y="921991"/>
        <a:ext cx="897577" cy="897577"/>
      </dsp:txXfrm>
    </dsp:sp>
    <dsp:sp modelId="{7E5CA2C7-0AD6-4144-AFCA-5FD15236144D}">
      <dsp:nvSpPr>
        <dsp:cNvPr id="0" name=""/>
        <dsp:cNvSpPr/>
      </dsp:nvSpPr>
      <dsp:spPr>
        <a:xfrm>
          <a:off x="9540579" y="1548280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730199"/>
                <a:satOff val="-2407"/>
                <a:lumOff val="-9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730199"/>
                <a:satOff val="-2407"/>
                <a:lumOff val="-9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730199"/>
                <a:satOff val="-2407"/>
                <a:lumOff val="-9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Participación en el grupo</a:t>
          </a:r>
          <a:endParaRPr lang="es-ES" sz="900" kern="1200" dirty="0"/>
        </a:p>
      </dsp:txBody>
      <dsp:txXfrm>
        <a:off x="9726473" y="1734174"/>
        <a:ext cx="897577" cy="897577"/>
      </dsp:txXfrm>
    </dsp:sp>
    <dsp:sp modelId="{256CAFC1-FB15-4DB0-A5C5-931FB3DAF40E}">
      <dsp:nvSpPr>
        <dsp:cNvPr id="0" name=""/>
        <dsp:cNvSpPr/>
      </dsp:nvSpPr>
      <dsp:spPr>
        <a:xfrm>
          <a:off x="9819099" y="2527178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162748"/>
                <a:satOff val="-3008"/>
                <a:lumOff val="-11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162748"/>
                <a:satOff val="-3008"/>
                <a:lumOff val="-11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162748"/>
                <a:satOff val="-3008"/>
                <a:lumOff val="-11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Orientación a solución de problemas</a:t>
          </a:r>
          <a:endParaRPr lang="es-ES" sz="900" kern="1200" dirty="0"/>
        </a:p>
      </dsp:txBody>
      <dsp:txXfrm>
        <a:off x="10004993" y="2713072"/>
        <a:ext cx="897577" cy="897577"/>
      </dsp:txXfrm>
    </dsp:sp>
    <dsp:sp modelId="{A09F14FD-142A-4550-ADFD-B07872350E12}">
      <dsp:nvSpPr>
        <dsp:cNvPr id="0" name=""/>
        <dsp:cNvSpPr/>
      </dsp:nvSpPr>
      <dsp:spPr>
        <a:xfrm>
          <a:off x="9725193" y="354058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595298"/>
                <a:satOff val="-3610"/>
                <a:lumOff val="-13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595298"/>
                <a:satOff val="-3610"/>
                <a:lumOff val="-13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595298"/>
                <a:satOff val="-3610"/>
                <a:lumOff val="-13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Búsqueda de la excelencia</a:t>
          </a:r>
          <a:endParaRPr lang="es-ES" sz="900" kern="1200" dirty="0"/>
        </a:p>
      </dsp:txBody>
      <dsp:txXfrm>
        <a:off x="9911087" y="3726481"/>
        <a:ext cx="897577" cy="897577"/>
      </dsp:txXfrm>
    </dsp:sp>
    <dsp:sp modelId="{CA4542F0-6886-4B2A-B2D2-053390C37B61}">
      <dsp:nvSpPr>
        <dsp:cNvPr id="0" name=""/>
        <dsp:cNvSpPr/>
      </dsp:nvSpPr>
      <dsp:spPr>
        <a:xfrm>
          <a:off x="9271543" y="4451640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027848"/>
                <a:satOff val="-4212"/>
                <a:lumOff val="-1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027848"/>
                <a:satOff val="-4212"/>
                <a:lumOff val="-1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027848"/>
                <a:satOff val="-4212"/>
                <a:lumOff val="-1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Celebran logros</a:t>
          </a:r>
          <a:endParaRPr lang="es-ES" sz="900" kern="1200" dirty="0"/>
        </a:p>
      </dsp:txBody>
      <dsp:txXfrm>
        <a:off x="9457437" y="4637534"/>
        <a:ext cx="897577" cy="897577"/>
      </dsp:txXfrm>
    </dsp:sp>
    <dsp:sp modelId="{B98D76DC-0DCF-4AAF-9CF2-9732E6E15ECF}">
      <dsp:nvSpPr>
        <dsp:cNvPr id="0" name=""/>
        <dsp:cNvSpPr/>
      </dsp:nvSpPr>
      <dsp:spPr>
        <a:xfrm>
          <a:off x="8519416" y="5137294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460397"/>
                <a:satOff val="-4813"/>
                <a:lumOff val="-18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460397"/>
                <a:satOff val="-4813"/>
                <a:lumOff val="-18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460397"/>
                <a:satOff val="-4813"/>
                <a:lumOff val="-18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Involucran personas relevantes</a:t>
          </a:r>
          <a:endParaRPr lang="es-ES" sz="900" kern="1200" dirty="0"/>
        </a:p>
      </dsp:txBody>
      <dsp:txXfrm>
        <a:off x="8705310" y="5323188"/>
        <a:ext cx="897577" cy="897577"/>
      </dsp:txXfrm>
    </dsp:sp>
    <dsp:sp modelId="{86EBA4B4-50AF-4B23-BC8A-F34CC74268A0}">
      <dsp:nvSpPr>
        <dsp:cNvPr id="0" name=""/>
        <dsp:cNvSpPr/>
      </dsp:nvSpPr>
      <dsp:spPr>
        <a:xfrm>
          <a:off x="7570392" y="550494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892947"/>
                <a:satOff val="-5415"/>
                <a:lumOff val="-20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892947"/>
                <a:satOff val="-5415"/>
                <a:lumOff val="-20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892947"/>
                <a:satOff val="-5415"/>
                <a:lumOff val="-20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Equipos multidisciplinarios</a:t>
          </a:r>
          <a:endParaRPr lang="es-ES" sz="900" kern="1200" dirty="0"/>
        </a:p>
      </dsp:txBody>
      <dsp:txXfrm>
        <a:off x="7756286" y="5690841"/>
        <a:ext cx="897577" cy="897577"/>
      </dsp:txXfrm>
    </dsp:sp>
    <dsp:sp modelId="{43FC1140-83F7-4257-80D6-4E98EDE31A59}">
      <dsp:nvSpPr>
        <dsp:cNvPr id="0" name=""/>
        <dsp:cNvSpPr/>
      </dsp:nvSpPr>
      <dsp:spPr>
        <a:xfrm>
          <a:off x="6552642" y="550494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325497"/>
                <a:satOff val="-6016"/>
                <a:lumOff val="-2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325497"/>
                <a:satOff val="-6016"/>
                <a:lumOff val="-2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325497"/>
                <a:satOff val="-6016"/>
                <a:lumOff val="-2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Búsqueda de la innovación</a:t>
          </a:r>
          <a:endParaRPr lang="es-ES" sz="900" kern="1200" dirty="0"/>
        </a:p>
      </dsp:txBody>
      <dsp:txXfrm>
        <a:off x="6738536" y="5690841"/>
        <a:ext cx="897577" cy="897577"/>
      </dsp:txXfrm>
    </dsp:sp>
    <dsp:sp modelId="{000BF41D-A4DD-4D6F-B2C4-46ADBAF09F0E}">
      <dsp:nvSpPr>
        <dsp:cNvPr id="0" name=""/>
        <dsp:cNvSpPr/>
      </dsp:nvSpPr>
      <dsp:spPr>
        <a:xfrm>
          <a:off x="5603618" y="5137294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758046"/>
                <a:satOff val="-6618"/>
                <a:lumOff val="-25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758046"/>
                <a:satOff val="-6618"/>
                <a:lumOff val="-25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758046"/>
                <a:satOff val="-6618"/>
                <a:lumOff val="-25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Descontento con el status quo</a:t>
          </a:r>
          <a:endParaRPr lang="es-ES" sz="900" kern="1200" dirty="0"/>
        </a:p>
      </dsp:txBody>
      <dsp:txXfrm>
        <a:off x="5789512" y="5323188"/>
        <a:ext cx="897577" cy="897577"/>
      </dsp:txXfrm>
    </dsp:sp>
    <dsp:sp modelId="{241B6AF4-762D-4F20-AA99-5AF67A00BABE}">
      <dsp:nvSpPr>
        <dsp:cNvPr id="0" name=""/>
        <dsp:cNvSpPr/>
      </dsp:nvSpPr>
      <dsp:spPr>
        <a:xfrm>
          <a:off x="4851491" y="4451640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190596"/>
                <a:satOff val="-7220"/>
                <a:lumOff val="-27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5190596"/>
                <a:satOff val="-7220"/>
                <a:lumOff val="-27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5190596"/>
                <a:satOff val="-7220"/>
                <a:lumOff val="-27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Compromiso</a:t>
          </a:r>
          <a:endParaRPr lang="es-ES" sz="900" kern="1200" dirty="0"/>
        </a:p>
      </dsp:txBody>
      <dsp:txXfrm>
        <a:off x="5037385" y="4637534"/>
        <a:ext cx="897577" cy="897577"/>
      </dsp:txXfrm>
    </dsp:sp>
    <dsp:sp modelId="{51A647C0-8A6B-4220-A19C-B9D79142FFE7}">
      <dsp:nvSpPr>
        <dsp:cNvPr id="0" name=""/>
        <dsp:cNvSpPr/>
      </dsp:nvSpPr>
      <dsp:spPr>
        <a:xfrm>
          <a:off x="4397841" y="354058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623146"/>
                <a:satOff val="-7821"/>
                <a:lumOff val="-29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5623146"/>
                <a:satOff val="-7821"/>
                <a:lumOff val="-29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5623146"/>
                <a:satOff val="-7821"/>
                <a:lumOff val="-29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Productivo</a:t>
          </a:r>
          <a:endParaRPr lang="es-ES" sz="900" kern="1200" dirty="0"/>
        </a:p>
      </dsp:txBody>
      <dsp:txXfrm>
        <a:off x="4583735" y="3726481"/>
        <a:ext cx="897577" cy="897577"/>
      </dsp:txXfrm>
    </dsp:sp>
    <dsp:sp modelId="{A44FD38F-F691-49A2-8126-8CCF2648B3F7}">
      <dsp:nvSpPr>
        <dsp:cNvPr id="0" name=""/>
        <dsp:cNvSpPr/>
      </dsp:nvSpPr>
      <dsp:spPr>
        <a:xfrm>
          <a:off x="4303935" y="2527178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055696"/>
                <a:satOff val="-8423"/>
                <a:lumOff val="-3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055696"/>
                <a:satOff val="-8423"/>
                <a:lumOff val="-3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055696"/>
                <a:satOff val="-8423"/>
                <a:lumOff val="-3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Todos sus miembros son imprescindibles</a:t>
          </a:r>
          <a:endParaRPr lang="es-ES" sz="900" kern="1200" dirty="0"/>
        </a:p>
      </dsp:txBody>
      <dsp:txXfrm>
        <a:off x="4489829" y="2713072"/>
        <a:ext cx="897577" cy="897577"/>
      </dsp:txXfrm>
    </dsp:sp>
    <dsp:sp modelId="{0BD82BC8-0B18-4B27-8961-55FCA5BF6154}">
      <dsp:nvSpPr>
        <dsp:cNvPr id="0" name=""/>
        <dsp:cNvSpPr/>
      </dsp:nvSpPr>
      <dsp:spPr>
        <a:xfrm>
          <a:off x="4582455" y="1548280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488245"/>
                <a:satOff val="-9025"/>
                <a:lumOff val="-34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488245"/>
                <a:satOff val="-9025"/>
                <a:lumOff val="-34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488245"/>
                <a:satOff val="-9025"/>
                <a:lumOff val="-34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Mejora </a:t>
          </a:r>
          <a:endParaRPr lang="es-ES" sz="900" kern="1200" dirty="0"/>
        </a:p>
      </dsp:txBody>
      <dsp:txXfrm>
        <a:off x="4768349" y="1734174"/>
        <a:ext cx="897577" cy="897577"/>
      </dsp:txXfrm>
    </dsp:sp>
    <dsp:sp modelId="{661E3D0E-47CF-499D-AC0B-B714F338C2D7}">
      <dsp:nvSpPr>
        <dsp:cNvPr id="0" name=""/>
        <dsp:cNvSpPr/>
      </dsp:nvSpPr>
      <dsp:spPr>
        <a:xfrm>
          <a:off x="5195787" y="736097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920795"/>
                <a:satOff val="-9626"/>
                <a:lumOff val="-36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920795"/>
                <a:satOff val="-9626"/>
                <a:lumOff val="-36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920795"/>
                <a:satOff val="-9626"/>
                <a:lumOff val="-36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Propone nuevas soluciones</a:t>
          </a:r>
          <a:endParaRPr lang="es-ES" sz="900" kern="1200" dirty="0"/>
        </a:p>
      </dsp:txBody>
      <dsp:txXfrm>
        <a:off x="5381681" y="921991"/>
        <a:ext cx="897577" cy="897577"/>
      </dsp:txXfrm>
    </dsp:sp>
    <dsp:sp modelId="{BB6F6497-9E4B-4D7F-B364-0D8F57677028}">
      <dsp:nvSpPr>
        <dsp:cNvPr id="0" name=""/>
        <dsp:cNvSpPr/>
      </dsp:nvSpPr>
      <dsp:spPr>
        <a:xfrm>
          <a:off x="6061096" y="200321"/>
          <a:ext cx="1269365" cy="126936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Perfectamente cohesionados</a:t>
          </a:r>
          <a:endParaRPr lang="es-ES" sz="900" kern="1200" dirty="0"/>
        </a:p>
      </dsp:txBody>
      <dsp:txXfrm>
        <a:off x="6246990" y="386215"/>
        <a:ext cx="897577" cy="897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001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52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CE1E-07FA-491B-8AC1-DAC9CFD98EFF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527C-0160-4314-BEB6-6DB8266E0D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1"/>
            <a:ext cx="12192000" cy="6856730"/>
            <a:chOff x="0" y="1521"/>
            <a:chExt cx="12192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1"/>
              <a:ext cx="12191999" cy="68564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5269" y="5627370"/>
              <a:ext cx="5463540" cy="958215"/>
            </a:xfrm>
            <a:custGeom>
              <a:avLst/>
              <a:gdLst/>
              <a:ahLst/>
              <a:cxnLst/>
              <a:rect l="l" t="t" r="r" b="b"/>
              <a:pathLst>
                <a:path w="5463540" h="958215">
                  <a:moveTo>
                    <a:pt x="5303901" y="0"/>
                  </a:moveTo>
                  <a:lnTo>
                    <a:pt x="159639" y="0"/>
                  </a:lnTo>
                  <a:lnTo>
                    <a:pt x="109181" y="8138"/>
                  </a:lnTo>
                  <a:lnTo>
                    <a:pt x="65359" y="30801"/>
                  </a:lnTo>
                  <a:lnTo>
                    <a:pt x="30801" y="65359"/>
                  </a:lnTo>
                  <a:lnTo>
                    <a:pt x="8138" y="109181"/>
                  </a:lnTo>
                  <a:lnTo>
                    <a:pt x="0" y="159638"/>
                  </a:lnTo>
                  <a:lnTo>
                    <a:pt x="0" y="798194"/>
                  </a:lnTo>
                  <a:lnTo>
                    <a:pt x="8138" y="848652"/>
                  </a:lnTo>
                  <a:lnTo>
                    <a:pt x="30801" y="892474"/>
                  </a:lnTo>
                  <a:lnTo>
                    <a:pt x="65359" y="927032"/>
                  </a:lnTo>
                  <a:lnTo>
                    <a:pt x="109181" y="949695"/>
                  </a:lnTo>
                  <a:lnTo>
                    <a:pt x="159639" y="957833"/>
                  </a:lnTo>
                  <a:lnTo>
                    <a:pt x="5303901" y="957833"/>
                  </a:lnTo>
                  <a:lnTo>
                    <a:pt x="5354348" y="949695"/>
                  </a:lnTo>
                  <a:lnTo>
                    <a:pt x="5398169" y="927032"/>
                  </a:lnTo>
                  <a:lnTo>
                    <a:pt x="5432730" y="892474"/>
                  </a:lnTo>
                  <a:lnTo>
                    <a:pt x="5455398" y="848652"/>
                  </a:lnTo>
                  <a:lnTo>
                    <a:pt x="5463540" y="798194"/>
                  </a:lnTo>
                  <a:lnTo>
                    <a:pt x="5463540" y="159638"/>
                  </a:lnTo>
                  <a:lnTo>
                    <a:pt x="5455398" y="109181"/>
                  </a:lnTo>
                  <a:lnTo>
                    <a:pt x="5432730" y="65359"/>
                  </a:lnTo>
                  <a:lnTo>
                    <a:pt x="5398169" y="30801"/>
                  </a:lnTo>
                  <a:lnTo>
                    <a:pt x="5354348" y="8138"/>
                  </a:lnTo>
                  <a:lnTo>
                    <a:pt x="5303901" y="0"/>
                  </a:lnTo>
                  <a:close/>
                </a:path>
              </a:pathLst>
            </a:custGeom>
            <a:solidFill>
              <a:srgbClr val="1AD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" y="5342368"/>
              <a:ext cx="5779008" cy="15156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2412" y="5472683"/>
            <a:ext cx="4793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310" dirty="0">
                <a:latin typeface="Arial Narrow"/>
                <a:cs typeface="Arial Narrow"/>
              </a:rPr>
              <a:t>3.</a:t>
            </a:r>
            <a:r>
              <a:rPr i="1" spc="-160" dirty="0">
                <a:latin typeface="Arial Narrow"/>
                <a:cs typeface="Arial Narrow"/>
              </a:rPr>
              <a:t> </a:t>
            </a:r>
            <a:r>
              <a:rPr i="1" spc="-409" dirty="0">
                <a:latin typeface="Arial Narrow"/>
                <a:cs typeface="Arial Narrow"/>
              </a:rPr>
              <a:t>Trabajo</a:t>
            </a:r>
            <a:r>
              <a:rPr i="1" spc="-140" dirty="0">
                <a:latin typeface="Arial Narrow"/>
                <a:cs typeface="Arial Narrow"/>
              </a:rPr>
              <a:t> </a:t>
            </a:r>
            <a:r>
              <a:rPr i="1" spc="-770" dirty="0">
                <a:latin typeface="Arial Narrow"/>
                <a:cs typeface="Arial Narrow"/>
              </a:rPr>
              <a:t>en</a:t>
            </a:r>
            <a:r>
              <a:rPr i="1" spc="-155" dirty="0">
                <a:latin typeface="Arial Narrow"/>
                <a:cs typeface="Arial Narrow"/>
              </a:rPr>
              <a:t> </a:t>
            </a:r>
            <a:r>
              <a:rPr i="1" spc="-500" dirty="0">
                <a:latin typeface="Arial Narrow"/>
                <a:cs typeface="Arial Narrow"/>
              </a:rPr>
              <a:t>Equipo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2020" y="21336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3046"/>
            <a:ext cx="12190730" cy="6855459"/>
            <a:chOff x="1524" y="3046"/>
            <a:chExt cx="1219073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3046"/>
              <a:ext cx="12190475" cy="68549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2927" y="3692906"/>
              <a:ext cx="2427224" cy="609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81098" y="4112767"/>
            <a:ext cx="12338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90" dirty="0">
                <a:solidFill>
                  <a:srgbClr val="006FC0"/>
                </a:solidFill>
                <a:latin typeface="Arial Narrow"/>
                <a:cs typeface="Arial Narrow"/>
              </a:rPr>
              <a:t>Servicio</a:t>
            </a:r>
            <a:endParaRPr sz="40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861" y="5152135"/>
            <a:ext cx="48291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1800" spc="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gran</a:t>
            </a:r>
            <a:r>
              <a:rPr sz="1800" spc="4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miembro</a:t>
            </a:r>
            <a:r>
              <a:rPr sz="1800" spc="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del</a:t>
            </a:r>
            <a:r>
              <a:rPr sz="1800" spc="3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equipo</a:t>
            </a:r>
            <a:r>
              <a:rPr sz="1800" spc="3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tiene</a:t>
            </a:r>
            <a:r>
              <a:rPr sz="1800" spc="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un</a:t>
            </a:r>
            <a:r>
              <a:rPr sz="1800" spc="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corazón</a:t>
            </a:r>
            <a:r>
              <a:rPr sz="1800" spc="4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2E2933"/>
                </a:solidFill>
                <a:latin typeface="Gill Sans MT"/>
                <a:cs typeface="Gill Sans MT"/>
              </a:rPr>
              <a:t>para </a:t>
            </a:r>
            <a:r>
              <a:rPr sz="1800" spc="-50" dirty="0">
                <a:solidFill>
                  <a:srgbClr val="2E2933"/>
                </a:solidFill>
                <a:latin typeface="Gill Sans MT"/>
                <a:cs typeface="Gill Sans MT"/>
              </a:rPr>
              <a:t>servir,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está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ahí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para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95" dirty="0">
                <a:solidFill>
                  <a:srgbClr val="2E2933"/>
                </a:solidFill>
                <a:latin typeface="Gill Sans MT"/>
                <a:cs typeface="Gill Sans MT"/>
              </a:rPr>
              <a:t>ser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una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ventaja</a:t>
            </a:r>
            <a:r>
              <a:rPr sz="1800" spc="-3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para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5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gente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que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los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rodea.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La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mentalidad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no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es</a:t>
            </a:r>
            <a:r>
              <a:rPr sz="1800" spc="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lo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que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ellos</a:t>
            </a:r>
            <a:r>
              <a:rPr sz="1800" spc="8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pueden 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recibir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2E2933"/>
                </a:solidFill>
                <a:latin typeface="Gill Sans MT"/>
                <a:cs typeface="Gill Sans MT"/>
              </a:rPr>
              <a:t>como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resultado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de</a:t>
            </a:r>
            <a:r>
              <a:rPr sz="1800" spc="-2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su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relación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con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2E2933"/>
                </a:solidFill>
                <a:latin typeface="Gill Sans MT"/>
                <a:cs typeface="Gill Sans MT"/>
              </a:rPr>
              <a:t>el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equipo, </a:t>
            </a:r>
            <a:r>
              <a:rPr sz="1800" spc="-30" dirty="0">
                <a:solidFill>
                  <a:srgbClr val="2E2933"/>
                </a:solidFill>
                <a:latin typeface="Gill Sans MT"/>
                <a:cs typeface="Gill Sans MT"/>
              </a:rPr>
              <a:t>sino</a:t>
            </a:r>
            <a:r>
              <a:rPr sz="1800" spc="-19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lo</a:t>
            </a:r>
            <a:r>
              <a:rPr sz="1800" spc="-16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que</a:t>
            </a:r>
            <a:r>
              <a:rPr sz="1800" spc="-17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2E2933"/>
                </a:solidFill>
                <a:latin typeface="Gill Sans MT"/>
                <a:cs typeface="Gill Sans MT"/>
              </a:rPr>
              <a:t>pueden</a:t>
            </a:r>
            <a:r>
              <a:rPr sz="1800" spc="-18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45" dirty="0">
                <a:solidFill>
                  <a:srgbClr val="2E2933"/>
                </a:solidFill>
                <a:latin typeface="Gill Sans MT"/>
                <a:cs typeface="Gill Sans MT"/>
              </a:rPr>
              <a:t>aportar</a:t>
            </a:r>
            <a:r>
              <a:rPr sz="1800" spc="-150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50" dirty="0">
                <a:solidFill>
                  <a:srgbClr val="2E2933"/>
                </a:solidFill>
                <a:latin typeface="Gill Sans MT"/>
                <a:cs typeface="Gill Sans MT"/>
              </a:rPr>
              <a:t>al</a:t>
            </a:r>
            <a:r>
              <a:rPr sz="1800" spc="-165" dirty="0">
                <a:solidFill>
                  <a:srgbClr val="2E2933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2E2933"/>
                </a:solidFill>
                <a:latin typeface="Gill Sans MT"/>
                <a:cs typeface="Gill Sans MT"/>
              </a:rPr>
              <a:t>equipo.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7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175" y="1524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57996"/>
            <a:chOff x="0" y="0"/>
            <a:chExt cx="12191999" cy="685799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95627"/>
              <a:ext cx="5029199" cy="5262368"/>
            </a:xfrm>
            <a:prstGeom prst="rect">
              <a:avLst/>
            </a:prstGeom>
          </p:spPr>
        </p:pic>
      </p:grpSp>
      <p:pic>
        <p:nvPicPr>
          <p:cNvPr id="5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0" y="164846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" y="0"/>
            <a:ext cx="12164907" cy="6842760"/>
          </a:xfrm>
          <a:prstGeom prst="rect">
            <a:avLst/>
          </a:prstGeom>
        </p:spPr>
      </p:pic>
      <p:pic>
        <p:nvPicPr>
          <p:cNvPr id="3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397" y="0"/>
            <a:ext cx="2531363" cy="5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2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5081" y="710183"/>
              <a:ext cx="4297045" cy="904875"/>
            </a:xfrm>
            <a:custGeom>
              <a:avLst/>
              <a:gdLst/>
              <a:ahLst/>
              <a:cxnLst/>
              <a:rect l="l" t="t" r="r" b="b"/>
              <a:pathLst>
                <a:path w="4297045" h="904875">
                  <a:moveTo>
                    <a:pt x="4172839" y="0"/>
                  </a:moveTo>
                  <a:lnTo>
                    <a:pt x="150749" y="0"/>
                  </a:lnTo>
                  <a:lnTo>
                    <a:pt x="103079" y="7679"/>
                  </a:lnTo>
                  <a:lnTo>
                    <a:pt x="61694" y="29069"/>
                  </a:lnTo>
                  <a:lnTo>
                    <a:pt x="29069" y="61694"/>
                  </a:lnTo>
                  <a:lnTo>
                    <a:pt x="7679" y="103079"/>
                  </a:lnTo>
                  <a:lnTo>
                    <a:pt x="0" y="150749"/>
                  </a:lnTo>
                  <a:lnTo>
                    <a:pt x="0" y="753744"/>
                  </a:lnTo>
                  <a:lnTo>
                    <a:pt x="7679" y="801414"/>
                  </a:lnTo>
                  <a:lnTo>
                    <a:pt x="29069" y="842799"/>
                  </a:lnTo>
                  <a:lnTo>
                    <a:pt x="61694" y="875424"/>
                  </a:lnTo>
                  <a:lnTo>
                    <a:pt x="103079" y="896814"/>
                  </a:lnTo>
                  <a:lnTo>
                    <a:pt x="150749" y="904493"/>
                  </a:lnTo>
                  <a:lnTo>
                    <a:pt x="4172839" y="904493"/>
                  </a:lnTo>
                  <a:lnTo>
                    <a:pt x="4220508" y="896814"/>
                  </a:lnTo>
                  <a:lnTo>
                    <a:pt x="4261893" y="875424"/>
                  </a:lnTo>
                  <a:lnTo>
                    <a:pt x="4294518" y="842799"/>
                  </a:lnTo>
                  <a:lnTo>
                    <a:pt x="4296918" y="838156"/>
                  </a:lnTo>
                  <a:lnTo>
                    <a:pt x="4296918" y="66337"/>
                  </a:lnTo>
                  <a:lnTo>
                    <a:pt x="4294518" y="61694"/>
                  </a:lnTo>
                  <a:lnTo>
                    <a:pt x="4261893" y="29069"/>
                  </a:lnTo>
                  <a:lnTo>
                    <a:pt x="4220508" y="7679"/>
                  </a:lnTo>
                  <a:lnTo>
                    <a:pt x="417283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055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Actividad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141" y="376681"/>
            <a:ext cx="2531363" cy="5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3" y="2398776"/>
              <a:ext cx="3129534" cy="8336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519" y="2709164"/>
              <a:ext cx="1466977" cy="457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59383" y="3245104"/>
            <a:ext cx="33845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Alcanzar</a:t>
            </a:r>
            <a:r>
              <a:rPr sz="1600" spc="9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un</a:t>
            </a:r>
            <a:r>
              <a:rPr sz="1600" spc="10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admirable</a:t>
            </a:r>
            <a:r>
              <a:rPr sz="1600" spc="10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desempeño</a:t>
            </a:r>
            <a:r>
              <a:rPr sz="1600" spc="9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en</a:t>
            </a:r>
            <a:r>
              <a:rPr sz="1600" spc="10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spc="-25" dirty="0">
                <a:solidFill>
                  <a:srgbClr val="443B49"/>
                </a:solidFill>
                <a:latin typeface="Gill Sans MT"/>
                <a:cs typeface="Gill Sans MT"/>
              </a:rPr>
              <a:t>la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ejecución</a:t>
            </a:r>
            <a:r>
              <a:rPr sz="1600" spc="25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de</a:t>
            </a:r>
            <a:r>
              <a:rPr sz="1600" spc="25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su</a:t>
            </a:r>
            <a:r>
              <a:rPr sz="1600" spc="25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labor</a:t>
            </a:r>
            <a:r>
              <a:rPr sz="1600" spc="250" dirty="0">
                <a:solidFill>
                  <a:srgbClr val="443B49"/>
                </a:solidFill>
                <a:latin typeface="Gill Sans MT"/>
                <a:cs typeface="Gill Sans MT"/>
              </a:rPr>
              <a:t>  </a:t>
            </a:r>
            <a:r>
              <a:rPr sz="1600" spc="-10" dirty="0">
                <a:solidFill>
                  <a:srgbClr val="443B49"/>
                </a:solidFill>
                <a:latin typeface="Gill Sans MT"/>
                <a:cs typeface="Gill Sans MT"/>
              </a:rPr>
              <a:t>evidenciando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actitudes</a:t>
            </a:r>
            <a:r>
              <a:rPr sz="1600" spc="5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que</a:t>
            </a:r>
            <a:r>
              <a:rPr sz="1600" spc="5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443B49"/>
                </a:solidFill>
                <a:latin typeface="Gill Sans MT"/>
                <a:cs typeface="Gill Sans MT"/>
              </a:rPr>
              <a:t>promueven</a:t>
            </a:r>
            <a:r>
              <a:rPr sz="1600" spc="5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y</a:t>
            </a:r>
            <a:r>
              <a:rPr sz="1600" spc="65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dirty="0">
                <a:solidFill>
                  <a:srgbClr val="443B49"/>
                </a:solidFill>
                <a:latin typeface="Gill Sans MT"/>
                <a:cs typeface="Gill Sans MT"/>
              </a:rPr>
              <a:t>fortalecen</a:t>
            </a:r>
            <a:r>
              <a:rPr sz="1600" spc="7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spc="-25" dirty="0">
                <a:solidFill>
                  <a:srgbClr val="443B49"/>
                </a:solidFill>
                <a:latin typeface="Gill Sans MT"/>
                <a:cs typeface="Gill Sans MT"/>
              </a:rPr>
              <a:t>el </a:t>
            </a:r>
            <a:r>
              <a:rPr sz="1600" spc="-10" dirty="0">
                <a:solidFill>
                  <a:srgbClr val="443B49"/>
                </a:solidFill>
                <a:latin typeface="Gill Sans MT"/>
                <a:cs typeface="Gill Sans MT"/>
              </a:rPr>
              <a:t>trabajo</a:t>
            </a:r>
            <a:r>
              <a:rPr sz="1600" spc="-17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spc="-25" dirty="0">
                <a:solidFill>
                  <a:srgbClr val="443B49"/>
                </a:solidFill>
                <a:latin typeface="Gill Sans MT"/>
                <a:cs typeface="Gill Sans MT"/>
              </a:rPr>
              <a:t>en</a:t>
            </a:r>
            <a:r>
              <a:rPr sz="1600" spc="-170" dirty="0">
                <a:solidFill>
                  <a:srgbClr val="443B49"/>
                </a:solidFill>
                <a:latin typeface="Gill Sans MT"/>
                <a:cs typeface="Gill Sans MT"/>
              </a:rPr>
              <a:t> </a:t>
            </a:r>
            <a:r>
              <a:rPr sz="1600" spc="-10" dirty="0">
                <a:solidFill>
                  <a:srgbClr val="443B49"/>
                </a:solidFill>
                <a:latin typeface="Gill Sans MT"/>
                <a:cs typeface="Gill Sans MT"/>
              </a:rPr>
              <a:t>equipo.</a:t>
            </a:r>
            <a:endParaRPr sz="1600">
              <a:latin typeface="Gill Sans MT"/>
              <a:cs typeface="Gill Sans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3918" y="5268188"/>
          <a:ext cx="3157220" cy="106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3.1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Equipo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6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Alto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Rendimiento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7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3.2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5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Caracteristicas</a:t>
                      </a:r>
                      <a:r>
                        <a:rPr sz="1400" spc="-9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un</a:t>
                      </a:r>
                      <a:r>
                        <a:rPr sz="1400" spc="-1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equipo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excelencia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8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3.3</a:t>
                      </a:r>
                      <a:r>
                        <a:rPr sz="1400" spc="-15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Ventajas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</a:t>
                      </a:r>
                      <a:r>
                        <a:rPr sz="1400" spc="-14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trabajar</a:t>
                      </a:r>
                      <a:r>
                        <a:rPr sz="1400" spc="-1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en</a:t>
                      </a:r>
                      <a:r>
                        <a:rPr sz="1400" spc="-13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equipo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5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3.4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Inspirar</a:t>
                      </a:r>
                      <a:r>
                        <a:rPr sz="1400" spc="-9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al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equipo</a:t>
                      </a:r>
                      <a:r>
                        <a:rPr sz="1400" spc="-9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3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desde</a:t>
                      </a:r>
                      <a:r>
                        <a:rPr sz="1400" spc="-9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mi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ejemplo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</a:pPr>
                      <a:r>
                        <a:rPr sz="1400" spc="-8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3.5</a:t>
                      </a:r>
                      <a:r>
                        <a:rPr sz="1400" spc="-14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Empoderamiento</a:t>
                      </a:r>
                      <a:r>
                        <a:rPr sz="1400" spc="-10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y</a:t>
                      </a:r>
                      <a:r>
                        <a:rPr sz="1400" spc="-13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4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servicio</a:t>
                      </a:r>
                      <a:r>
                        <a:rPr sz="1400" spc="-114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del</a:t>
                      </a:r>
                      <a:r>
                        <a:rPr sz="1400" spc="-125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464646"/>
                          </a:solidFill>
                          <a:latin typeface="Gill Sans MT"/>
                          <a:cs typeface="Gill Sans MT"/>
                        </a:rPr>
                        <a:t>equipo</a:t>
                      </a:r>
                      <a:endParaRPr sz="14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85394" y="1314450"/>
            <a:ext cx="4116070" cy="737235"/>
          </a:xfrm>
          <a:custGeom>
            <a:avLst/>
            <a:gdLst/>
            <a:ahLst/>
            <a:cxnLst/>
            <a:rect l="l" t="t" r="r" b="b"/>
            <a:pathLst>
              <a:path w="4116070" h="737235">
                <a:moveTo>
                  <a:pt x="3992753" y="0"/>
                </a:moveTo>
                <a:lnTo>
                  <a:pt x="122809" y="0"/>
                </a:lnTo>
                <a:lnTo>
                  <a:pt x="75004" y="9651"/>
                </a:lnTo>
                <a:lnTo>
                  <a:pt x="35967" y="35972"/>
                </a:lnTo>
                <a:lnTo>
                  <a:pt x="9650" y="75009"/>
                </a:lnTo>
                <a:lnTo>
                  <a:pt x="0" y="122809"/>
                </a:lnTo>
                <a:lnTo>
                  <a:pt x="0" y="614045"/>
                </a:lnTo>
                <a:lnTo>
                  <a:pt x="9650" y="661844"/>
                </a:lnTo>
                <a:lnTo>
                  <a:pt x="35967" y="700881"/>
                </a:lnTo>
                <a:lnTo>
                  <a:pt x="75004" y="727201"/>
                </a:lnTo>
                <a:lnTo>
                  <a:pt x="122809" y="736853"/>
                </a:lnTo>
                <a:lnTo>
                  <a:pt x="3992753" y="736853"/>
                </a:lnTo>
                <a:lnTo>
                  <a:pt x="4040552" y="727201"/>
                </a:lnTo>
                <a:lnTo>
                  <a:pt x="4079589" y="700881"/>
                </a:lnTo>
                <a:lnTo>
                  <a:pt x="4105909" y="661844"/>
                </a:lnTo>
                <a:lnTo>
                  <a:pt x="4115561" y="614045"/>
                </a:lnTo>
                <a:lnTo>
                  <a:pt x="4115561" y="122809"/>
                </a:lnTo>
                <a:lnTo>
                  <a:pt x="4105909" y="75009"/>
                </a:lnTo>
                <a:lnTo>
                  <a:pt x="4079589" y="35972"/>
                </a:lnTo>
                <a:lnTo>
                  <a:pt x="4040552" y="9651"/>
                </a:lnTo>
                <a:lnTo>
                  <a:pt x="399275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39318" y="1132332"/>
            <a:ext cx="37769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365" dirty="0">
                <a:solidFill>
                  <a:srgbClr val="001F5F"/>
                </a:solidFill>
                <a:latin typeface="Arial Narrow"/>
                <a:cs typeface="Arial Narrow"/>
              </a:rPr>
              <a:t>Trabajo</a:t>
            </a:r>
            <a:r>
              <a:rPr sz="5400" i="1" spc="-170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5400" i="1" spc="-690" dirty="0">
                <a:solidFill>
                  <a:srgbClr val="001F5F"/>
                </a:solidFill>
                <a:latin typeface="Arial Narrow"/>
                <a:cs typeface="Arial Narrow"/>
              </a:rPr>
              <a:t>en</a:t>
            </a:r>
            <a:r>
              <a:rPr sz="5400" i="1" spc="-155" dirty="0">
                <a:solidFill>
                  <a:srgbClr val="001F5F"/>
                </a:solidFill>
                <a:latin typeface="Arial Narrow"/>
                <a:cs typeface="Arial Narrow"/>
              </a:rPr>
              <a:t> </a:t>
            </a:r>
            <a:r>
              <a:rPr sz="5400" i="1" spc="-450" dirty="0">
                <a:solidFill>
                  <a:srgbClr val="001F5F"/>
                </a:solidFill>
                <a:latin typeface="Arial Narrow"/>
                <a:cs typeface="Arial Narrow"/>
              </a:rPr>
              <a:t>Equipo</a:t>
            </a:r>
            <a:endParaRPr sz="54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9609" y="4498085"/>
            <a:ext cx="3129915" cy="833755"/>
            <a:chOff x="689609" y="4498085"/>
            <a:chExt cx="3129915" cy="8337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609" y="4498085"/>
              <a:ext cx="3129533" cy="8336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807" y="4808473"/>
              <a:ext cx="1650111" cy="457200"/>
            </a:xfrm>
            <a:prstGeom prst="rect">
              <a:avLst/>
            </a:prstGeom>
          </p:spPr>
        </p:pic>
      </p:grpSp>
      <p:pic>
        <p:nvPicPr>
          <p:cNvPr id="14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01200" y="1524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-457454"/>
            <a:ext cx="47732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solidFill>
                  <a:schemeClr val="tx1"/>
                </a:solidFill>
                <a:latin typeface="Gill Sans MT"/>
                <a:cs typeface="Gill Sans MT"/>
              </a:rPr>
              <a:t>3.1</a:t>
            </a:r>
            <a:r>
              <a:rPr sz="1600" spc="-16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1600" spc="-120" dirty="0">
                <a:solidFill>
                  <a:schemeClr val="tx1"/>
                </a:solidFill>
                <a:latin typeface="Gill Sans MT"/>
                <a:cs typeface="Gill Sans MT"/>
              </a:rPr>
              <a:t>DEFINICIÓN</a:t>
            </a:r>
            <a:r>
              <a:rPr sz="1600" spc="-18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chemeClr val="tx1"/>
                </a:solidFill>
                <a:latin typeface="Gill Sans MT"/>
                <a:cs typeface="Gill Sans MT"/>
              </a:rPr>
              <a:t>DE</a:t>
            </a:r>
            <a:r>
              <a:rPr sz="1600" spc="-15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1600" spc="-120" dirty="0">
                <a:solidFill>
                  <a:schemeClr val="tx1"/>
                </a:solidFill>
                <a:latin typeface="Gill Sans MT"/>
                <a:cs typeface="Gill Sans MT"/>
              </a:rPr>
              <a:t>TRABAJO</a:t>
            </a:r>
            <a:r>
              <a:rPr sz="1600" spc="-15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1600" spc="-105" dirty="0">
                <a:solidFill>
                  <a:schemeClr val="tx1"/>
                </a:solidFill>
                <a:latin typeface="Gill Sans MT"/>
                <a:cs typeface="Gill Sans MT"/>
              </a:rPr>
              <a:t>EN</a:t>
            </a:r>
            <a:r>
              <a:rPr sz="1600" spc="-8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12000" i="1" spc="-989" baseline="-27777" dirty="0">
                <a:solidFill>
                  <a:schemeClr val="tx1"/>
                </a:solidFill>
                <a:latin typeface="Arial Narrow"/>
                <a:cs typeface="Arial Narrow"/>
              </a:rPr>
              <a:t>Equipo</a:t>
            </a:r>
            <a:endParaRPr sz="12000" baseline="-27777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pic>
        <p:nvPicPr>
          <p:cNvPr id="8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164846"/>
            <a:ext cx="2531364" cy="50139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21692" t="16805" r="20462" b="2421"/>
          <a:stretch/>
        </p:blipFill>
        <p:spPr>
          <a:xfrm>
            <a:off x="2743200" y="1117870"/>
            <a:ext cx="7391400" cy="57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164846"/>
            <a:ext cx="4773295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0" i="1" spc="-989" baseline="-27777" dirty="0" err="1" smtClean="0">
                <a:solidFill>
                  <a:schemeClr val="tx1"/>
                </a:solidFill>
                <a:latin typeface="Arial Narrow"/>
                <a:cs typeface="Arial Narrow"/>
              </a:rPr>
              <a:t>Equipo</a:t>
            </a:r>
            <a:r>
              <a:rPr lang="es-ES" sz="10000" i="1" spc="-989" baseline="-27777" dirty="0" smtClean="0">
                <a:solidFill>
                  <a:schemeClr val="tx1"/>
                </a:solidFill>
                <a:latin typeface="Arial Narrow"/>
                <a:cs typeface="Arial Narrow"/>
              </a:rPr>
              <a:t>s de Alto Rendimiento (EAR)</a:t>
            </a:r>
            <a:endParaRPr sz="10000" baseline="-27777" dirty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2895600"/>
            <a:ext cx="11459464" cy="3915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chemeClr val="tx1"/>
                </a:solidFill>
                <a:latin typeface="Gill Sans MT"/>
                <a:cs typeface="Gill Sans MT"/>
              </a:rPr>
              <a:t>Es  </a:t>
            </a:r>
            <a:r>
              <a:rPr sz="2800" spc="-22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0" dirty="0">
                <a:solidFill>
                  <a:schemeClr val="tx1"/>
                </a:solidFill>
                <a:latin typeface="Gill Sans MT"/>
                <a:cs typeface="Gill Sans MT"/>
              </a:rPr>
              <a:t>u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2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Gill Sans MT"/>
                <a:cs typeface="Gill Sans MT"/>
              </a:rPr>
              <a:t>gru</a:t>
            </a:r>
            <a:r>
              <a:rPr sz="2800" spc="-60" dirty="0">
                <a:solidFill>
                  <a:schemeClr val="tx1"/>
                </a:solidFill>
                <a:latin typeface="Gill Sans MT"/>
                <a:cs typeface="Gill Sans MT"/>
              </a:rPr>
              <a:t>po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1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Gill Sans MT"/>
                <a:cs typeface="Gill Sans MT"/>
              </a:rPr>
              <a:t>de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2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chemeClr val="tx1"/>
                </a:solidFill>
                <a:latin typeface="Gill Sans MT"/>
                <a:cs typeface="Gill Sans MT"/>
              </a:rPr>
              <a:t>personas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2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Gill Sans MT"/>
                <a:cs typeface="Gill Sans MT"/>
              </a:rPr>
              <a:t>con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2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chemeClr val="tx1"/>
                </a:solidFill>
                <a:latin typeface="Gill Sans MT"/>
                <a:cs typeface="Gill Sans MT"/>
              </a:rPr>
              <a:t>unos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 </a:t>
            </a:r>
            <a:r>
              <a:rPr sz="2800" spc="-22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Gill Sans MT"/>
                <a:cs typeface="Gill Sans MT"/>
              </a:rPr>
              <a:t>r</a:t>
            </a:r>
            <a:r>
              <a:rPr sz="2800" spc="-40" dirty="0">
                <a:solidFill>
                  <a:schemeClr val="tx1"/>
                </a:solidFill>
                <a:latin typeface="Gill Sans MT"/>
                <a:cs typeface="Gill Sans MT"/>
              </a:rPr>
              <a:t>ol</a:t>
            </a:r>
            <a:r>
              <a:rPr sz="2800" spc="-45" dirty="0">
                <a:solidFill>
                  <a:schemeClr val="tx1"/>
                </a:solidFill>
                <a:latin typeface="Gill Sans MT"/>
                <a:cs typeface="Gill Sans MT"/>
              </a:rPr>
              <a:t>e</a:t>
            </a:r>
            <a:r>
              <a:rPr sz="2800" spc="-30" dirty="0">
                <a:solidFill>
                  <a:schemeClr val="tx1"/>
                </a:solidFill>
                <a:latin typeface="Gill Sans MT"/>
                <a:cs typeface="Gill Sans MT"/>
              </a:rPr>
              <a:t>s 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específ</a:t>
            </a:r>
            <a:r>
              <a:rPr sz="2800" spc="-15" dirty="0">
                <a:solidFill>
                  <a:schemeClr val="tx1"/>
                </a:solidFill>
                <a:latin typeface="Gill Sans MT"/>
                <a:cs typeface="Gill Sans MT"/>
              </a:rPr>
              <a:t>i</a:t>
            </a:r>
            <a:r>
              <a:rPr sz="2800" spc="-105" dirty="0">
                <a:solidFill>
                  <a:schemeClr val="tx1"/>
                </a:solidFill>
                <a:latin typeface="Gill Sans MT"/>
                <a:cs typeface="Gill Sans MT"/>
              </a:rPr>
              <a:t>c</a:t>
            </a:r>
            <a:r>
              <a:rPr sz="2800" spc="-12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s,</a:t>
            </a:r>
            <a:r>
              <a:rPr sz="2800" spc="-15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05" dirty="0">
                <a:solidFill>
                  <a:schemeClr val="tx1"/>
                </a:solidFill>
                <a:latin typeface="Gill Sans MT"/>
                <a:cs typeface="Gill Sans MT"/>
              </a:rPr>
              <a:t>c</a:t>
            </a:r>
            <a:r>
              <a:rPr sz="2800" spc="-120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15" dirty="0">
                <a:solidFill>
                  <a:schemeClr val="tx1"/>
                </a:solidFill>
                <a:latin typeface="Gill Sans MT"/>
                <a:cs typeface="Gill Sans MT"/>
              </a:rPr>
              <a:t>mplementarios</a:t>
            </a:r>
            <a:r>
              <a:rPr sz="2800" spc="-16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Gill Sans MT"/>
                <a:cs typeface="Gill Sans MT"/>
              </a:rPr>
              <a:t>y</a:t>
            </a:r>
            <a:r>
              <a:rPr sz="2800" spc="-16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5" dirty="0">
                <a:solidFill>
                  <a:schemeClr val="tx1"/>
                </a:solidFill>
                <a:latin typeface="Gill Sans MT"/>
                <a:cs typeface="Gill Sans MT"/>
              </a:rPr>
              <a:t>multifunci</a:t>
            </a:r>
            <a:r>
              <a:rPr sz="2800" spc="1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10" dirty="0">
                <a:solidFill>
                  <a:schemeClr val="tx1"/>
                </a:solidFill>
                <a:latin typeface="Gill Sans MT"/>
                <a:cs typeface="Gill Sans MT"/>
              </a:rPr>
              <a:t>nales 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que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05" dirty="0">
                <a:solidFill>
                  <a:schemeClr val="tx1"/>
                </a:solidFill>
                <a:latin typeface="Gill Sans MT"/>
                <a:cs typeface="Gill Sans MT"/>
              </a:rPr>
              <a:t>c</a:t>
            </a:r>
            <a:r>
              <a:rPr sz="2800" spc="-12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50" dirty="0">
                <a:solidFill>
                  <a:schemeClr val="tx1"/>
                </a:solidFill>
                <a:latin typeface="Gill Sans MT"/>
                <a:cs typeface="Gill Sans MT"/>
              </a:rPr>
              <a:t>opera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5" dirty="0">
                <a:solidFill>
                  <a:schemeClr val="tx1"/>
                </a:solidFill>
                <a:latin typeface="Gill Sans MT"/>
                <a:cs typeface="Gill Sans MT"/>
              </a:rPr>
              <a:t>juntos,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Gill Sans MT"/>
                <a:cs typeface="Gill Sans MT"/>
              </a:rPr>
              <a:t>con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5" dirty="0">
                <a:solidFill>
                  <a:schemeClr val="tx1"/>
                </a:solidFill>
                <a:latin typeface="Gill Sans MT"/>
                <a:cs typeface="Gill Sans MT"/>
              </a:rPr>
              <a:t>g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r</a:t>
            </a:r>
            <a:r>
              <a:rPr sz="2800" spc="45" dirty="0">
                <a:solidFill>
                  <a:schemeClr val="tx1"/>
                </a:solidFill>
                <a:latin typeface="Gill Sans MT"/>
                <a:cs typeface="Gill Sans MT"/>
              </a:rPr>
              <a:t>an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05" dirty="0">
                <a:solidFill>
                  <a:schemeClr val="tx1"/>
                </a:solidFill>
                <a:latin typeface="Gill Sans MT"/>
                <a:cs typeface="Gill Sans MT"/>
              </a:rPr>
              <a:t>c</a:t>
            </a:r>
            <a:r>
              <a:rPr sz="2800" spc="-12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30" dirty="0">
                <a:solidFill>
                  <a:schemeClr val="tx1"/>
                </a:solidFill>
                <a:latin typeface="Gill Sans MT"/>
                <a:cs typeface="Gill Sans MT"/>
              </a:rPr>
              <a:t>mpro</a:t>
            </a:r>
            <a:r>
              <a:rPr sz="2800" spc="-40" dirty="0">
                <a:solidFill>
                  <a:schemeClr val="tx1"/>
                </a:solidFill>
                <a:latin typeface="Gill Sans MT"/>
                <a:cs typeface="Gill Sans MT"/>
              </a:rPr>
              <a:t>miso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6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chemeClr val="tx1"/>
                </a:solidFill>
                <a:latin typeface="Gill Sans MT"/>
                <a:cs typeface="Gill Sans MT"/>
              </a:rPr>
              <a:t>e 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identificac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ión,</a:t>
            </a:r>
            <a:r>
              <a:rPr sz="2800" spc="3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5" dirty="0">
                <a:solidFill>
                  <a:schemeClr val="tx1"/>
                </a:solidFill>
                <a:latin typeface="Gill Sans MT"/>
                <a:cs typeface="Gill Sans MT"/>
              </a:rPr>
              <a:t>en</a:t>
            </a:r>
            <a:r>
              <a:rPr sz="2800" spc="2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35" dirty="0">
                <a:solidFill>
                  <a:schemeClr val="tx1"/>
                </a:solidFill>
                <a:latin typeface="Gill Sans MT"/>
                <a:cs typeface="Gill Sans MT"/>
              </a:rPr>
              <a:t>l</a:t>
            </a:r>
            <a:r>
              <a:rPr sz="2800" spc="80" dirty="0">
                <a:solidFill>
                  <a:schemeClr val="tx1"/>
                </a:solidFill>
                <a:latin typeface="Gill Sans MT"/>
                <a:cs typeface="Gill Sans MT"/>
              </a:rPr>
              <a:t>a</a:t>
            </a:r>
            <a:r>
              <a:rPr sz="2800" spc="3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Gill Sans MT"/>
                <a:cs typeface="Gill Sans MT"/>
              </a:rPr>
              <a:t>co</a:t>
            </a:r>
            <a:r>
              <a:rPr sz="2800" spc="-80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spc="-40" dirty="0">
                <a:solidFill>
                  <a:schemeClr val="tx1"/>
                </a:solidFill>
                <a:latin typeface="Gill Sans MT"/>
                <a:cs typeface="Gill Sans MT"/>
              </a:rPr>
              <a:t>s</a:t>
            </a:r>
            <a:r>
              <a:rPr sz="2800" spc="-45" dirty="0">
                <a:solidFill>
                  <a:schemeClr val="tx1"/>
                </a:solidFill>
                <a:latin typeface="Gill Sans MT"/>
                <a:cs typeface="Gill Sans MT"/>
              </a:rPr>
              <a:t>ecuc</a:t>
            </a:r>
            <a:r>
              <a:rPr sz="2800" spc="-20" dirty="0">
                <a:solidFill>
                  <a:schemeClr val="tx1"/>
                </a:solidFill>
                <a:latin typeface="Gill Sans MT"/>
                <a:cs typeface="Gill Sans MT"/>
              </a:rPr>
              <a:t>i</a:t>
            </a:r>
            <a:r>
              <a:rPr sz="2800" spc="-50" dirty="0">
                <a:solidFill>
                  <a:schemeClr val="tx1"/>
                </a:solidFill>
                <a:latin typeface="Gill Sans MT"/>
                <a:cs typeface="Gill Sans MT"/>
              </a:rPr>
              <a:t>ón</a:t>
            </a:r>
            <a:r>
              <a:rPr sz="2800" spc="3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Gill Sans MT"/>
                <a:cs typeface="Gill Sans MT"/>
              </a:rPr>
              <a:t>de</a:t>
            </a:r>
            <a:r>
              <a:rPr sz="2800" spc="3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0" dirty="0">
                <a:solidFill>
                  <a:schemeClr val="tx1"/>
                </a:solidFill>
                <a:latin typeface="Gill Sans MT"/>
                <a:cs typeface="Gill Sans MT"/>
              </a:rPr>
              <a:t>u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n </a:t>
            </a:r>
            <a:r>
              <a:rPr sz="2800" spc="-5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60" dirty="0">
                <a:solidFill>
                  <a:schemeClr val="tx1"/>
                </a:solidFill>
                <a:latin typeface="Gill Sans MT"/>
                <a:cs typeface="Gill Sans MT"/>
              </a:rPr>
              <a:t>b</a:t>
            </a:r>
            <a:r>
              <a:rPr sz="2800" spc="-20" dirty="0">
                <a:solidFill>
                  <a:schemeClr val="tx1"/>
                </a:solidFill>
                <a:latin typeface="Gill Sans MT"/>
                <a:cs typeface="Gill Sans MT"/>
              </a:rPr>
              <a:t>jetivo </a:t>
            </a:r>
            <a:r>
              <a:rPr sz="2800" spc="-55" dirty="0">
                <a:solidFill>
                  <a:schemeClr val="tx1"/>
                </a:solidFill>
                <a:latin typeface="Gill Sans MT"/>
                <a:cs typeface="Gill Sans MT"/>
              </a:rPr>
              <a:t>co</a:t>
            </a:r>
            <a:r>
              <a:rPr sz="2800" spc="-75" dirty="0">
                <a:solidFill>
                  <a:schemeClr val="tx1"/>
                </a:solidFill>
                <a:latin typeface="Gill Sans MT"/>
                <a:cs typeface="Gill Sans MT"/>
              </a:rPr>
              <a:t>m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ún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4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del </a:t>
            </a:r>
            <a:r>
              <a:rPr sz="2800" spc="-14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Gill Sans MT"/>
                <a:cs typeface="Gill Sans MT"/>
              </a:rPr>
              <a:t>cu</a:t>
            </a:r>
            <a:r>
              <a:rPr sz="2800" spc="-5" dirty="0">
                <a:solidFill>
                  <a:schemeClr val="tx1"/>
                </a:solidFill>
                <a:latin typeface="Gill Sans MT"/>
                <a:cs typeface="Gill Sans MT"/>
              </a:rPr>
              <a:t>a</a:t>
            </a:r>
            <a:r>
              <a:rPr sz="2800" spc="55" dirty="0">
                <a:solidFill>
                  <a:schemeClr val="tx1"/>
                </a:solidFill>
                <a:latin typeface="Gill Sans MT"/>
                <a:cs typeface="Gill Sans MT"/>
              </a:rPr>
              <a:t>l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65" dirty="0">
                <a:solidFill>
                  <a:schemeClr val="tx1"/>
                </a:solidFill>
                <a:latin typeface="Gill Sans MT"/>
                <a:cs typeface="Gill Sans MT"/>
              </a:rPr>
              <a:t>s</a:t>
            </a:r>
            <a:r>
              <a:rPr sz="2800" spc="-8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5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Gill Sans MT"/>
                <a:cs typeface="Gill Sans MT"/>
              </a:rPr>
              <a:t>resp</a:t>
            </a:r>
            <a:r>
              <a:rPr sz="2800" spc="-9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10" dirty="0">
                <a:solidFill>
                  <a:schemeClr val="tx1"/>
                </a:solidFill>
                <a:latin typeface="Gill Sans MT"/>
                <a:cs typeface="Gill Sans MT"/>
              </a:rPr>
              <a:t>nsabl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e</a:t>
            </a:r>
            <a:r>
              <a:rPr sz="2800" spc="-35" dirty="0">
                <a:solidFill>
                  <a:schemeClr val="tx1"/>
                </a:solidFill>
                <a:latin typeface="Gill Sans MT"/>
                <a:cs typeface="Gill Sans MT"/>
              </a:rPr>
              <a:t>s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5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Gill Sans MT"/>
                <a:cs typeface="Gill Sans MT"/>
              </a:rPr>
              <a:t>y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5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90" dirty="0">
                <a:solidFill>
                  <a:schemeClr val="tx1"/>
                </a:solidFill>
                <a:latin typeface="Gill Sans MT"/>
                <a:cs typeface="Gill Sans MT"/>
              </a:rPr>
              <a:t>por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14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40" dirty="0">
                <a:solidFill>
                  <a:schemeClr val="tx1"/>
                </a:solidFill>
                <a:latin typeface="Gill Sans MT"/>
                <a:cs typeface="Gill Sans MT"/>
              </a:rPr>
              <a:t>cuy</a:t>
            </a:r>
            <a:r>
              <a:rPr sz="2800" spc="55" dirty="0">
                <a:solidFill>
                  <a:schemeClr val="tx1"/>
                </a:solidFill>
                <a:latin typeface="Gill Sans MT"/>
                <a:cs typeface="Gill Sans MT"/>
              </a:rPr>
              <a:t>a </a:t>
            </a:r>
            <a:r>
              <a:rPr sz="2800" spc="-105" dirty="0">
                <a:solidFill>
                  <a:schemeClr val="tx1"/>
                </a:solidFill>
                <a:latin typeface="Gill Sans MT"/>
                <a:cs typeface="Gill Sans MT"/>
              </a:rPr>
              <a:t>c</a:t>
            </a:r>
            <a:r>
              <a:rPr sz="2800" spc="-125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30" dirty="0">
                <a:solidFill>
                  <a:schemeClr val="tx1"/>
                </a:solidFill>
                <a:latin typeface="Gill Sans MT"/>
                <a:cs typeface="Gill Sans MT"/>
              </a:rPr>
              <a:t>nsecu</a:t>
            </a:r>
            <a:r>
              <a:rPr sz="2800" spc="-65" dirty="0">
                <a:solidFill>
                  <a:schemeClr val="tx1"/>
                </a:solidFill>
                <a:latin typeface="Gill Sans MT"/>
                <a:cs typeface="Gill Sans MT"/>
              </a:rPr>
              <a:t>ció</a:t>
            </a:r>
            <a:r>
              <a:rPr sz="2800" spc="25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Gill Sans MT"/>
                <a:cs typeface="Gill Sans MT"/>
              </a:rPr>
              <a:t>cue</a:t>
            </a:r>
            <a:r>
              <a:rPr sz="2800" spc="20" dirty="0">
                <a:solidFill>
                  <a:schemeClr val="tx1"/>
                </a:solidFill>
                <a:latin typeface="Gill Sans MT"/>
                <a:cs typeface="Gill Sans MT"/>
              </a:rPr>
              <a:t>ntan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70" dirty="0">
                <a:solidFill>
                  <a:schemeClr val="tx1"/>
                </a:solidFill>
                <a:latin typeface="Gill Sans MT"/>
                <a:cs typeface="Gill Sans MT"/>
              </a:rPr>
              <a:t>con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35" dirty="0">
                <a:solidFill>
                  <a:schemeClr val="tx1"/>
                </a:solidFill>
                <a:latin typeface="Gill Sans MT"/>
                <a:cs typeface="Gill Sans MT"/>
              </a:rPr>
              <a:t>los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6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Gill Sans MT"/>
                <a:cs typeface="Gill Sans MT"/>
              </a:rPr>
              <a:t>recur</a:t>
            </a:r>
            <a:r>
              <a:rPr sz="2800" spc="-65" dirty="0">
                <a:solidFill>
                  <a:schemeClr val="tx1"/>
                </a:solidFill>
                <a:latin typeface="Gill Sans MT"/>
                <a:cs typeface="Gill Sans MT"/>
              </a:rPr>
              <a:t>s</a:t>
            </a:r>
            <a:r>
              <a:rPr sz="2800" spc="-80" dirty="0">
                <a:solidFill>
                  <a:schemeClr val="tx1"/>
                </a:solidFill>
                <a:latin typeface="Gill Sans MT"/>
                <a:cs typeface="Gill Sans MT"/>
              </a:rPr>
              <a:t>os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65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Gill Sans MT"/>
                <a:cs typeface="Gill Sans MT"/>
              </a:rPr>
              <a:t>y</a:t>
            </a:r>
            <a:r>
              <a:rPr sz="280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254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50" dirty="0">
                <a:solidFill>
                  <a:schemeClr val="tx1"/>
                </a:solidFill>
                <a:latin typeface="Gill Sans MT"/>
                <a:cs typeface="Gill Sans MT"/>
              </a:rPr>
              <a:t>la </a:t>
            </a:r>
            <a:r>
              <a:rPr sz="2800" spc="-15" dirty="0">
                <a:solidFill>
                  <a:schemeClr val="tx1"/>
                </a:solidFill>
                <a:latin typeface="Gill Sans MT"/>
                <a:cs typeface="Gill Sans MT"/>
              </a:rPr>
              <a:t>aut</a:t>
            </a:r>
            <a:r>
              <a:rPr sz="2800" spc="-30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-45" dirty="0">
                <a:solidFill>
                  <a:schemeClr val="tx1"/>
                </a:solidFill>
                <a:latin typeface="Gill Sans MT"/>
                <a:cs typeface="Gill Sans MT"/>
              </a:rPr>
              <a:t>n</a:t>
            </a:r>
            <a:r>
              <a:rPr sz="2800" spc="-60" dirty="0">
                <a:solidFill>
                  <a:schemeClr val="tx1"/>
                </a:solidFill>
                <a:latin typeface="Gill Sans MT"/>
                <a:cs typeface="Gill Sans MT"/>
              </a:rPr>
              <a:t>o</a:t>
            </a:r>
            <a:r>
              <a:rPr sz="2800" spc="50" dirty="0">
                <a:solidFill>
                  <a:schemeClr val="tx1"/>
                </a:solidFill>
                <a:latin typeface="Gill Sans MT"/>
                <a:cs typeface="Gill Sans MT"/>
              </a:rPr>
              <a:t>mía</a:t>
            </a:r>
            <a:r>
              <a:rPr sz="2800" spc="-210" dirty="0">
                <a:solidFill>
                  <a:schemeClr val="tx1"/>
                </a:solidFill>
                <a:latin typeface="Gill Sans MT"/>
                <a:cs typeface="Gill Sans MT"/>
              </a:rPr>
              <a:t> </a:t>
            </a:r>
            <a:r>
              <a:rPr sz="2800" spc="35" dirty="0" smtClean="0">
                <a:solidFill>
                  <a:schemeClr val="tx1"/>
                </a:solidFill>
                <a:latin typeface="Gill Sans MT"/>
                <a:cs typeface="Gill Sans MT"/>
              </a:rPr>
              <a:t>suf</a:t>
            </a:r>
            <a:r>
              <a:rPr sz="2800" spc="10" dirty="0" smtClean="0">
                <a:solidFill>
                  <a:schemeClr val="tx1"/>
                </a:solidFill>
                <a:latin typeface="Gill Sans MT"/>
                <a:cs typeface="Gill Sans MT"/>
              </a:rPr>
              <a:t>i</a:t>
            </a:r>
            <a:r>
              <a:rPr sz="2800" spc="-25" dirty="0" smtClean="0">
                <a:solidFill>
                  <a:schemeClr val="tx1"/>
                </a:solidFill>
                <a:latin typeface="Gill Sans MT"/>
                <a:cs typeface="Gill Sans MT"/>
              </a:rPr>
              <a:t>cie</a:t>
            </a:r>
            <a:r>
              <a:rPr sz="2800" spc="-40" dirty="0" smtClean="0">
                <a:solidFill>
                  <a:schemeClr val="tx1"/>
                </a:solidFill>
                <a:latin typeface="Gill Sans MT"/>
                <a:cs typeface="Gill Sans MT"/>
              </a:rPr>
              <a:t>ntes</a:t>
            </a:r>
            <a:r>
              <a:rPr lang="es-ES" sz="2800" spc="-40" dirty="0" smtClean="0">
                <a:solidFill>
                  <a:schemeClr val="tx1"/>
                </a:solidFill>
                <a:latin typeface="Gill Sans MT"/>
                <a:cs typeface="Gill Sans MT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s-ES" sz="2800" spc="-40" dirty="0">
              <a:solidFill>
                <a:schemeClr val="tx1"/>
              </a:solidFill>
              <a:latin typeface="Gill Sans MT"/>
              <a:cs typeface="Gill Sans MT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s-ES" sz="2800" dirty="0" smtClean="0">
                <a:solidFill>
                  <a:schemeClr val="tx1"/>
                </a:solidFill>
                <a:latin typeface="Gill Sans MT"/>
                <a:cs typeface="Gill Sans MT"/>
              </a:rPr>
              <a:t>Destacan por la autonomía, rapidez, eficiencia y productividad en su desempeño. Sus habilidades no solo destacan en  el trabajo colectivo, también han desarrollado otras habilidades relacionadas con el compromiso y la responsabilidad auto dirigida.</a:t>
            </a:r>
            <a:endParaRPr sz="2800" dirty="0">
              <a:solidFill>
                <a:schemeClr val="tx1"/>
              </a:solidFill>
              <a:latin typeface="Gill Sans MT"/>
              <a:cs typeface="Gill Sans MT"/>
            </a:endParaRPr>
          </a:p>
        </p:txBody>
      </p:sp>
      <p:pic>
        <p:nvPicPr>
          <p:cNvPr id="8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164846"/>
            <a:ext cx="2531364" cy="5013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7007" b="8917"/>
          <a:stretch/>
        </p:blipFill>
        <p:spPr>
          <a:xfrm>
            <a:off x="5293995" y="228599"/>
            <a:ext cx="4066653" cy="28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34016" y="556514"/>
            <a:ext cx="1292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0" dirty="0">
                <a:solidFill>
                  <a:srgbClr val="001F5F"/>
                </a:solidFill>
                <a:latin typeface="Arial Narrow"/>
                <a:cs typeface="Arial Narrow"/>
              </a:rPr>
              <a:t>Equipo</a:t>
            </a:r>
            <a:endParaRPr sz="4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8806" y="315213"/>
            <a:ext cx="23374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001F5F"/>
                </a:solidFill>
                <a:latin typeface="Gill Sans MT"/>
                <a:cs typeface="Gill Sans MT"/>
              </a:rPr>
              <a:t>3.2</a:t>
            </a:r>
            <a:r>
              <a:rPr sz="1600" spc="-145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30" dirty="0">
                <a:solidFill>
                  <a:srgbClr val="001F5F"/>
                </a:solidFill>
                <a:latin typeface="Gill Sans MT"/>
                <a:cs typeface="Gill Sans MT"/>
              </a:rPr>
              <a:t>CARACTERISTICAS</a:t>
            </a:r>
            <a:r>
              <a:rPr sz="1600" spc="-14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100" dirty="0">
                <a:solidFill>
                  <a:srgbClr val="001F5F"/>
                </a:solidFill>
                <a:latin typeface="Gill Sans MT"/>
                <a:cs typeface="Gill Sans MT"/>
              </a:rPr>
              <a:t>DE</a:t>
            </a:r>
            <a:r>
              <a:rPr sz="1600" spc="-130" dirty="0">
                <a:solidFill>
                  <a:srgbClr val="001F5F"/>
                </a:solidFill>
                <a:latin typeface="Gill Sans MT"/>
                <a:cs typeface="Gill Sans MT"/>
              </a:rPr>
              <a:t> </a:t>
            </a:r>
            <a:r>
              <a:rPr sz="1600" spc="-85" dirty="0">
                <a:solidFill>
                  <a:srgbClr val="001F5F"/>
                </a:solidFill>
                <a:latin typeface="Gill Sans MT"/>
                <a:cs typeface="Gill Sans MT"/>
              </a:rPr>
              <a:t>UN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1311" y="613443"/>
            <a:ext cx="3980815" cy="28575"/>
          </a:xfrm>
          <a:custGeom>
            <a:avLst/>
            <a:gdLst/>
            <a:ahLst/>
            <a:cxnLst/>
            <a:rect l="l" t="t" r="r" b="b"/>
            <a:pathLst>
              <a:path w="3980815" h="28575">
                <a:moveTo>
                  <a:pt x="0" y="28033"/>
                </a:moveTo>
                <a:lnTo>
                  <a:pt x="3980686" y="0"/>
                </a:lnTo>
              </a:path>
            </a:pathLst>
          </a:custGeom>
          <a:ln w="6350">
            <a:solidFill>
              <a:srgbClr val="221F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9988" y="153342"/>
            <a:ext cx="2531364" cy="501396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/>
          </p:nvPr>
        </p:nvGraphicFramePr>
        <p:xfrm>
          <a:off x="-3886200" y="10700"/>
          <a:ext cx="15392400" cy="678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Qué son los equipos de alto rendimiento?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16194" r="-1947" b="28745"/>
          <a:stretch/>
        </p:blipFill>
        <p:spPr bwMode="auto">
          <a:xfrm>
            <a:off x="7010400" y="5105400"/>
            <a:ext cx="529079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1599" y="1483370"/>
            <a:ext cx="7210400" cy="4612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1275" y="106171"/>
            <a:ext cx="5350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32255" algn="l"/>
              </a:tabLst>
            </a:pP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sz="1600" u="heavy" spc="-10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3.3</a:t>
            </a:r>
            <a:r>
              <a:rPr sz="1600" u="heavy" spc="-15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8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VENTAJAS</a:t>
            </a:r>
            <a:r>
              <a:rPr sz="1600" u="heavy" spc="-16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10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DE</a:t>
            </a:r>
            <a:r>
              <a:rPr sz="1600" u="heavy" spc="-15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100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TRABAJAR</a:t>
            </a:r>
            <a:r>
              <a:rPr sz="1600" u="heavy" spc="-14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u="heavy" spc="-325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E</a:t>
            </a:r>
            <a:r>
              <a:rPr sz="1600" spc="-325" dirty="0">
                <a:solidFill>
                  <a:srgbClr val="001F5F"/>
                </a:solidFill>
                <a:latin typeface="Gill Sans MT"/>
                <a:cs typeface="Gill Sans MT"/>
              </a:rPr>
              <a:t>N</a:t>
            </a:r>
            <a:r>
              <a:rPr sz="7200" i="1" spc="-487" baseline="-20833" dirty="0">
                <a:solidFill>
                  <a:srgbClr val="001F5F"/>
                </a:solidFill>
                <a:latin typeface="Arial Narrow"/>
                <a:cs typeface="Arial Narrow"/>
              </a:rPr>
              <a:t>Equipo</a:t>
            </a:r>
            <a:endParaRPr sz="7200" baseline="-20833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59" y="1792224"/>
            <a:ext cx="4832985" cy="45523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0" dirty="0">
                <a:solidFill>
                  <a:srgbClr val="464646"/>
                </a:solidFill>
                <a:latin typeface="Gill Sans MT"/>
                <a:cs typeface="Gill Sans MT"/>
              </a:rPr>
              <a:t>Fomenta</a:t>
            </a:r>
            <a:r>
              <a:rPr sz="18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</a:t>
            </a:r>
            <a:r>
              <a:rPr sz="1800" spc="-12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0" dirty="0">
                <a:solidFill>
                  <a:srgbClr val="464646"/>
                </a:solidFill>
                <a:latin typeface="Gill Sans MT"/>
                <a:cs typeface="Gill Sans MT"/>
              </a:rPr>
              <a:t>comunicación</a:t>
            </a:r>
            <a:r>
              <a:rPr sz="18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eficaz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Mejora</a:t>
            </a:r>
            <a:r>
              <a:rPr sz="1800" spc="-10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</a:t>
            </a:r>
            <a:r>
              <a:rPr sz="1800" spc="-10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lluvia</a:t>
            </a:r>
            <a:r>
              <a:rPr sz="1800" spc="-9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ideas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0" dirty="0">
                <a:solidFill>
                  <a:srgbClr val="464646"/>
                </a:solidFill>
                <a:latin typeface="Gill Sans MT"/>
                <a:cs typeface="Gill Sans MT"/>
              </a:rPr>
              <a:t>Fomenta</a:t>
            </a:r>
            <a:r>
              <a:rPr sz="1800" spc="-15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un</a:t>
            </a:r>
            <a:r>
              <a:rPr sz="1800" spc="-14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objetivo</a:t>
            </a:r>
            <a:r>
              <a:rPr sz="1800" spc="-15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común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Mejora</a:t>
            </a:r>
            <a:r>
              <a:rPr sz="1800" spc="-114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las</a:t>
            </a:r>
            <a:r>
              <a:rPr sz="1800" spc="-12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habilidades</a:t>
            </a:r>
            <a:r>
              <a:rPr sz="18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55" dirty="0">
                <a:solidFill>
                  <a:srgbClr val="464646"/>
                </a:solidFill>
                <a:latin typeface="Gill Sans MT"/>
                <a:cs typeface="Gill Sans MT"/>
              </a:rPr>
              <a:t>resolución</a:t>
            </a:r>
            <a:r>
              <a:rPr sz="1800" spc="-12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4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problemas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0" dirty="0">
                <a:solidFill>
                  <a:srgbClr val="464646"/>
                </a:solidFill>
                <a:latin typeface="Gill Sans MT"/>
                <a:cs typeface="Gill Sans MT"/>
              </a:rPr>
              <a:t>Ayuda</a:t>
            </a:r>
            <a:r>
              <a:rPr sz="1800" spc="-16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464646"/>
                </a:solidFill>
                <a:latin typeface="Gill Sans MT"/>
                <a:cs typeface="Gill Sans MT"/>
              </a:rPr>
              <a:t>a</a:t>
            </a:r>
            <a:r>
              <a:rPr sz="1800" spc="-15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45" dirty="0">
                <a:solidFill>
                  <a:srgbClr val="464646"/>
                </a:solidFill>
                <a:latin typeface="Gill Sans MT"/>
                <a:cs typeface="Gill Sans MT"/>
              </a:rPr>
              <a:t>desarrollar</a:t>
            </a:r>
            <a:r>
              <a:rPr sz="18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confianza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Mejora</a:t>
            </a:r>
            <a:r>
              <a:rPr sz="1800" spc="-13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</a:t>
            </a:r>
            <a:r>
              <a:rPr sz="1800" spc="-14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464646"/>
                </a:solidFill>
                <a:latin typeface="Gill Sans MT"/>
                <a:cs typeface="Gill Sans MT"/>
              </a:rPr>
              <a:t>cultura</a:t>
            </a:r>
            <a:r>
              <a:rPr sz="1800" spc="-114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corporativa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80" dirty="0">
                <a:solidFill>
                  <a:srgbClr val="464646"/>
                </a:solidFill>
                <a:latin typeface="Gill Sans MT"/>
                <a:cs typeface="Gill Sans MT"/>
              </a:rPr>
              <a:t>Genera</a:t>
            </a:r>
            <a:r>
              <a:rPr sz="1800" spc="-15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eficiencia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25" dirty="0">
                <a:solidFill>
                  <a:srgbClr val="464646"/>
                </a:solidFill>
                <a:latin typeface="Gill Sans MT"/>
                <a:cs typeface="Gill Sans MT"/>
              </a:rPr>
              <a:t>Aumenta</a:t>
            </a:r>
            <a:r>
              <a:rPr sz="1800" spc="-16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el</a:t>
            </a:r>
            <a:r>
              <a:rPr sz="1800" spc="-17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55" dirty="0">
                <a:solidFill>
                  <a:srgbClr val="464646"/>
                </a:solidFill>
                <a:latin typeface="Gill Sans MT"/>
                <a:cs typeface="Gill Sans MT"/>
              </a:rPr>
              <a:t>compromiso</a:t>
            </a:r>
            <a:r>
              <a:rPr sz="1800" spc="-15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7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40" dirty="0">
                <a:solidFill>
                  <a:srgbClr val="464646"/>
                </a:solidFill>
                <a:latin typeface="Gill Sans MT"/>
                <a:cs typeface="Gill Sans MT"/>
              </a:rPr>
              <a:t>los</a:t>
            </a:r>
            <a:r>
              <a:rPr sz="1800" spc="-16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empleados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Motiva</a:t>
            </a:r>
            <a:r>
              <a:rPr sz="1800" spc="-17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60" dirty="0">
                <a:solidFill>
                  <a:srgbClr val="464646"/>
                </a:solidFill>
                <a:latin typeface="Gill Sans MT"/>
                <a:cs typeface="Gill Sans MT"/>
              </a:rPr>
              <a:t>a</a:t>
            </a:r>
            <a:r>
              <a:rPr sz="1800" spc="-18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40" dirty="0">
                <a:solidFill>
                  <a:srgbClr val="464646"/>
                </a:solidFill>
                <a:latin typeface="Gill Sans MT"/>
                <a:cs typeface="Gill Sans MT"/>
              </a:rPr>
              <a:t>los</a:t>
            </a:r>
            <a:r>
              <a:rPr sz="1800" spc="-17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25" dirty="0">
                <a:solidFill>
                  <a:srgbClr val="464646"/>
                </a:solidFill>
                <a:latin typeface="Gill Sans MT"/>
                <a:cs typeface="Gill Sans MT"/>
              </a:rPr>
              <a:t>equipos</a:t>
            </a:r>
            <a:r>
              <a:rPr sz="1800" spc="-18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9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alto</a:t>
            </a:r>
            <a:r>
              <a:rPr sz="1800" spc="-16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rendimiento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55" dirty="0">
                <a:solidFill>
                  <a:srgbClr val="464646"/>
                </a:solidFill>
                <a:latin typeface="Gill Sans MT"/>
                <a:cs typeface="Gill Sans MT"/>
              </a:rPr>
              <a:t>Desarrolla</a:t>
            </a:r>
            <a:r>
              <a:rPr sz="1800" spc="-9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las</a:t>
            </a:r>
            <a:r>
              <a:rPr sz="1800" spc="-12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20" dirty="0">
                <a:solidFill>
                  <a:srgbClr val="464646"/>
                </a:solidFill>
                <a:latin typeface="Gill Sans MT"/>
                <a:cs typeface="Gill Sans MT"/>
              </a:rPr>
              <a:t>fortalezas</a:t>
            </a:r>
            <a:r>
              <a:rPr sz="1800" spc="-11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individuales</a:t>
            </a:r>
            <a:endParaRPr sz="1800">
              <a:latin typeface="Gill Sans MT"/>
              <a:cs typeface="Gill Sans MT"/>
            </a:endParaRPr>
          </a:p>
          <a:p>
            <a:pPr marL="355600" indent="-343535">
              <a:lnSpc>
                <a:spcPct val="100000"/>
              </a:lnSpc>
              <a:spcBef>
                <a:spcPts val="108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Mejora</a:t>
            </a:r>
            <a:r>
              <a:rPr sz="18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las</a:t>
            </a:r>
            <a:r>
              <a:rPr sz="18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464646"/>
                </a:solidFill>
                <a:latin typeface="Gill Sans MT"/>
                <a:cs typeface="Gill Sans MT"/>
              </a:rPr>
              <a:t>habilidades</a:t>
            </a:r>
            <a:r>
              <a:rPr sz="1800" spc="-14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5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toma</a:t>
            </a:r>
            <a:r>
              <a:rPr sz="1800" spc="-135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35" dirty="0">
                <a:solidFill>
                  <a:srgbClr val="464646"/>
                </a:solidFill>
                <a:latin typeface="Gill Sans MT"/>
                <a:cs typeface="Gill Sans MT"/>
              </a:rPr>
              <a:t>de</a:t>
            </a:r>
            <a:r>
              <a:rPr sz="1800" spc="-150" dirty="0">
                <a:solidFill>
                  <a:srgbClr val="464646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464646"/>
                </a:solidFill>
                <a:latin typeface="Gill Sans MT"/>
                <a:cs typeface="Gill Sans MT"/>
              </a:rPr>
              <a:t>decisiones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164846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709"/>
          <a:stretch/>
        </p:blipFill>
        <p:spPr>
          <a:xfrm>
            <a:off x="0" y="0"/>
            <a:ext cx="5669281" cy="6858000"/>
          </a:xfrm>
          <a:prstGeom prst="rect">
            <a:avLst/>
          </a:prstGeom>
        </p:spPr>
      </p:pic>
      <p:pic>
        <p:nvPicPr>
          <p:cNvPr id="3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531364" cy="501396"/>
          </a:xfrm>
          <a:prstGeom prst="rect">
            <a:avLst/>
          </a:prstGeom>
        </p:spPr>
      </p:pic>
      <p:sp>
        <p:nvSpPr>
          <p:cNvPr id="6" name="object 3"/>
          <p:cNvSpPr txBox="1">
            <a:spLocks/>
          </p:cNvSpPr>
          <p:nvPr/>
        </p:nvSpPr>
        <p:spPr>
          <a:xfrm>
            <a:off x="4495800" y="0"/>
            <a:ext cx="7772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8100">
              <a:spcBef>
                <a:spcPts val="100"/>
              </a:spcBef>
              <a:tabLst>
                <a:tab pos="1532255" algn="l"/>
              </a:tabLst>
            </a:pPr>
            <a:r>
              <a:rPr lang="es-ES" sz="1600" u="heavy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lang="es-ES" sz="1600" u="heavy" spc="-100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3.4</a:t>
            </a:r>
            <a:r>
              <a:rPr lang="es-ES" sz="1600" u="heavy" spc="-150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 </a:t>
            </a:r>
            <a:r>
              <a:rPr lang="es-ES" sz="1600" u="heavy" spc="-85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INSPIRAR AL </a:t>
            </a:r>
            <a:r>
              <a:rPr lang="es-ES" sz="7200" i="1" spc="-487" baseline="-20833" dirty="0" smtClean="0">
                <a:solidFill>
                  <a:srgbClr val="001F5F"/>
                </a:solidFill>
                <a:latin typeface="Arial Narrow"/>
                <a:cs typeface="Arial Narrow"/>
              </a:rPr>
              <a:t>Equipo desde mi ejemplo</a:t>
            </a:r>
            <a:endParaRPr lang="es-ES" sz="7200" baseline="-20833" dirty="0">
              <a:latin typeface="Arial Narrow"/>
              <a:cs typeface="Arial Narrow"/>
            </a:endParaRPr>
          </a:p>
        </p:txBody>
      </p:sp>
      <p:sp>
        <p:nvSpPr>
          <p:cNvPr id="7" name="Hexágono 6"/>
          <p:cNvSpPr/>
          <p:nvPr/>
        </p:nvSpPr>
        <p:spPr>
          <a:xfrm>
            <a:off x="5588814" y="1009990"/>
            <a:ext cx="2438400" cy="2133600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Inspira</a:t>
            </a:r>
            <a:r>
              <a:rPr lang="en-US" dirty="0" smtClean="0"/>
              <a:t> </a:t>
            </a:r>
            <a:r>
              <a:rPr lang="en-US" dirty="0" err="1" smtClean="0"/>
              <a:t>confianza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Hexágono 8"/>
          <p:cNvSpPr/>
          <p:nvPr/>
        </p:nvSpPr>
        <p:spPr>
          <a:xfrm>
            <a:off x="9722917" y="982842"/>
            <a:ext cx="2438400" cy="213360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Piensa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endParaRPr lang="en-US" dirty="0"/>
          </a:p>
        </p:txBody>
      </p:sp>
      <p:sp>
        <p:nvSpPr>
          <p:cNvPr id="10" name="Hexágono 9"/>
          <p:cNvSpPr/>
          <p:nvPr/>
        </p:nvSpPr>
        <p:spPr>
          <a:xfrm>
            <a:off x="7655866" y="2099084"/>
            <a:ext cx="2438400" cy="213360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Guía con el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11" name="Hexágono 10"/>
          <p:cNvSpPr/>
          <p:nvPr/>
        </p:nvSpPr>
        <p:spPr>
          <a:xfrm>
            <a:off x="5638800" y="3402092"/>
            <a:ext cx="2438400" cy="2133600"/>
          </a:xfrm>
          <a:prstGeom prst="hexagon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Respeta el trabajo de tu equipo</a:t>
            </a:r>
            <a:endParaRPr lang="en-US" dirty="0"/>
          </a:p>
        </p:txBody>
      </p:sp>
      <p:sp>
        <p:nvSpPr>
          <p:cNvPr id="12" name="Hexágono 11"/>
          <p:cNvSpPr/>
          <p:nvPr/>
        </p:nvSpPr>
        <p:spPr>
          <a:xfrm>
            <a:off x="9753600" y="3276600"/>
            <a:ext cx="2438400" cy="2133600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Satisface las necesidades del equipo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44" y="0"/>
            <a:ext cx="8435340" cy="6854187"/>
          </a:xfrm>
          <a:prstGeom prst="rect">
            <a:avLst/>
          </a:prstGeom>
        </p:spPr>
      </p:pic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4293" y="76200"/>
            <a:ext cx="2531364" cy="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ta es la fórmula para empoderar a los colaboradores de una empr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7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1276" y="-85246"/>
            <a:ext cx="7204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32255" algn="l"/>
              </a:tabLst>
            </a:pPr>
            <a:r>
              <a:rPr sz="1600" u="heavy" dirty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	</a:t>
            </a:r>
            <a:r>
              <a:rPr sz="1600" u="heavy" spc="-100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3.</a:t>
            </a:r>
            <a:r>
              <a:rPr lang="es-ES" sz="1600" u="heavy" spc="-100" dirty="0" smtClean="0">
                <a:solidFill>
                  <a:srgbClr val="001F5F"/>
                </a:solidFill>
                <a:uFill>
                  <a:solidFill>
                    <a:srgbClr val="221F25"/>
                  </a:solidFill>
                </a:uFill>
                <a:latin typeface="Gill Sans MT"/>
                <a:cs typeface="Gill Sans MT"/>
              </a:rPr>
              <a:t>5 EMPODERAMIENTO Y SERVICIO DEL</a:t>
            </a:r>
            <a:r>
              <a:rPr sz="7200" i="1" spc="-487" baseline="-20833" dirty="0" err="1" smtClean="0">
                <a:solidFill>
                  <a:srgbClr val="001F5F"/>
                </a:solidFill>
                <a:latin typeface="Arial Narrow"/>
                <a:cs typeface="Arial Narrow"/>
              </a:rPr>
              <a:t>Equipo</a:t>
            </a:r>
            <a:endParaRPr sz="7200" baseline="-20833" dirty="0">
              <a:latin typeface="Arial Narrow"/>
              <a:cs typeface="Arial Narrow"/>
            </a:endParaRPr>
          </a:p>
        </p:txBody>
      </p:sp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800" y="164846"/>
            <a:ext cx="2531364" cy="50139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290956" y="4650414"/>
            <a:ext cx="10972800" cy="1064009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SV" sz="20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empoderamiento es un proceso activo. Implica entrenar o enseñar a los miembros del equipo a autoservicio, a adaptarse, a tomar decisiones y a emplear menos tiempo de sus gerentes en cosas que realmente no requieren la atención de sus gerentes.</a:t>
            </a: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-21060" y="6129274"/>
            <a:ext cx="12192000" cy="728726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s-SV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Tiene el objetivo de que cada empleado alcance el máximo de su potencial y es un reflejo de que la empresa tiene absoluta confianza en sus valores y principios, en sus procesos y, sobre todo, en sus colaboradores. 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390</Words>
  <Application>Microsoft Office PowerPoint</Application>
  <PresentationFormat>Panorámica</PresentationFormat>
  <Paragraphs>57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Gill Sans MT</vt:lpstr>
      <vt:lpstr>Times New Roman</vt:lpstr>
      <vt:lpstr>Tema de Office</vt:lpstr>
      <vt:lpstr>3. Trabajo en Equipo</vt:lpstr>
      <vt:lpstr>Trabajo en Equipo</vt:lpstr>
      <vt:lpstr>3.1 DEFINICIÓN DE TRABAJO EN Equipo</vt:lpstr>
      <vt:lpstr>Equipos de Alto Rendimiento (EAR)</vt:lpstr>
      <vt:lpstr>Equipo</vt:lpstr>
      <vt:lpstr> 3.3 VENTAJAS DE TRABAJAR ENEquipo</vt:lpstr>
      <vt:lpstr>Presentación de PowerPoint</vt:lpstr>
      <vt:lpstr>Presentación de PowerPoint</vt:lpstr>
      <vt:lpstr> 3.5 EMPODERAMIENTO Y SERVICIO DELEquipo</vt:lpstr>
      <vt:lpstr>Presentación de PowerPoint</vt:lpstr>
      <vt:lpstr>Presentación de PowerPoint</vt:lpstr>
      <vt:lpstr>Presentación de PowerPoint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</dc:creator>
  <cp:lastModifiedBy>RUTH</cp:lastModifiedBy>
  <cp:revision>3</cp:revision>
  <dcterms:created xsi:type="dcterms:W3CDTF">2023-02-06T15:33:09Z</dcterms:created>
  <dcterms:modified xsi:type="dcterms:W3CDTF">2023-02-06T15:36:03Z</dcterms:modified>
</cp:coreProperties>
</file>