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B4AECE1E-07FA-491B-8AC1-DAC9CFD98EFF}" type="datetimeFigureOut">
              <a:rPr lang="en-US" smtClean="0"/>
              <a:t>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420830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4AECE1E-07FA-491B-8AC1-DAC9CFD98EFF}" type="datetimeFigureOut">
              <a:rPr lang="en-US" smtClean="0"/>
              <a:t>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344786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4AECE1E-07FA-491B-8AC1-DAC9CFD98EFF}" type="datetimeFigureOut">
              <a:rPr lang="en-US" smtClean="0"/>
              <a:t>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1887110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026284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9584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4AECE1E-07FA-491B-8AC1-DAC9CFD98EFF}" type="datetimeFigureOut">
              <a:rPr lang="en-US" smtClean="0"/>
              <a:t>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406515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4AECE1E-07FA-491B-8AC1-DAC9CFD98EFF}" type="datetimeFigureOut">
              <a:rPr lang="en-US" smtClean="0"/>
              <a:t>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245728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B4AECE1E-07FA-491B-8AC1-DAC9CFD98EFF}" type="datetimeFigureOut">
              <a:rPr lang="en-US" smtClean="0"/>
              <a:t>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287080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B4AECE1E-07FA-491B-8AC1-DAC9CFD98EFF}" type="datetimeFigureOut">
              <a:rPr lang="en-US" smtClean="0"/>
              <a:t>2/6/2023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280768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B4AECE1E-07FA-491B-8AC1-DAC9CFD98EFF}" type="datetimeFigureOut">
              <a:rPr lang="en-US" smtClean="0"/>
              <a:t>2/6/2023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2295003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4AECE1E-07FA-491B-8AC1-DAC9CFD98EFF}" type="datetimeFigureOut">
              <a:rPr lang="en-US" smtClean="0"/>
              <a:t>2/6/2023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324777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4AECE1E-07FA-491B-8AC1-DAC9CFD98EFF}" type="datetimeFigureOut">
              <a:rPr lang="en-US" smtClean="0"/>
              <a:t>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73934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4AECE1E-07FA-491B-8AC1-DAC9CFD98EFF}" type="datetimeFigureOut">
              <a:rPr lang="en-US" smtClean="0"/>
              <a:t>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96795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ECE1E-07FA-491B-8AC1-DAC9CFD98EFF}" type="datetimeFigureOut">
              <a:rPr lang="en-US" smtClean="0"/>
              <a:t>2/6/2023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E527C-0160-4314-BEB6-6DB8266E0D6D}" type="slidenum">
              <a:rPr lang="en-US" smtClean="0"/>
              <a:t>‹Nº›</a:t>
            </a:fld>
            <a:endParaRPr lang="en-US"/>
          </a:p>
        </p:txBody>
      </p:sp>
    </p:spTree>
    <p:extLst>
      <p:ext uri="{BB962C8B-B14F-4D97-AF65-F5344CB8AC3E}">
        <p14:creationId xmlns:p14="http://schemas.microsoft.com/office/powerpoint/2010/main" val="410567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1999" cy="6857998"/>
            <a:chOff x="0" y="0"/>
            <a:chExt cx="12191999" cy="6857998"/>
          </a:xfrm>
        </p:grpSpPr>
        <p:pic>
          <p:nvPicPr>
            <p:cNvPr id="3" name="object 3"/>
            <p:cNvPicPr/>
            <p:nvPr/>
          </p:nvPicPr>
          <p:blipFill>
            <a:blip r:embed="rId2" cstate="print"/>
            <a:stretch>
              <a:fillRect/>
            </a:stretch>
          </p:blipFill>
          <p:spPr>
            <a:xfrm>
              <a:off x="0" y="0"/>
              <a:ext cx="12191999" cy="6857998"/>
            </a:xfrm>
            <a:prstGeom prst="rect">
              <a:avLst/>
            </a:prstGeom>
          </p:spPr>
        </p:pic>
        <p:sp>
          <p:nvSpPr>
            <p:cNvPr id="4" name="object 4"/>
            <p:cNvSpPr/>
            <p:nvPr/>
          </p:nvSpPr>
          <p:spPr>
            <a:xfrm>
              <a:off x="7610855" y="5556503"/>
              <a:ext cx="3728085" cy="517525"/>
            </a:xfrm>
            <a:custGeom>
              <a:avLst/>
              <a:gdLst/>
              <a:ahLst/>
              <a:cxnLst/>
              <a:rect l="l" t="t" r="r" b="b"/>
              <a:pathLst>
                <a:path w="3728084" h="517525">
                  <a:moveTo>
                    <a:pt x="3641471" y="0"/>
                  </a:moveTo>
                  <a:lnTo>
                    <a:pt x="86233" y="0"/>
                  </a:lnTo>
                  <a:lnTo>
                    <a:pt x="52667" y="6776"/>
                  </a:lnTo>
                  <a:lnTo>
                    <a:pt x="25257" y="25257"/>
                  </a:lnTo>
                  <a:lnTo>
                    <a:pt x="6776" y="52667"/>
                  </a:lnTo>
                  <a:lnTo>
                    <a:pt x="0" y="86233"/>
                  </a:lnTo>
                  <a:lnTo>
                    <a:pt x="0" y="431165"/>
                  </a:lnTo>
                  <a:lnTo>
                    <a:pt x="6776" y="464730"/>
                  </a:lnTo>
                  <a:lnTo>
                    <a:pt x="25257" y="492140"/>
                  </a:lnTo>
                  <a:lnTo>
                    <a:pt x="52667" y="510621"/>
                  </a:lnTo>
                  <a:lnTo>
                    <a:pt x="86233" y="517398"/>
                  </a:lnTo>
                  <a:lnTo>
                    <a:pt x="3641471" y="517398"/>
                  </a:lnTo>
                  <a:lnTo>
                    <a:pt x="3675036" y="510621"/>
                  </a:lnTo>
                  <a:lnTo>
                    <a:pt x="3702446" y="492140"/>
                  </a:lnTo>
                  <a:lnTo>
                    <a:pt x="3720927" y="464730"/>
                  </a:lnTo>
                  <a:lnTo>
                    <a:pt x="3727704" y="431165"/>
                  </a:lnTo>
                  <a:lnTo>
                    <a:pt x="3727704" y="86233"/>
                  </a:lnTo>
                  <a:lnTo>
                    <a:pt x="3720927" y="52667"/>
                  </a:lnTo>
                  <a:lnTo>
                    <a:pt x="3702446" y="25257"/>
                  </a:lnTo>
                  <a:lnTo>
                    <a:pt x="3675036" y="6776"/>
                  </a:lnTo>
                  <a:lnTo>
                    <a:pt x="3641471" y="0"/>
                  </a:lnTo>
                  <a:close/>
                </a:path>
              </a:pathLst>
            </a:custGeom>
            <a:solidFill>
              <a:srgbClr val="1AD1BB"/>
            </a:solidFill>
          </p:spPr>
          <p:txBody>
            <a:bodyPr wrap="square" lIns="0" tIns="0" rIns="0" bIns="0" rtlCol="0"/>
            <a:lstStyle/>
            <a:p>
              <a:endParaRPr/>
            </a:p>
          </p:txBody>
        </p:sp>
        <p:pic>
          <p:nvPicPr>
            <p:cNvPr id="5" name="object 5"/>
            <p:cNvPicPr/>
            <p:nvPr/>
          </p:nvPicPr>
          <p:blipFill>
            <a:blip r:embed="rId3" cstate="print"/>
            <a:stretch>
              <a:fillRect/>
            </a:stretch>
          </p:blipFill>
          <p:spPr>
            <a:xfrm>
              <a:off x="6313169" y="4692408"/>
              <a:ext cx="5653278" cy="1376934"/>
            </a:xfrm>
            <a:prstGeom prst="rect">
              <a:avLst/>
            </a:prstGeom>
          </p:spPr>
        </p:pic>
        <p:pic>
          <p:nvPicPr>
            <p:cNvPr id="7" name="object 7"/>
            <p:cNvPicPr/>
            <p:nvPr/>
          </p:nvPicPr>
          <p:blipFill>
            <a:blip r:embed="rId4" cstate="print"/>
            <a:stretch>
              <a:fillRect/>
            </a:stretch>
          </p:blipFill>
          <p:spPr>
            <a:xfrm>
              <a:off x="9099041" y="254508"/>
              <a:ext cx="2532126" cy="501396"/>
            </a:xfrm>
            <a:prstGeom prst="rect">
              <a:avLst/>
            </a:prstGeom>
          </p:spPr>
        </p:pic>
        <p:pic>
          <p:nvPicPr>
            <p:cNvPr id="8" name="object 8"/>
            <p:cNvPicPr/>
            <p:nvPr/>
          </p:nvPicPr>
          <p:blipFill>
            <a:blip r:embed="rId5" cstate="print"/>
            <a:stretch>
              <a:fillRect/>
            </a:stretch>
          </p:blipFill>
          <p:spPr>
            <a:xfrm>
              <a:off x="6925055" y="5198364"/>
              <a:ext cx="4648961" cy="1376934"/>
            </a:xfrm>
            <a:prstGeom prst="rect">
              <a:avLst/>
            </a:prstGeom>
          </p:spPr>
        </p:pic>
      </p:grpSp>
      <p:sp>
        <p:nvSpPr>
          <p:cNvPr id="9" name="object 9"/>
          <p:cNvSpPr txBox="1">
            <a:spLocks noGrp="1"/>
          </p:cNvSpPr>
          <p:nvPr>
            <p:ph type="title"/>
          </p:nvPr>
        </p:nvSpPr>
        <p:spPr>
          <a:xfrm>
            <a:off x="6691376" y="4798314"/>
            <a:ext cx="4852035" cy="1263650"/>
          </a:xfrm>
          <a:prstGeom prst="rect">
            <a:avLst/>
          </a:prstGeom>
        </p:spPr>
        <p:txBody>
          <a:bodyPr vert="horz" wrap="square" lIns="0" tIns="238125" rIns="0" bIns="0" rtlCol="0">
            <a:spAutoFit/>
          </a:bodyPr>
          <a:lstStyle/>
          <a:p>
            <a:pPr marL="624205" marR="5080" indent="-612140">
              <a:lnSpc>
                <a:spcPct val="69200"/>
              </a:lnSpc>
              <a:spcBef>
                <a:spcPts val="1875"/>
              </a:spcBef>
            </a:pPr>
            <a:r>
              <a:rPr sz="4800" i="1" spc="-385" dirty="0">
                <a:latin typeface="Arial Narrow"/>
                <a:cs typeface="Arial Narrow"/>
              </a:rPr>
              <a:t>7.</a:t>
            </a:r>
            <a:r>
              <a:rPr sz="4800" i="1" spc="-135" dirty="0">
                <a:latin typeface="Arial Narrow"/>
                <a:cs typeface="Arial Narrow"/>
              </a:rPr>
              <a:t> </a:t>
            </a:r>
            <a:r>
              <a:rPr sz="4800" i="1" spc="-265" dirty="0">
                <a:latin typeface="Arial Narrow"/>
                <a:cs typeface="Arial Narrow"/>
              </a:rPr>
              <a:t>Proactividad,</a:t>
            </a:r>
            <a:r>
              <a:rPr sz="4800" i="1" spc="-140" dirty="0">
                <a:latin typeface="Arial Narrow"/>
                <a:cs typeface="Arial Narrow"/>
              </a:rPr>
              <a:t> </a:t>
            </a:r>
            <a:r>
              <a:rPr sz="4800" i="1" spc="-114" dirty="0">
                <a:latin typeface="Arial Narrow"/>
                <a:cs typeface="Arial Narrow"/>
              </a:rPr>
              <a:t>Iniciativa </a:t>
            </a:r>
            <a:r>
              <a:rPr sz="4800" i="1" spc="-300" dirty="0">
                <a:latin typeface="Arial Narrow"/>
                <a:cs typeface="Arial Narrow"/>
              </a:rPr>
              <a:t>y</a:t>
            </a:r>
            <a:r>
              <a:rPr sz="4800" i="1" spc="-130" dirty="0">
                <a:latin typeface="Arial Narrow"/>
                <a:cs typeface="Arial Narrow"/>
              </a:rPr>
              <a:t> </a:t>
            </a:r>
            <a:r>
              <a:rPr sz="4800" i="1" spc="-355" dirty="0">
                <a:latin typeface="Arial Narrow"/>
                <a:cs typeface="Arial Narrow"/>
              </a:rPr>
              <a:t>orientación</a:t>
            </a:r>
            <a:r>
              <a:rPr sz="4800" i="1" spc="-130" dirty="0">
                <a:latin typeface="Arial Narrow"/>
                <a:cs typeface="Arial Narrow"/>
              </a:rPr>
              <a:t> </a:t>
            </a:r>
            <a:r>
              <a:rPr sz="4800" i="1" spc="-204" dirty="0">
                <a:latin typeface="Arial Narrow"/>
                <a:cs typeface="Arial Narrow"/>
              </a:rPr>
              <a:t>al</a:t>
            </a:r>
            <a:r>
              <a:rPr sz="4800" i="1" spc="-120" dirty="0">
                <a:latin typeface="Arial Narrow"/>
                <a:cs typeface="Arial Narrow"/>
              </a:rPr>
              <a:t> </a:t>
            </a:r>
            <a:r>
              <a:rPr sz="4800" i="1" spc="-310" dirty="0">
                <a:latin typeface="Arial Narrow"/>
                <a:cs typeface="Arial Narrow"/>
              </a:rPr>
              <a:t>logro</a:t>
            </a:r>
            <a:endParaRPr sz="4800">
              <a:latin typeface="Arial Narrow"/>
              <a:cs typeface="Arial Narrow"/>
            </a:endParaRPr>
          </a:p>
        </p:txBody>
      </p:sp>
      <p:pic>
        <p:nvPicPr>
          <p:cNvPr id="10" name="object 9"/>
          <p:cNvPicPr/>
          <p:nvPr/>
        </p:nvPicPr>
        <p:blipFill>
          <a:blip r:embed="rId4" cstate="print"/>
          <a:stretch>
            <a:fillRect/>
          </a:stretch>
        </p:blipFill>
        <p:spPr>
          <a:xfrm>
            <a:off x="8617606" y="6247254"/>
            <a:ext cx="2531364" cy="501396"/>
          </a:xfrm>
          <a:prstGeom prst="rect">
            <a:avLst/>
          </a:prstGeom>
        </p:spPr>
      </p:pic>
    </p:spTree>
    <p:extLst>
      <p:ext uri="{BB962C8B-B14F-4D97-AF65-F5344CB8AC3E}">
        <p14:creationId xmlns:p14="http://schemas.microsoft.com/office/powerpoint/2010/main" val="1183086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634336"/>
            <a:ext cx="6172200" cy="1859483"/>
          </a:xfrm>
          <a:prstGeom prst="rect">
            <a:avLst/>
          </a:prstGeom>
        </p:spPr>
        <p:txBody>
          <a:bodyPr vert="horz" wrap="square" lIns="0" tIns="12700" rIns="0" bIns="0" rtlCol="0">
            <a:spAutoFit/>
          </a:bodyPr>
          <a:lstStyle/>
          <a:p>
            <a:pPr marL="12700">
              <a:lnSpc>
                <a:spcPct val="100000"/>
              </a:lnSpc>
              <a:spcBef>
                <a:spcPts val="100"/>
              </a:spcBef>
            </a:pPr>
            <a:r>
              <a:rPr lang="es-ES" i="1" spc="-180" dirty="0" smtClean="0">
                <a:solidFill>
                  <a:srgbClr val="001F5F"/>
                </a:solidFill>
                <a:latin typeface="Arial Narrow"/>
                <a:cs typeface="Arial Narrow"/>
              </a:rPr>
              <a:t>Elementos de la orientación al logro</a:t>
            </a:r>
            <a:endParaRPr i="1" spc="-345" dirty="0">
              <a:solidFill>
                <a:srgbClr val="001F5F"/>
              </a:solidFill>
              <a:latin typeface="Arial Narrow"/>
              <a:cs typeface="Arial Narrow"/>
            </a:endParaRPr>
          </a:p>
        </p:txBody>
      </p:sp>
      <p:pic>
        <p:nvPicPr>
          <p:cNvPr id="9" name="object 9"/>
          <p:cNvPicPr/>
          <p:nvPr/>
        </p:nvPicPr>
        <p:blipFill>
          <a:blip r:embed="rId2" cstate="print"/>
          <a:stretch>
            <a:fillRect/>
          </a:stretch>
        </p:blipFill>
        <p:spPr>
          <a:xfrm>
            <a:off x="0" y="36576"/>
            <a:ext cx="2531364" cy="501396"/>
          </a:xfrm>
          <a:prstGeom prst="rect">
            <a:avLst/>
          </a:prstGeom>
        </p:spPr>
      </p:pic>
      <p:sp>
        <p:nvSpPr>
          <p:cNvPr id="11" name="object 8"/>
          <p:cNvSpPr txBox="1"/>
          <p:nvPr/>
        </p:nvSpPr>
        <p:spPr>
          <a:xfrm>
            <a:off x="7712967" y="2133600"/>
            <a:ext cx="4267200" cy="4814138"/>
          </a:xfrm>
          <a:prstGeom prst="rect">
            <a:avLst/>
          </a:prstGeom>
        </p:spPr>
        <p:txBody>
          <a:bodyPr vert="horz" wrap="square" lIns="0" tIns="12700" rIns="0" bIns="0" rtlCol="0">
            <a:spAutoFit/>
          </a:bodyPr>
          <a:lstStyle/>
          <a:p>
            <a:r>
              <a:rPr lang="es-ES" sz="2400" spc="-170" dirty="0" smtClean="0">
                <a:solidFill>
                  <a:srgbClr val="2E2933"/>
                </a:solidFill>
                <a:latin typeface="Gill Sans MT"/>
                <a:cs typeface="Gill Sans MT"/>
              </a:rPr>
              <a:t>1)	Intensidad (o fuerza): es la cantidad de energía que la persona debe utilizar para la realización de una actividad</a:t>
            </a:r>
          </a:p>
          <a:p>
            <a:r>
              <a:rPr lang="es-ES" sz="2400" spc="-170" dirty="0" smtClean="0">
                <a:solidFill>
                  <a:srgbClr val="2E2933"/>
                </a:solidFill>
                <a:latin typeface="Gill Sans MT"/>
                <a:cs typeface="Gill Sans MT"/>
              </a:rPr>
              <a:t>2)	Autodirección (o </a:t>
            </a:r>
            <a:r>
              <a:rPr lang="es-ES" sz="2400" spc="-170" dirty="0" err="1" smtClean="0">
                <a:solidFill>
                  <a:srgbClr val="2E2933"/>
                </a:solidFill>
                <a:latin typeface="Gill Sans MT"/>
                <a:cs typeface="Gill Sans MT"/>
              </a:rPr>
              <a:t>autoorientación</a:t>
            </a:r>
            <a:r>
              <a:rPr lang="es-ES" sz="2400" spc="-170" dirty="0" smtClean="0">
                <a:solidFill>
                  <a:srgbClr val="2E2933"/>
                </a:solidFill>
                <a:latin typeface="Gill Sans MT"/>
                <a:cs typeface="Gill Sans MT"/>
              </a:rPr>
              <a:t>): es la actitud y esfuerzo aplicado en la selección y ejecución de las actividades encaminado a la consecución de metas o resultad os específicos.</a:t>
            </a:r>
          </a:p>
          <a:p>
            <a:r>
              <a:rPr lang="es-ES" sz="2400" spc="-170" dirty="0" smtClean="0">
                <a:solidFill>
                  <a:srgbClr val="2E2933"/>
                </a:solidFill>
                <a:latin typeface="Gill Sans MT"/>
                <a:cs typeface="Gill Sans MT"/>
              </a:rPr>
              <a:t>3)	Persistencia (o perseverancia): es la continuidad a lo largo del tiempo que facilita que el individuo supere los obstáculos que encuentre en el camino hacia el logro de metas o resultados.</a:t>
            </a:r>
          </a:p>
        </p:txBody>
      </p:sp>
      <p:pic>
        <p:nvPicPr>
          <p:cNvPr id="7" name="Imagen 6"/>
          <p:cNvPicPr>
            <a:picLocks noChangeAspect="1"/>
          </p:cNvPicPr>
          <p:nvPr/>
        </p:nvPicPr>
        <p:blipFill>
          <a:blip r:embed="rId3"/>
          <a:stretch>
            <a:fillRect/>
          </a:stretch>
        </p:blipFill>
        <p:spPr>
          <a:xfrm>
            <a:off x="37322" y="2559082"/>
            <a:ext cx="7510462" cy="4298918"/>
          </a:xfrm>
          <a:prstGeom prst="rect">
            <a:avLst/>
          </a:prstGeom>
        </p:spPr>
      </p:pic>
      <p:sp>
        <p:nvSpPr>
          <p:cNvPr id="10" name="Triángulo rectángulo 9"/>
          <p:cNvSpPr/>
          <p:nvPr/>
        </p:nvSpPr>
        <p:spPr>
          <a:xfrm flipH="1" flipV="1">
            <a:off x="2667000" y="-1"/>
            <a:ext cx="9493898" cy="2493819"/>
          </a:xfrm>
          <a:prstGeom prst="r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9127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p:nvPr/>
        </p:nvPicPr>
        <p:blipFill rotWithShape="1">
          <a:blip r:embed="rId2"/>
          <a:srcRect l="21219" t="36056" r="35769" b="30243"/>
          <a:stretch/>
        </p:blipFill>
        <p:spPr bwMode="auto">
          <a:xfrm>
            <a:off x="228600" y="609600"/>
            <a:ext cx="11707238" cy="5995481"/>
          </a:xfrm>
          <a:prstGeom prst="rect">
            <a:avLst/>
          </a:prstGeom>
          <a:ln>
            <a:noFill/>
          </a:ln>
          <a:extLst>
            <a:ext uri="{53640926-AAD7-44D8-BBD7-CCE9431645EC}">
              <a14:shadowObscured xmlns:a14="http://schemas.microsoft.com/office/drawing/2010/main"/>
            </a:ext>
          </a:extLst>
        </p:spPr>
      </p:pic>
      <p:sp>
        <p:nvSpPr>
          <p:cNvPr id="6" name="object 6"/>
          <p:cNvSpPr txBox="1">
            <a:spLocks/>
          </p:cNvSpPr>
          <p:nvPr/>
        </p:nvSpPr>
        <p:spPr>
          <a:xfrm>
            <a:off x="381000" y="634337"/>
            <a:ext cx="2667000" cy="751488"/>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s-ES" sz="4800" i="1" spc="-180" dirty="0" smtClean="0">
                <a:solidFill>
                  <a:srgbClr val="001F5F"/>
                </a:solidFill>
                <a:latin typeface="Arial Narrow"/>
                <a:cs typeface="Arial Narrow"/>
              </a:rPr>
              <a:t>Proceso</a:t>
            </a:r>
            <a:endParaRPr lang="es-ES" sz="4800" i="1" spc="-345" dirty="0">
              <a:solidFill>
                <a:srgbClr val="001F5F"/>
              </a:solidFill>
              <a:latin typeface="Arial Narrow"/>
              <a:cs typeface="Arial Narrow"/>
            </a:endParaRPr>
          </a:p>
        </p:txBody>
      </p:sp>
      <p:pic>
        <p:nvPicPr>
          <p:cNvPr id="7" name="object 9"/>
          <p:cNvPicPr/>
          <p:nvPr/>
        </p:nvPicPr>
        <p:blipFill>
          <a:blip r:embed="rId3" cstate="print"/>
          <a:stretch>
            <a:fillRect/>
          </a:stretch>
        </p:blipFill>
        <p:spPr>
          <a:xfrm>
            <a:off x="0" y="36576"/>
            <a:ext cx="2531364" cy="501396"/>
          </a:xfrm>
          <a:prstGeom prst="rect">
            <a:avLst/>
          </a:prstGeom>
        </p:spPr>
      </p:pic>
    </p:spTree>
    <p:extLst>
      <p:ext uri="{BB962C8B-B14F-4D97-AF65-F5344CB8AC3E}">
        <p14:creationId xmlns:p14="http://schemas.microsoft.com/office/powerpoint/2010/main" val="883865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050" y="551687"/>
            <a:ext cx="12153900" cy="6306820"/>
            <a:chOff x="19050" y="551687"/>
            <a:chExt cx="12153900" cy="6306820"/>
          </a:xfrm>
        </p:grpSpPr>
        <p:pic>
          <p:nvPicPr>
            <p:cNvPr id="3" name="object 3"/>
            <p:cNvPicPr/>
            <p:nvPr/>
          </p:nvPicPr>
          <p:blipFill>
            <a:blip r:embed="rId2" cstate="print"/>
            <a:stretch>
              <a:fillRect/>
            </a:stretch>
          </p:blipFill>
          <p:spPr>
            <a:xfrm>
              <a:off x="19050" y="671803"/>
              <a:ext cx="12153900" cy="6186194"/>
            </a:xfrm>
            <a:prstGeom prst="rect">
              <a:avLst/>
            </a:prstGeom>
          </p:spPr>
        </p:pic>
        <p:pic>
          <p:nvPicPr>
            <p:cNvPr id="4" name="object 4"/>
            <p:cNvPicPr/>
            <p:nvPr/>
          </p:nvPicPr>
          <p:blipFill>
            <a:blip r:embed="rId3" cstate="print"/>
            <a:stretch>
              <a:fillRect/>
            </a:stretch>
          </p:blipFill>
          <p:spPr>
            <a:xfrm>
              <a:off x="9394697" y="551687"/>
              <a:ext cx="2778252" cy="1437893"/>
            </a:xfrm>
            <a:prstGeom prst="rect">
              <a:avLst/>
            </a:prstGeom>
          </p:spPr>
        </p:pic>
      </p:grpSp>
      <p:sp>
        <p:nvSpPr>
          <p:cNvPr id="5" name="object 5"/>
          <p:cNvSpPr txBox="1"/>
          <p:nvPr/>
        </p:nvSpPr>
        <p:spPr>
          <a:xfrm>
            <a:off x="9252711" y="1687067"/>
            <a:ext cx="1283335" cy="269875"/>
          </a:xfrm>
          <a:prstGeom prst="rect">
            <a:avLst/>
          </a:prstGeom>
        </p:spPr>
        <p:txBody>
          <a:bodyPr vert="horz" wrap="square" lIns="0" tIns="12700" rIns="0" bIns="0" rtlCol="0">
            <a:spAutoFit/>
          </a:bodyPr>
          <a:lstStyle/>
          <a:p>
            <a:pPr marL="12700">
              <a:lnSpc>
                <a:spcPct val="100000"/>
              </a:lnSpc>
              <a:spcBef>
                <a:spcPts val="100"/>
              </a:spcBef>
            </a:pPr>
            <a:r>
              <a:rPr sz="1600" spc="-60" dirty="0">
                <a:solidFill>
                  <a:srgbClr val="001F5F"/>
                </a:solidFill>
                <a:latin typeface="Gill Sans MT"/>
                <a:cs typeface="Gill Sans MT"/>
              </a:rPr>
              <a:t>7.4</a:t>
            </a:r>
            <a:r>
              <a:rPr sz="1600" spc="-155" dirty="0">
                <a:solidFill>
                  <a:srgbClr val="001F5F"/>
                </a:solidFill>
                <a:latin typeface="Gill Sans MT"/>
                <a:cs typeface="Gill Sans MT"/>
              </a:rPr>
              <a:t> </a:t>
            </a:r>
            <a:r>
              <a:rPr sz="1600" spc="-160" dirty="0">
                <a:solidFill>
                  <a:srgbClr val="001F5F"/>
                </a:solidFill>
                <a:latin typeface="Gill Sans MT"/>
                <a:cs typeface="Gill Sans MT"/>
              </a:rPr>
              <a:t>MODELO </a:t>
            </a:r>
            <a:r>
              <a:rPr sz="1600" spc="-55" dirty="0">
                <a:solidFill>
                  <a:srgbClr val="001F5F"/>
                </a:solidFill>
                <a:latin typeface="Gill Sans MT"/>
                <a:cs typeface="Gill Sans MT"/>
              </a:rPr>
              <a:t>DE</a:t>
            </a:r>
            <a:endParaRPr sz="1600">
              <a:latin typeface="Gill Sans MT"/>
              <a:cs typeface="Gill Sans MT"/>
            </a:endParaRPr>
          </a:p>
        </p:txBody>
      </p:sp>
      <p:sp>
        <p:nvSpPr>
          <p:cNvPr id="6" name="object 6"/>
          <p:cNvSpPr/>
          <p:nvPr/>
        </p:nvSpPr>
        <p:spPr>
          <a:xfrm>
            <a:off x="8406383" y="1971939"/>
            <a:ext cx="3785870" cy="26670"/>
          </a:xfrm>
          <a:custGeom>
            <a:avLst/>
            <a:gdLst/>
            <a:ahLst/>
            <a:cxnLst/>
            <a:rect l="l" t="t" r="r" b="b"/>
            <a:pathLst>
              <a:path w="3785870" h="26669">
                <a:moveTo>
                  <a:pt x="0" y="26659"/>
                </a:moveTo>
                <a:lnTo>
                  <a:pt x="3785615" y="0"/>
                </a:lnTo>
              </a:path>
            </a:pathLst>
          </a:custGeom>
          <a:ln w="6350">
            <a:solidFill>
              <a:srgbClr val="221F25"/>
            </a:solidFill>
          </a:ln>
        </p:spPr>
        <p:txBody>
          <a:bodyPr wrap="square" lIns="0" tIns="0" rIns="0" bIns="0" rtlCol="0"/>
          <a:lstStyle/>
          <a:p>
            <a:endParaRPr/>
          </a:p>
        </p:txBody>
      </p:sp>
      <p:sp>
        <p:nvSpPr>
          <p:cNvPr id="7" name="object 7"/>
          <p:cNvSpPr txBox="1">
            <a:spLocks noGrp="1"/>
          </p:cNvSpPr>
          <p:nvPr>
            <p:ph type="title"/>
          </p:nvPr>
        </p:nvSpPr>
        <p:spPr>
          <a:xfrm>
            <a:off x="8485885" y="1939289"/>
            <a:ext cx="3207385" cy="635635"/>
          </a:xfrm>
          <a:prstGeom prst="rect">
            <a:avLst/>
          </a:prstGeom>
        </p:spPr>
        <p:txBody>
          <a:bodyPr vert="horz" wrap="square" lIns="0" tIns="12700" rIns="0" bIns="0" rtlCol="0">
            <a:spAutoFit/>
          </a:bodyPr>
          <a:lstStyle/>
          <a:p>
            <a:pPr marL="12700">
              <a:lnSpc>
                <a:spcPct val="100000"/>
              </a:lnSpc>
              <a:spcBef>
                <a:spcPts val="100"/>
              </a:spcBef>
            </a:pPr>
            <a:r>
              <a:rPr sz="4000" i="1" spc="-275" dirty="0">
                <a:solidFill>
                  <a:srgbClr val="001F5F"/>
                </a:solidFill>
                <a:latin typeface="Arial Narrow"/>
                <a:cs typeface="Arial Narrow"/>
              </a:rPr>
              <a:t>Orientación</a:t>
            </a:r>
            <a:r>
              <a:rPr sz="4000" i="1" spc="-85" dirty="0">
                <a:solidFill>
                  <a:srgbClr val="001F5F"/>
                </a:solidFill>
                <a:latin typeface="Arial Narrow"/>
                <a:cs typeface="Arial Narrow"/>
              </a:rPr>
              <a:t> </a:t>
            </a:r>
            <a:r>
              <a:rPr sz="4000" i="1" spc="-175" dirty="0">
                <a:solidFill>
                  <a:srgbClr val="001F5F"/>
                </a:solidFill>
                <a:latin typeface="Arial Narrow"/>
                <a:cs typeface="Arial Narrow"/>
              </a:rPr>
              <a:t>al</a:t>
            </a:r>
            <a:r>
              <a:rPr sz="4000" i="1" spc="-100" dirty="0">
                <a:solidFill>
                  <a:srgbClr val="001F5F"/>
                </a:solidFill>
                <a:latin typeface="Arial Narrow"/>
                <a:cs typeface="Arial Narrow"/>
              </a:rPr>
              <a:t> </a:t>
            </a:r>
            <a:r>
              <a:rPr sz="4000" i="1" spc="-185" dirty="0">
                <a:solidFill>
                  <a:srgbClr val="001F5F"/>
                </a:solidFill>
                <a:latin typeface="Arial Narrow"/>
                <a:cs typeface="Arial Narrow"/>
              </a:rPr>
              <a:t>Logro</a:t>
            </a:r>
            <a:endParaRPr sz="4000">
              <a:latin typeface="Arial Narrow"/>
              <a:cs typeface="Arial Narrow"/>
            </a:endParaRPr>
          </a:p>
        </p:txBody>
      </p:sp>
      <p:sp>
        <p:nvSpPr>
          <p:cNvPr id="8" name="object 8"/>
          <p:cNvSpPr txBox="1"/>
          <p:nvPr/>
        </p:nvSpPr>
        <p:spPr>
          <a:xfrm>
            <a:off x="8609076" y="3147060"/>
            <a:ext cx="3160395" cy="2898775"/>
          </a:xfrm>
          <a:prstGeom prst="rect">
            <a:avLst/>
          </a:prstGeom>
          <a:solidFill>
            <a:srgbClr val="9DB3FF">
              <a:alpha val="70979"/>
            </a:srgbClr>
          </a:solidFill>
        </p:spPr>
        <p:txBody>
          <a:bodyPr vert="horz" wrap="square" lIns="0" tIns="59055" rIns="0" bIns="0" rtlCol="0">
            <a:spAutoFit/>
          </a:bodyPr>
          <a:lstStyle/>
          <a:p>
            <a:pPr marL="92075" marR="83185" algn="just">
              <a:lnSpc>
                <a:spcPct val="100099"/>
              </a:lnSpc>
              <a:spcBef>
                <a:spcPts val="465"/>
              </a:spcBef>
            </a:pPr>
            <a:r>
              <a:rPr sz="1800" dirty="0">
                <a:solidFill>
                  <a:srgbClr val="2E2933"/>
                </a:solidFill>
                <a:latin typeface="Gill Sans MT"/>
                <a:cs typeface="Gill Sans MT"/>
              </a:rPr>
              <a:t>Esta</a:t>
            </a:r>
            <a:r>
              <a:rPr sz="1800" spc="45" dirty="0">
                <a:solidFill>
                  <a:srgbClr val="2E2933"/>
                </a:solidFill>
                <a:latin typeface="Gill Sans MT"/>
                <a:cs typeface="Gill Sans MT"/>
              </a:rPr>
              <a:t> </a:t>
            </a:r>
            <a:r>
              <a:rPr sz="1800" dirty="0">
                <a:solidFill>
                  <a:srgbClr val="2E2933"/>
                </a:solidFill>
                <a:latin typeface="Gill Sans MT"/>
                <a:cs typeface="Gill Sans MT"/>
              </a:rPr>
              <a:t>habilidad</a:t>
            </a:r>
            <a:r>
              <a:rPr sz="1800" spc="50" dirty="0">
                <a:solidFill>
                  <a:srgbClr val="2E2933"/>
                </a:solidFill>
                <a:latin typeface="Gill Sans MT"/>
                <a:cs typeface="Gill Sans MT"/>
              </a:rPr>
              <a:t> </a:t>
            </a:r>
            <a:r>
              <a:rPr sz="1800" spc="-35" dirty="0">
                <a:solidFill>
                  <a:srgbClr val="2E2933"/>
                </a:solidFill>
                <a:latin typeface="Gill Sans MT"/>
                <a:cs typeface="Gill Sans MT"/>
              </a:rPr>
              <a:t>consiste</a:t>
            </a:r>
            <a:r>
              <a:rPr sz="1800" spc="40" dirty="0">
                <a:solidFill>
                  <a:srgbClr val="2E2933"/>
                </a:solidFill>
                <a:latin typeface="Gill Sans MT"/>
                <a:cs typeface="Gill Sans MT"/>
              </a:rPr>
              <a:t> </a:t>
            </a:r>
            <a:r>
              <a:rPr sz="1800" dirty="0">
                <a:solidFill>
                  <a:srgbClr val="2E2933"/>
                </a:solidFill>
                <a:latin typeface="Gill Sans MT"/>
                <a:cs typeface="Gill Sans MT"/>
              </a:rPr>
              <a:t>en</a:t>
            </a:r>
            <a:r>
              <a:rPr sz="1800" spc="55" dirty="0">
                <a:solidFill>
                  <a:srgbClr val="2E2933"/>
                </a:solidFill>
                <a:latin typeface="Gill Sans MT"/>
                <a:cs typeface="Gill Sans MT"/>
              </a:rPr>
              <a:t> </a:t>
            </a:r>
            <a:r>
              <a:rPr sz="1800" spc="-10" dirty="0">
                <a:solidFill>
                  <a:srgbClr val="2E2933"/>
                </a:solidFill>
                <a:latin typeface="Gill Sans MT"/>
                <a:cs typeface="Gill Sans MT"/>
              </a:rPr>
              <a:t>actuar </a:t>
            </a:r>
            <a:r>
              <a:rPr sz="1800" dirty="0">
                <a:solidFill>
                  <a:srgbClr val="2E2933"/>
                </a:solidFill>
                <a:latin typeface="Gill Sans MT"/>
                <a:cs typeface="Gill Sans MT"/>
              </a:rPr>
              <a:t>con</a:t>
            </a:r>
            <a:r>
              <a:rPr sz="1800" spc="35" dirty="0">
                <a:solidFill>
                  <a:srgbClr val="2E2933"/>
                </a:solidFill>
                <a:latin typeface="Gill Sans MT"/>
                <a:cs typeface="Gill Sans MT"/>
              </a:rPr>
              <a:t> </a:t>
            </a:r>
            <a:r>
              <a:rPr sz="1800" dirty="0">
                <a:solidFill>
                  <a:srgbClr val="2E2933"/>
                </a:solidFill>
                <a:latin typeface="Gill Sans MT"/>
                <a:cs typeface="Gill Sans MT"/>
              </a:rPr>
              <a:t>autenticidad</a:t>
            </a:r>
            <a:r>
              <a:rPr sz="1800" spc="45" dirty="0">
                <a:solidFill>
                  <a:srgbClr val="2E2933"/>
                </a:solidFill>
                <a:latin typeface="Gill Sans MT"/>
                <a:cs typeface="Gill Sans MT"/>
              </a:rPr>
              <a:t> </a:t>
            </a:r>
            <a:r>
              <a:rPr sz="1800" dirty="0">
                <a:solidFill>
                  <a:srgbClr val="2E2933"/>
                </a:solidFill>
                <a:latin typeface="Gill Sans MT"/>
                <a:cs typeface="Gill Sans MT"/>
              </a:rPr>
              <a:t>planteando</a:t>
            </a:r>
            <a:r>
              <a:rPr sz="1800" spc="40" dirty="0">
                <a:solidFill>
                  <a:srgbClr val="2E2933"/>
                </a:solidFill>
                <a:latin typeface="Gill Sans MT"/>
                <a:cs typeface="Gill Sans MT"/>
              </a:rPr>
              <a:t> </a:t>
            </a:r>
            <a:r>
              <a:rPr sz="1800" spc="-25" dirty="0">
                <a:solidFill>
                  <a:srgbClr val="2E2933"/>
                </a:solidFill>
                <a:latin typeface="Gill Sans MT"/>
                <a:cs typeface="Gill Sans MT"/>
              </a:rPr>
              <a:t>tus </a:t>
            </a:r>
            <a:r>
              <a:rPr sz="1800" dirty="0">
                <a:solidFill>
                  <a:srgbClr val="2E2933"/>
                </a:solidFill>
                <a:latin typeface="Gill Sans MT"/>
                <a:cs typeface="Gill Sans MT"/>
              </a:rPr>
              <a:t>objetivos</a:t>
            </a:r>
            <a:r>
              <a:rPr sz="1800" spc="70" dirty="0">
                <a:solidFill>
                  <a:srgbClr val="2E2933"/>
                </a:solidFill>
                <a:latin typeface="Gill Sans MT"/>
                <a:cs typeface="Gill Sans MT"/>
              </a:rPr>
              <a:t> </a:t>
            </a:r>
            <a:r>
              <a:rPr sz="1800" dirty="0">
                <a:solidFill>
                  <a:srgbClr val="2E2933"/>
                </a:solidFill>
                <a:latin typeface="Gill Sans MT"/>
                <a:cs typeface="Gill Sans MT"/>
              </a:rPr>
              <a:t>y</a:t>
            </a:r>
            <a:r>
              <a:rPr sz="1800" spc="80" dirty="0">
                <a:solidFill>
                  <a:srgbClr val="2E2933"/>
                </a:solidFill>
                <a:latin typeface="Gill Sans MT"/>
                <a:cs typeface="Gill Sans MT"/>
              </a:rPr>
              <a:t> </a:t>
            </a:r>
            <a:r>
              <a:rPr sz="1800" dirty="0">
                <a:solidFill>
                  <a:srgbClr val="2E2933"/>
                </a:solidFill>
                <a:latin typeface="Gill Sans MT"/>
                <a:cs typeface="Gill Sans MT"/>
              </a:rPr>
              <a:t>trabajando</a:t>
            </a:r>
            <a:r>
              <a:rPr sz="1800" spc="75" dirty="0">
                <a:solidFill>
                  <a:srgbClr val="2E2933"/>
                </a:solidFill>
                <a:latin typeface="Gill Sans MT"/>
                <a:cs typeface="Gill Sans MT"/>
              </a:rPr>
              <a:t> </a:t>
            </a:r>
            <a:r>
              <a:rPr sz="1800" dirty="0">
                <a:solidFill>
                  <a:srgbClr val="2E2933"/>
                </a:solidFill>
                <a:latin typeface="Gill Sans MT"/>
                <a:cs typeface="Gill Sans MT"/>
              </a:rPr>
              <a:t>acorde</a:t>
            </a:r>
            <a:r>
              <a:rPr sz="1800" spc="75" dirty="0">
                <a:solidFill>
                  <a:srgbClr val="2E2933"/>
                </a:solidFill>
                <a:latin typeface="Gill Sans MT"/>
                <a:cs typeface="Gill Sans MT"/>
              </a:rPr>
              <a:t> </a:t>
            </a:r>
            <a:r>
              <a:rPr sz="1800" spc="10" dirty="0">
                <a:solidFill>
                  <a:srgbClr val="2E2933"/>
                </a:solidFill>
                <a:latin typeface="Gill Sans MT"/>
                <a:cs typeface="Gill Sans MT"/>
              </a:rPr>
              <a:t>a </a:t>
            </a:r>
            <a:r>
              <a:rPr sz="1800" dirty="0">
                <a:solidFill>
                  <a:srgbClr val="2E2933"/>
                </a:solidFill>
                <a:latin typeface="Gill Sans MT"/>
                <a:cs typeface="Gill Sans MT"/>
              </a:rPr>
              <a:t>ello,</a:t>
            </a:r>
            <a:r>
              <a:rPr sz="1800" spc="125" dirty="0">
                <a:solidFill>
                  <a:srgbClr val="2E2933"/>
                </a:solidFill>
                <a:latin typeface="Gill Sans MT"/>
                <a:cs typeface="Gill Sans MT"/>
              </a:rPr>
              <a:t> </a:t>
            </a:r>
            <a:r>
              <a:rPr sz="1800" dirty="0">
                <a:solidFill>
                  <a:srgbClr val="2E2933"/>
                </a:solidFill>
                <a:latin typeface="Gill Sans MT"/>
                <a:cs typeface="Gill Sans MT"/>
              </a:rPr>
              <a:t>para</a:t>
            </a:r>
            <a:r>
              <a:rPr sz="1800" spc="130" dirty="0">
                <a:solidFill>
                  <a:srgbClr val="2E2933"/>
                </a:solidFill>
                <a:latin typeface="Gill Sans MT"/>
                <a:cs typeface="Gill Sans MT"/>
              </a:rPr>
              <a:t> </a:t>
            </a:r>
            <a:r>
              <a:rPr sz="1800" dirty="0">
                <a:solidFill>
                  <a:srgbClr val="2E2933"/>
                </a:solidFill>
                <a:latin typeface="Gill Sans MT"/>
                <a:cs typeface="Gill Sans MT"/>
              </a:rPr>
              <a:t>ello</a:t>
            </a:r>
            <a:r>
              <a:rPr sz="1800" spc="125" dirty="0">
                <a:solidFill>
                  <a:srgbClr val="2E2933"/>
                </a:solidFill>
                <a:latin typeface="Gill Sans MT"/>
                <a:cs typeface="Gill Sans MT"/>
              </a:rPr>
              <a:t> </a:t>
            </a:r>
            <a:r>
              <a:rPr sz="1800" dirty="0">
                <a:solidFill>
                  <a:srgbClr val="2E2933"/>
                </a:solidFill>
                <a:latin typeface="Gill Sans MT"/>
                <a:cs typeface="Gill Sans MT"/>
              </a:rPr>
              <a:t>necesitas</a:t>
            </a:r>
            <a:r>
              <a:rPr sz="1800" spc="125" dirty="0">
                <a:solidFill>
                  <a:srgbClr val="2E2933"/>
                </a:solidFill>
                <a:latin typeface="Gill Sans MT"/>
                <a:cs typeface="Gill Sans MT"/>
              </a:rPr>
              <a:t> </a:t>
            </a:r>
            <a:r>
              <a:rPr sz="1800" spc="-20" dirty="0">
                <a:solidFill>
                  <a:srgbClr val="2E2933"/>
                </a:solidFill>
                <a:latin typeface="Gill Sans MT"/>
                <a:cs typeface="Gill Sans MT"/>
              </a:rPr>
              <a:t>generar </a:t>
            </a:r>
            <a:r>
              <a:rPr sz="1800" dirty="0">
                <a:solidFill>
                  <a:srgbClr val="2E2933"/>
                </a:solidFill>
                <a:latin typeface="Gill Sans MT"/>
                <a:cs typeface="Gill Sans MT"/>
              </a:rPr>
              <a:t>una</a:t>
            </a:r>
            <a:r>
              <a:rPr sz="1800" spc="580" dirty="0">
                <a:solidFill>
                  <a:srgbClr val="2E2933"/>
                </a:solidFill>
                <a:latin typeface="Gill Sans MT"/>
                <a:cs typeface="Gill Sans MT"/>
              </a:rPr>
              <a:t>  </a:t>
            </a:r>
            <a:r>
              <a:rPr sz="1800" dirty="0">
                <a:solidFill>
                  <a:srgbClr val="2E2933"/>
                </a:solidFill>
                <a:latin typeface="Gill Sans MT"/>
                <a:cs typeface="Gill Sans MT"/>
              </a:rPr>
              <a:t>gran</a:t>
            </a:r>
            <a:r>
              <a:rPr sz="1800" spc="580" dirty="0">
                <a:solidFill>
                  <a:srgbClr val="2E2933"/>
                </a:solidFill>
                <a:latin typeface="Gill Sans MT"/>
                <a:cs typeface="Gill Sans MT"/>
              </a:rPr>
              <a:t>  </a:t>
            </a:r>
            <a:r>
              <a:rPr sz="1800" dirty="0">
                <a:solidFill>
                  <a:srgbClr val="2E2933"/>
                </a:solidFill>
                <a:latin typeface="Gill Sans MT"/>
                <a:cs typeface="Gill Sans MT"/>
              </a:rPr>
              <a:t>motivación</a:t>
            </a:r>
            <a:r>
              <a:rPr sz="1800" spc="580" dirty="0">
                <a:solidFill>
                  <a:srgbClr val="2E2933"/>
                </a:solidFill>
                <a:latin typeface="Gill Sans MT"/>
                <a:cs typeface="Gill Sans MT"/>
              </a:rPr>
              <a:t>  </a:t>
            </a:r>
            <a:r>
              <a:rPr sz="1800" spc="-20" dirty="0">
                <a:solidFill>
                  <a:srgbClr val="2E2933"/>
                </a:solidFill>
                <a:latin typeface="Gill Sans MT"/>
                <a:cs typeface="Gill Sans MT"/>
              </a:rPr>
              <a:t>para </a:t>
            </a:r>
            <a:r>
              <a:rPr sz="1800" dirty="0">
                <a:solidFill>
                  <a:srgbClr val="2E2933"/>
                </a:solidFill>
                <a:latin typeface="Gill Sans MT"/>
                <a:cs typeface="Gill Sans MT"/>
              </a:rPr>
              <a:t>cumplir</a:t>
            </a:r>
            <a:r>
              <a:rPr sz="1800" spc="-60" dirty="0">
                <a:solidFill>
                  <a:srgbClr val="2E2933"/>
                </a:solidFill>
                <a:latin typeface="Gill Sans MT"/>
                <a:cs typeface="Gill Sans MT"/>
              </a:rPr>
              <a:t> </a:t>
            </a:r>
            <a:r>
              <a:rPr sz="1800" dirty="0">
                <a:solidFill>
                  <a:srgbClr val="2E2933"/>
                </a:solidFill>
                <a:latin typeface="Gill Sans MT"/>
                <a:cs typeface="Gill Sans MT"/>
              </a:rPr>
              <a:t>esas</a:t>
            </a:r>
            <a:r>
              <a:rPr sz="1800" spc="-65" dirty="0">
                <a:solidFill>
                  <a:srgbClr val="2E2933"/>
                </a:solidFill>
                <a:latin typeface="Gill Sans MT"/>
                <a:cs typeface="Gill Sans MT"/>
              </a:rPr>
              <a:t> </a:t>
            </a:r>
            <a:r>
              <a:rPr sz="1800" dirty="0">
                <a:solidFill>
                  <a:srgbClr val="2E2933"/>
                </a:solidFill>
                <a:latin typeface="Gill Sans MT"/>
                <a:cs typeface="Gill Sans MT"/>
              </a:rPr>
              <a:t>metas,</a:t>
            </a:r>
            <a:r>
              <a:rPr sz="1800" spc="-65" dirty="0">
                <a:solidFill>
                  <a:srgbClr val="2E2933"/>
                </a:solidFill>
                <a:latin typeface="Gill Sans MT"/>
                <a:cs typeface="Gill Sans MT"/>
              </a:rPr>
              <a:t> </a:t>
            </a:r>
            <a:r>
              <a:rPr sz="1800" spc="-10" dirty="0">
                <a:solidFill>
                  <a:srgbClr val="2E2933"/>
                </a:solidFill>
                <a:latin typeface="Gill Sans MT"/>
                <a:cs typeface="Gill Sans MT"/>
              </a:rPr>
              <a:t>realizarle</a:t>
            </a:r>
            <a:r>
              <a:rPr sz="1800" spc="-55" dirty="0">
                <a:solidFill>
                  <a:srgbClr val="2E2933"/>
                </a:solidFill>
                <a:latin typeface="Gill Sans MT"/>
                <a:cs typeface="Gill Sans MT"/>
              </a:rPr>
              <a:t> </a:t>
            </a:r>
            <a:r>
              <a:rPr sz="1800" spc="-25" dirty="0">
                <a:solidFill>
                  <a:srgbClr val="2E2933"/>
                </a:solidFill>
                <a:latin typeface="Gill Sans MT"/>
                <a:cs typeface="Gill Sans MT"/>
              </a:rPr>
              <a:t>un </a:t>
            </a:r>
            <a:r>
              <a:rPr sz="1800" dirty="0">
                <a:solidFill>
                  <a:srgbClr val="2E2933"/>
                </a:solidFill>
                <a:latin typeface="Gill Sans MT"/>
                <a:cs typeface="Gill Sans MT"/>
              </a:rPr>
              <a:t>seguimiento</a:t>
            </a:r>
            <a:r>
              <a:rPr sz="1800" spc="15" dirty="0">
                <a:solidFill>
                  <a:srgbClr val="2E2933"/>
                </a:solidFill>
                <a:latin typeface="Gill Sans MT"/>
                <a:cs typeface="Gill Sans MT"/>
              </a:rPr>
              <a:t> </a:t>
            </a:r>
            <a:r>
              <a:rPr sz="1800" spc="60" dirty="0">
                <a:solidFill>
                  <a:srgbClr val="2E2933"/>
                </a:solidFill>
                <a:latin typeface="Gill Sans MT"/>
                <a:cs typeface="Gill Sans MT"/>
              </a:rPr>
              <a:t>a</a:t>
            </a:r>
            <a:r>
              <a:rPr sz="1800" spc="35" dirty="0">
                <a:solidFill>
                  <a:srgbClr val="2E2933"/>
                </a:solidFill>
                <a:latin typeface="Gill Sans MT"/>
                <a:cs typeface="Gill Sans MT"/>
              </a:rPr>
              <a:t> </a:t>
            </a:r>
            <a:r>
              <a:rPr sz="1800" dirty="0">
                <a:solidFill>
                  <a:srgbClr val="2E2933"/>
                </a:solidFill>
                <a:latin typeface="Gill Sans MT"/>
                <a:cs typeface="Gill Sans MT"/>
              </a:rPr>
              <a:t>su</a:t>
            </a:r>
            <a:r>
              <a:rPr sz="1800" spc="30" dirty="0">
                <a:solidFill>
                  <a:srgbClr val="2E2933"/>
                </a:solidFill>
                <a:latin typeface="Gill Sans MT"/>
                <a:cs typeface="Gill Sans MT"/>
              </a:rPr>
              <a:t> </a:t>
            </a:r>
            <a:r>
              <a:rPr sz="1800" spc="-20" dirty="0">
                <a:solidFill>
                  <a:srgbClr val="2E2933"/>
                </a:solidFill>
                <a:latin typeface="Gill Sans MT"/>
                <a:cs typeface="Gill Sans MT"/>
              </a:rPr>
              <a:t>evolución</a:t>
            </a:r>
            <a:r>
              <a:rPr sz="1800" spc="35" dirty="0">
                <a:solidFill>
                  <a:srgbClr val="2E2933"/>
                </a:solidFill>
                <a:latin typeface="Gill Sans MT"/>
                <a:cs typeface="Gill Sans MT"/>
              </a:rPr>
              <a:t> </a:t>
            </a:r>
            <a:r>
              <a:rPr sz="1800" dirty="0">
                <a:solidFill>
                  <a:srgbClr val="2E2933"/>
                </a:solidFill>
                <a:latin typeface="Gill Sans MT"/>
                <a:cs typeface="Gill Sans MT"/>
              </a:rPr>
              <a:t>y</a:t>
            </a:r>
            <a:r>
              <a:rPr sz="1800" spc="20" dirty="0">
                <a:solidFill>
                  <a:srgbClr val="2E2933"/>
                </a:solidFill>
                <a:latin typeface="Gill Sans MT"/>
                <a:cs typeface="Gill Sans MT"/>
              </a:rPr>
              <a:t> </a:t>
            </a:r>
            <a:r>
              <a:rPr sz="1800" spc="-25" dirty="0">
                <a:solidFill>
                  <a:srgbClr val="2E2933"/>
                </a:solidFill>
                <a:latin typeface="Gill Sans MT"/>
                <a:cs typeface="Gill Sans MT"/>
              </a:rPr>
              <a:t>así </a:t>
            </a:r>
            <a:r>
              <a:rPr sz="1800" dirty="0">
                <a:solidFill>
                  <a:srgbClr val="2E2933"/>
                </a:solidFill>
                <a:latin typeface="Gill Sans MT"/>
                <a:cs typeface="Gill Sans MT"/>
              </a:rPr>
              <a:t>mismo</a:t>
            </a:r>
            <a:r>
              <a:rPr sz="1800" spc="380" dirty="0">
                <a:solidFill>
                  <a:srgbClr val="2E2933"/>
                </a:solidFill>
                <a:latin typeface="Gill Sans MT"/>
                <a:cs typeface="Gill Sans MT"/>
              </a:rPr>
              <a:t> </a:t>
            </a:r>
            <a:r>
              <a:rPr sz="1800" dirty="0">
                <a:solidFill>
                  <a:srgbClr val="2E2933"/>
                </a:solidFill>
                <a:latin typeface="Gill Sans MT"/>
                <a:cs typeface="Gill Sans MT"/>
              </a:rPr>
              <a:t>tener</a:t>
            </a:r>
            <a:r>
              <a:rPr sz="1800" spc="385" dirty="0">
                <a:solidFill>
                  <a:srgbClr val="2E2933"/>
                </a:solidFill>
                <a:latin typeface="Gill Sans MT"/>
                <a:cs typeface="Gill Sans MT"/>
              </a:rPr>
              <a:t> </a:t>
            </a:r>
            <a:r>
              <a:rPr sz="1800" dirty="0">
                <a:solidFill>
                  <a:srgbClr val="2E2933"/>
                </a:solidFill>
                <a:latin typeface="Gill Sans MT"/>
                <a:cs typeface="Gill Sans MT"/>
              </a:rPr>
              <a:t>planes</a:t>
            </a:r>
            <a:r>
              <a:rPr sz="1800" spc="380" dirty="0">
                <a:solidFill>
                  <a:srgbClr val="2E2933"/>
                </a:solidFill>
                <a:latin typeface="Gill Sans MT"/>
                <a:cs typeface="Gill Sans MT"/>
              </a:rPr>
              <a:t> </a:t>
            </a:r>
            <a:r>
              <a:rPr sz="1800" dirty="0">
                <a:solidFill>
                  <a:srgbClr val="2E2933"/>
                </a:solidFill>
                <a:latin typeface="Gill Sans MT"/>
                <a:cs typeface="Gill Sans MT"/>
              </a:rPr>
              <a:t>por</a:t>
            </a:r>
            <a:r>
              <a:rPr sz="1800" spc="375" dirty="0">
                <a:solidFill>
                  <a:srgbClr val="2E2933"/>
                </a:solidFill>
                <a:latin typeface="Gill Sans MT"/>
                <a:cs typeface="Gill Sans MT"/>
              </a:rPr>
              <a:t> </a:t>
            </a:r>
            <a:r>
              <a:rPr sz="1800" dirty="0">
                <a:solidFill>
                  <a:srgbClr val="2E2933"/>
                </a:solidFill>
                <a:latin typeface="Gill Sans MT"/>
                <a:cs typeface="Gill Sans MT"/>
              </a:rPr>
              <a:t>si</a:t>
            </a:r>
            <a:r>
              <a:rPr sz="1800" spc="380" dirty="0">
                <a:solidFill>
                  <a:srgbClr val="2E2933"/>
                </a:solidFill>
                <a:latin typeface="Gill Sans MT"/>
                <a:cs typeface="Gill Sans MT"/>
              </a:rPr>
              <a:t> </a:t>
            </a:r>
            <a:r>
              <a:rPr sz="1800" spc="-25" dirty="0">
                <a:solidFill>
                  <a:srgbClr val="2E2933"/>
                </a:solidFill>
                <a:latin typeface="Gill Sans MT"/>
                <a:cs typeface="Gill Sans MT"/>
              </a:rPr>
              <a:t>las </a:t>
            </a:r>
            <a:r>
              <a:rPr sz="1800" dirty="0">
                <a:solidFill>
                  <a:srgbClr val="2E2933"/>
                </a:solidFill>
                <a:latin typeface="Gill Sans MT"/>
                <a:cs typeface="Gill Sans MT"/>
              </a:rPr>
              <a:t>cosas</a:t>
            </a:r>
            <a:r>
              <a:rPr sz="1800" spc="105" dirty="0">
                <a:solidFill>
                  <a:srgbClr val="2E2933"/>
                </a:solidFill>
                <a:latin typeface="Gill Sans MT"/>
                <a:cs typeface="Gill Sans MT"/>
              </a:rPr>
              <a:t> </a:t>
            </a:r>
            <a:r>
              <a:rPr sz="1800" dirty="0">
                <a:solidFill>
                  <a:srgbClr val="2E2933"/>
                </a:solidFill>
                <a:latin typeface="Gill Sans MT"/>
                <a:cs typeface="Gill Sans MT"/>
              </a:rPr>
              <a:t>no</a:t>
            </a:r>
            <a:r>
              <a:rPr sz="1800" spc="110" dirty="0">
                <a:solidFill>
                  <a:srgbClr val="2E2933"/>
                </a:solidFill>
                <a:latin typeface="Gill Sans MT"/>
                <a:cs typeface="Gill Sans MT"/>
              </a:rPr>
              <a:t> </a:t>
            </a:r>
            <a:r>
              <a:rPr sz="1800" dirty="0">
                <a:solidFill>
                  <a:srgbClr val="2E2933"/>
                </a:solidFill>
                <a:latin typeface="Gill Sans MT"/>
                <a:cs typeface="Gill Sans MT"/>
              </a:rPr>
              <a:t>salen</a:t>
            </a:r>
            <a:r>
              <a:rPr sz="1800" spc="110" dirty="0">
                <a:solidFill>
                  <a:srgbClr val="2E2933"/>
                </a:solidFill>
                <a:latin typeface="Gill Sans MT"/>
                <a:cs typeface="Gill Sans MT"/>
              </a:rPr>
              <a:t> </a:t>
            </a:r>
            <a:r>
              <a:rPr sz="1800" dirty="0">
                <a:solidFill>
                  <a:srgbClr val="2E2933"/>
                </a:solidFill>
                <a:latin typeface="Gill Sans MT"/>
                <a:cs typeface="Gill Sans MT"/>
              </a:rPr>
              <a:t>como</a:t>
            </a:r>
            <a:r>
              <a:rPr sz="1800" spc="114" dirty="0">
                <a:solidFill>
                  <a:srgbClr val="2E2933"/>
                </a:solidFill>
                <a:latin typeface="Gill Sans MT"/>
                <a:cs typeface="Gill Sans MT"/>
              </a:rPr>
              <a:t> </a:t>
            </a:r>
            <a:r>
              <a:rPr sz="1800" dirty="0">
                <a:solidFill>
                  <a:srgbClr val="2E2933"/>
                </a:solidFill>
                <a:latin typeface="Gill Sans MT"/>
                <a:cs typeface="Gill Sans MT"/>
              </a:rPr>
              <a:t>lo</a:t>
            </a:r>
            <a:r>
              <a:rPr sz="1800" spc="114" dirty="0">
                <a:solidFill>
                  <a:srgbClr val="2E2933"/>
                </a:solidFill>
                <a:latin typeface="Gill Sans MT"/>
                <a:cs typeface="Gill Sans MT"/>
              </a:rPr>
              <a:t> </a:t>
            </a:r>
            <a:r>
              <a:rPr sz="1800" spc="-10" dirty="0">
                <a:solidFill>
                  <a:srgbClr val="2E2933"/>
                </a:solidFill>
                <a:latin typeface="Gill Sans MT"/>
                <a:cs typeface="Gill Sans MT"/>
              </a:rPr>
              <a:t>estabas planeando.</a:t>
            </a:r>
            <a:endParaRPr sz="1800">
              <a:latin typeface="Gill Sans MT"/>
              <a:cs typeface="Gill Sans MT"/>
            </a:endParaRPr>
          </a:p>
        </p:txBody>
      </p:sp>
      <p:pic>
        <p:nvPicPr>
          <p:cNvPr id="9" name="object 9"/>
          <p:cNvPicPr/>
          <p:nvPr/>
        </p:nvPicPr>
        <p:blipFill>
          <a:blip r:embed="rId4" cstate="print"/>
          <a:stretch>
            <a:fillRect/>
          </a:stretch>
        </p:blipFill>
        <p:spPr>
          <a:xfrm>
            <a:off x="0" y="36576"/>
            <a:ext cx="2531364" cy="501396"/>
          </a:xfrm>
          <a:prstGeom prst="rect">
            <a:avLst/>
          </a:prstGeom>
        </p:spPr>
      </p:pic>
      <p:sp>
        <p:nvSpPr>
          <p:cNvPr id="10" name="Rectángulo 9"/>
          <p:cNvSpPr/>
          <p:nvPr/>
        </p:nvSpPr>
        <p:spPr>
          <a:xfrm>
            <a:off x="381000" y="838200"/>
            <a:ext cx="6096000" cy="1219693"/>
          </a:xfrm>
          <a:prstGeom prst="rect">
            <a:avLst/>
          </a:prstGeom>
        </p:spPr>
        <p:txBody>
          <a:bodyPr>
            <a:spAutoFit/>
          </a:bodyPr>
          <a:lstStyle/>
          <a:p>
            <a:pPr>
              <a:lnSpc>
                <a:spcPct val="107000"/>
              </a:lnSpc>
              <a:spcAft>
                <a:spcPts val="0"/>
              </a:spcAft>
            </a:pPr>
            <a:r>
              <a:rPr lang="es-SV" sz="1800" dirty="0" smtClean="0">
                <a:effectLst/>
                <a:latin typeface="Gill Sans MT" panose="020B0502020104020203" pitchFamily="34" charset="0"/>
                <a:ea typeface="Calibri" panose="020F0502020204030204" pitchFamily="34" charset="0"/>
                <a:cs typeface="Times New Roman" panose="02020603050405020304" pitchFamily="18" charset="0"/>
              </a:rPr>
              <a:t>Existen dos tipos de orientación al logro:</a:t>
            </a:r>
            <a:endParaRPr lang="en-US" sz="1600" dirty="0" smtClean="0">
              <a:effectLst/>
              <a:latin typeface="Gill Sans MT" panose="020B0502020104020203" pitchFamily="34" charset="0"/>
              <a:ea typeface="Calibri" panose="020F0502020204030204" pitchFamily="34" charset="0"/>
              <a:cs typeface="Times New Roman" panose="02020603050405020304" pitchFamily="18" charset="0"/>
            </a:endParaRPr>
          </a:p>
          <a:p>
            <a:pPr marL="342900" lvl="0" indent="-342900">
              <a:spcAft>
                <a:spcPts val="0"/>
              </a:spcAft>
              <a:buFont typeface="+mj-lt"/>
              <a:buAutoNum type="arabicParenR"/>
            </a:pPr>
            <a:r>
              <a:rPr lang="es-ES" sz="1800" dirty="0" smtClean="0">
                <a:effectLst/>
                <a:latin typeface="Gill Sans MT" panose="020B0502020104020203" pitchFamily="34" charset="0"/>
                <a:ea typeface="Times New Roman" panose="02020603050405020304" pitchFamily="18" charset="0"/>
              </a:rPr>
              <a:t>Apelativa tendencia a alcanzar el éxito, el deseo de alcanzar el logro.</a:t>
            </a:r>
            <a:endParaRPr lang="en-US" sz="1800" dirty="0" smtClean="0">
              <a:effectLst/>
              <a:latin typeface="Gill Sans MT" panose="020B0502020104020203" pitchFamily="34" charset="0"/>
              <a:ea typeface="Times New Roman" panose="02020603050405020304" pitchFamily="18" charset="0"/>
            </a:endParaRPr>
          </a:p>
          <a:p>
            <a:pPr marL="342900" lvl="0" indent="-342900">
              <a:spcAft>
                <a:spcPts val="0"/>
              </a:spcAft>
              <a:buFont typeface="+mj-lt"/>
              <a:buAutoNum type="arabicParenR"/>
            </a:pPr>
            <a:r>
              <a:rPr lang="es-ES" sz="1800" dirty="0" err="1" smtClean="0">
                <a:effectLst/>
                <a:latin typeface="Gill Sans MT" panose="020B0502020104020203" pitchFamily="34" charset="0"/>
                <a:ea typeface="Times New Roman" panose="02020603050405020304" pitchFamily="18" charset="0"/>
              </a:rPr>
              <a:t>Evitativa</a:t>
            </a:r>
            <a:r>
              <a:rPr lang="es-ES" sz="1800" dirty="0" smtClean="0">
                <a:effectLst/>
                <a:latin typeface="Gill Sans MT" panose="020B0502020104020203" pitchFamily="34" charset="0"/>
                <a:ea typeface="Times New Roman" panose="02020603050405020304" pitchFamily="18" charset="0"/>
              </a:rPr>
              <a:t> tendencia a evitar el fracaso, el deseo de no fallar.</a:t>
            </a:r>
            <a:endParaRPr lang="en-US" sz="1800" dirty="0">
              <a:effectLst/>
              <a:latin typeface="Gill Sans MT" panose="020B0502020104020203" pitchFamily="34" charset="0"/>
              <a:ea typeface="Times New Roman" panose="02020603050405020304" pitchFamily="18" charset="0"/>
            </a:endParaRPr>
          </a:p>
        </p:txBody>
      </p:sp>
    </p:spTree>
    <p:extLst>
      <p:ext uri="{BB962C8B-B14F-4D97-AF65-F5344CB8AC3E}">
        <p14:creationId xmlns:p14="http://schemas.microsoft.com/office/powerpoint/2010/main" val="1441799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155632" y="609600"/>
            <a:ext cx="4093845" cy="29209"/>
          </a:xfrm>
          <a:custGeom>
            <a:avLst/>
            <a:gdLst/>
            <a:ahLst/>
            <a:cxnLst/>
            <a:rect l="l" t="t" r="r" b="b"/>
            <a:pathLst>
              <a:path w="4093845" h="29209">
                <a:moveTo>
                  <a:pt x="0" y="28828"/>
                </a:moveTo>
                <a:lnTo>
                  <a:pt x="4093718" y="0"/>
                </a:lnTo>
              </a:path>
            </a:pathLst>
          </a:custGeom>
          <a:ln w="6349">
            <a:solidFill>
              <a:srgbClr val="221F25"/>
            </a:solidFill>
          </a:ln>
        </p:spPr>
        <p:txBody>
          <a:bodyPr wrap="square" lIns="0" tIns="0" rIns="0" bIns="0" rtlCol="0"/>
          <a:lstStyle/>
          <a:p>
            <a:endParaRPr/>
          </a:p>
        </p:txBody>
      </p:sp>
      <p:sp>
        <p:nvSpPr>
          <p:cNvPr id="4" name="object 4"/>
          <p:cNvSpPr txBox="1">
            <a:spLocks noGrp="1"/>
          </p:cNvSpPr>
          <p:nvPr>
            <p:ph type="title"/>
          </p:nvPr>
        </p:nvSpPr>
        <p:spPr>
          <a:xfrm>
            <a:off x="4267200" y="311656"/>
            <a:ext cx="1870710" cy="980440"/>
          </a:xfrm>
          <a:prstGeom prst="rect">
            <a:avLst/>
          </a:prstGeom>
        </p:spPr>
        <p:txBody>
          <a:bodyPr vert="horz" wrap="square" lIns="0" tIns="12700" rIns="0" bIns="0" rtlCol="0">
            <a:spAutoFit/>
          </a:bodyPr>
          <a:lstStyle/>
          <a:p>
            <a:pPr marL="12700">
              <a:lnSpc>
                <a:spcPts val="1480"/>
              </a:lnSpc>
              <a:spcBef>
                <a:spcPts val="100"/>
              </a:spcBef>
            </a:pPr>
            <a:r>
              <a:rPr sz="1600" spc="-90" dirty="0">
                <a:solidFill>
                  <a:srgbClr val="001F5F"/>
                </a:solidFill>
                <a:latin typeface="Gill Sans MT"/>
                <a:cs typeface="Gill Sans MT"/>
              </a:rPr>
              <a:t>7.5</a:t>
            </a:r>
            <a:r>
              <a:rPr sz="1600" spc="-175" dirty="0">
                <a:solidFill>
                  <a:srgbClr val="001F5F"/>
                </a:solidFill>
                <a:latin typeface="Gill Sans MT"/>
                <a:cs typeface="Gill Sans MT"/>
              </a:rPr>
              <a:t> </a:t>
            </a:r>
            <a:r>
              <a:rPr sz="1600" spc="-85" dirty="0">
                <a:solidFill>
                  <a:srgbClr val="001F5F"/>
                </a:solidFill>
                <a:latin typeface="Gill Sans MT"/>
                <a:cs typeface="Gill Sans MT"/>
              </a:rPr>
              <a:t>EL</a:t>
            </a:r>
            <a:r>
              <a:rPr sz="1600" spc="-165" dirty="0">
                <a:solidFill>
                  <a:srgbClr val="001F5F"/>
                </a:solidFill>
                <a:latin typeface="Gill Sans MT"/>
                <a:cs typeface="Gill Sans MT"/>
              </a:rPr>
              <a:t> </a:t>
            </a:r>
            <a:r>
              <a:rPr sz="1600" spc="-135" dirty="0">
                <a:solidFill>
                  <a:srgbClr val="001F5F"/>
                </a:solidFill>
                <a:latin typeface="Gill Sans MT"/>
                <a:cs typeface="Gill Sans MT"/>
              </a:rPr>
              <a:t>IMPACTO</a:t>
            </a:r>
            <a:r>
              <a:rPr sz="1600" spc="-165" dirty="0">
                <a:solidFill>
                  <a:srgbClr val="001F5F"/>
                </a:solidFill>
                <a:latin typeface="Gill Sans MT"/>
                <a:cs typeface="Gill Sans MT"/>
              </a:rPr>
              <a:t> </a:t>
            </a:r>
            <a:r>
              <a:rPr sz="1600" spc="-105" dirty="0">
                <a:solidFill>
                  <a:srgbClr val="001F5F"/>
                </a:solidFill>
                <a:latin typeface="Gill Sans MT"/>
                <a:cs typeface="Gill Sans MT"/>
              </a:rPr>
              <a:t>DE</a:t>
            </a:r>
            <a:r>
              <a:rPr sz="1600" spc="-150" dirty="0">
                <a:solidFill>
                  <a:srgbClr val="001F5F"/>
                </a:solidFill>
                <a:latin typeface="Gill Sans MT"/>
                <a:cs typeface="Gill Sans MT"/>
              </a:rPr>
              <a:t> </a:t>
            </a:r>
            <a:r>
              <a:rPr sz="1600" spc="-95" dirty="0">
                <a:solidFill>
                  <a:srgbClr val="001F5F"/>
                </a:solidFill>
                <a:latin typeface="Gill Sans MT"/>
                <a:cs typeface="Gill Sans MT"/>
              </a:rPr>
              <a:t>LOS</a:t>
            </a:r>
            <a:endParaRPr sz="1600" dirty="0">
              <a:latin typeface="Gill Sans MT"/>
              <a:cs typeface="Gill Sans MT"/>
            </a:endParaRPr>
          </a:p>
          <a:p>
            <a:pPr marL="233679">
              <a:lnSpc>
                <a:spcPts val="6040"/>
              </a:lnSpc>
            </a:pPr>
            <a:r>
              <a:rPr sz="5400" i="1" spc="-440" dirty="0">
                <a:solidFill>
                  <a:srgbClr val="001F5F"/>
                </a:solidFill>
                <a:latin typeface="Arial Narrow"/>
                <a:cs typeface="Arial Narrow"/>
              </a:rPr>
              <a:t>Logros</a:t>
            </a:r>
            <a:endParaRPr sz="5400" dirty="0">
              <a:latin typeface="Arial Narrow"/>
              <a:cs typeface="Arial Narrow"/>
            </a:endParaRPr>
          </a:p>
        </p:txBody>
      </p:sp>
      <p:sp>
        <p:nvSpPr>
          <p:cNvPr id="5" name="object 5"/>
          <p:cNvSpPr/>
          <p:nvPr/>
        </p:nvSpPr>
        <p:spPr>
          <a:xfrm>
            <a:off x="8406383" y="2913888"/>
            <a:ext cx="3553460" cy="3578860"/>
          </a:xfrm>
          <a:custGeom>
            <a:avLst/>
            <a:gdLst/>
            <a:ahLst/>
            <a:cxnLst/>
            <a:rect l="l" t="t" r="r" b="b"/>
            <a:pathLst>
              <a:path w="3553459" h="3578860">
                <a:moveTo>
                  <a:pt x="2961005" y="0"/>
                </a:moveTo>
                <a:lnTo>
                  <a:pt x="592201" y="0"/>
                </a:lnTo>
                <a:lnTo>
                  <a:pt x="543636" y="1963"/>
                </a:lnTo>
                <a:lnTo>
                  <a:pt x="496152" y="7751"/>
                </a:lnTo>
                <a:lnTo>
                  <a:pt x="449900" y="17213"/>
                </a:lnTo>
                <a:lnTo>
                  <a:pt x="405034" y="30194"/>
                </a:lnTo>
                <a:lnTo>
                  <a:pt x="361705" y="46543"/>
                </a:lnTo>
                <a:lnTo>
                  <a:pt x="320067" y="66107"/>
                </a:lnTo>
                <a:lnTo>
                  <a:pt x="280271" y="88734"/>
                </a:lnTo>
                <a:lnTo>
                  <a:pt x="242471" y="114271"/>
                </a:lnTo>
                <a:lnTo>
                  <a:pt x="206818" y="142566"/>
                </a:lnTo>
                <a:lnTo>
                  <a:pt x="173466" y="173466"/>
                </a:lnTo>
                <a:lnTo>
                  <a:pt x="142566" y="206818"/>
                </a:lnTo>
                <a:lnTo>
                  <a:pt x="114271" y="242471"/>
                </a:lnTo>
                <a:lnTo>
                  <a:pt x="88734" y="280271"/>
                </a:lnTo>
                <a:lnTo>
                  <a:pt x="66107" y="320067"/>
                </a:lnTo>
                <a:lnTo>
                  <a:pt x="46543" y="361705"/>
                </a:lnTo>
                <a:lnTo>
                  <a:pt x="30194" y="405034"/>
                </a:lnTo>
                <a:lnTo>
                  <a:pt x="17213" y="449900"/>
                </a:lnTo>
                <a:lnTo>
                  <a:pt x="7751" y="496152"/>
                </a:lnTo>
                <a:lnTo>
                  <a:pt x="1963" y="543636"/>
                </a:lnTo>
                <a:lnTo>
                  <a:pt x="0" y="592201"/>
                </a:lnTo>
                <a:lnTo>
                  <a:pt x="0" y="2986138"/>
                </a:lnTo>
                <a:lnTo>
                  <a:pt x="1963" y="3034709"/>
                </a:lnTo>
                <a:lnTo>
                  <a:pt x="7751" y="3082199"/>
                </a:lnTo>
                <a:lnTo>
                  <a:pt x="17213" y="3128455"/>
                </a:lnTo>
                <a:lnTo>
                  <a:pt x="30194" y="3173325"/>
                </a:lnTo>
                <a:lnTo>
                  <a:pt x="46543" y="3216656"/>
                </a:lnTo>
                <a:lnTo>
                  <a:pt x="66107" y="3258296"/>
                </a:lnTo>
                <a:lnTo>
                  <a:pt x="88734" y="3298093"/>
                </a:lnTo>
                <a:lnTo>
                  <a:pt x="114271" y="3335894"/>
                </a:lnTo>
                <a:lnTo>
                  <a:pt x="142566" y="3371546"/>
                </a:lnTo>
                <a:lnTo>
                  <a:pt x="173466" y="3404898"/>
                </a:lnTo>
                <a:lnTo>
                  <a:pt x="206818" y="3435797"/>
                </a:lnTo>
                <a:lnTo>
                  <a:pt x="242471" y="3464090"/>
                </a:lnTo>
                <a:lnTo>
                  <a:pt x="280271" y="3489626"/>
                </a:lnTo>
                <a:lnTo>
                  <a:pt x="320067" y="3512251"/>
                </a:lnTo>
                <a:lnTo>
                  <a:pt x="361705" y="3531813"/>
                </a:lnTo>
                <a:lnTo>
                  <a:pt x="405034" y="3548161"/>
                </a:lnTo>
                <a:lnTo>
                  <a:pt x="449900" y="3561140"/>
                </a:lnTo>
                <a:lnTo>
                  <a:pt x="496152" y="3570601"/>
                </a:lnTo>
                <a:lnTo>
                  <a:pt x="543636" y="3576388"/>
                </a:lnTo>
                <a:lnTo>
                  <a:pt x="592201" y="3578352"/>
                </a:lnTo>
                <a:lnTo>
                  <a:pt x="2961005" y="3578352"/>
                </a:lnTo>
                <a:lnTo>
                  <a:pt x="3009569" y="3576388"/>
                </a:lnTo>
                <a:lnTo>
                  <a:pt x="3057053" y="3570601"/>
                </a:lnTo>
                <a:lnTo>
                  <a:pt x="3103305" y="3561140"/>
                </a:lnTo>
                <a:lnTo>
                  <a:pt x="3148171" y="3548161"/>
                </a:lnTo>
                <a:lnTo>
                  <a:pt x="3191500" y="3531813"/>
                </a:lnTo>
                <a:lnTo>
                  <a:pt x="3233138" y="3512251"/>
                </a:lnTo>
                <a:lnTo>
                  <a:pt x="3272934" y="3489626"/>
                </a:lnTo>
                <a:lnTo>
                  <a:pt x="3310734" y="3464090"/>
                </a:lnTo>
                <a:lnTo>
                  <a:pt x="3346387" y="3435797"/>
                </a:lnTo>
                <a:lnTo>
                  <a:pt x="3379739" y="3404898"/>
                </a:lnTo>
                <a:lnTo>
                  <a:pt x="3410639" y="3371546"/>
                </a:lnTo>
                <a:lnTo>
                  <a:pt x="3438934" y="3335894"/>
                </a:lnTo>
                <a:lnTo>
                  <a:pt x="3464471" y="3298093"/>
                </a:lnTo>
                <a:lnTo>
                  <a:pt x="3487098" y="3258296"/>
                </a:lnTo>
                <a:lnTo>
                  <a:pt x="3506662" y="3216656"/>
                </a:lnTo>
                <a:lnTo>
                  <a:pt x="3523011" y="3173325"/>
                </a:lnTo>
                <a:lnTo>
                  <a:pt x="3535992" y="3128455"/>
                </a:lnTo>
                <a:lnTo>
                  <a:pt x="3545454" y="3082199"/>
                </a:lnTo>
                <a:lnTo>
                  <a:pt x="3551242" y="3034709"/>
                </a:lnTo>
                <a:lnTo>
                  <a:pt x="3553206" y="2986138"/>
                </a:lnTo>
                <a:lnTo>
                  <a:pt x="3553206" y="592201"/>
                </a:lnTo>
                <a:lnTo>
                  <a:pt x="3551242" y="543636"/>
                </a:lnTo>
                <a:lnTo>
                  <a:pt x="3545454" y="496152"/>
                </a:lnTo>
                <a:lnTo>
                  <a:pt x="3535992" y="449900"/>
                </a:lnTo>
                <a:lnTo>
                  <a:pt x="3523011" y="405034"/>
                </a:lnTo>
                <a:lnTo>
                  <a:pt x="3506662" y="361705"/>
                </a:lnTo>
                <a:lnTo>
                  <a:pt x="3487098" y="320067"/>
                </a:lnTo>
                <a:lnTo>
                  <a:pt x="3464471" y="280271"/>
                </a:lnTo>
                <a:lnTo>
                  <a:pt x="3438934" y="242471"/>
                </a:lnTo>
                <a:lnTo>
                  <a:pt x="3410639" y="206818"/>
                </a:lnTo>
                <a:lnTo>
                  <a:pt x="3379739" y="173466"/>
                </a:lnTo>
                <a:lnTo>
                  <a:pt x="3346387" y="142566"/>
                </a:lnTo>
                <a:lnTo>
                  <a:pt x="3310734" y="114271"/>
                </a:lnTo>
                <a:lnTo>
                  <a:pt x="3272934" y="88734"/>
                </a:lnTo>
                <a:lnTo>
                  <a:pt x="3233138" y="66107"/>
                </a:lnTo>
                <a:lnTo>
                  <a:pt x="3191500" y="46543"/>
                </a:lnTo>
                <a:lnTo>
                  <a:pt x="3148171" y="30194"/>
                </a:lnTo>
                <a:lnTo>
                  <a:pt x="3103305" y="17213"/>
                </a:lnTo>
                <a:lnTo>
                  <a:pt x="3057053" y="7751"/>
                </a:lnTo>
                <a:lnTo>
                  <a:pt x="3009569" y="1963"/>
                </a:lnTo>
                <a:lnTo>
                  <a:pt x="2961005" y="0"/>
                </a:lnTo>
                <a:close/>
              </a:path>
            </a:pathLst>
          </a:custGeom>
          <a:solidFill>
            <a:srgbClr val="75DAEB"/>
          </a:solidFill>
        </p:spPr>
        <p:txBody>
          <a:bodyPr wrap="square" lIns="0" tIns="0" rIns="0" bIns="0" rtlCol="0"/>
          <a:lstStyle/>
          <a:p>
            <a:endParaRPr/>
          </a:p>
        </p:txBody>
      </p:sp>
      <p:sp>
        <p:nvSpPr>
          <p:cNvPr id="6" name="object 6"/>
          <p:cNvSpPr txBox="1"/>
          <p:nvPr/>
        </p:nvSpPr>
        <p:spPr>
          <a:xfrm>
            <a:off x="8688831" y="3265627"/>
            <a:ext cx="3008630" cy="2764790"/>
          </a:xfrm>
          <a:prstGeom prst="rect">
            <a:avLst/>
          </a:prstGeom>
        </p:spPr>
        <p:txBody>
          <a:bodyPr vert="horz" wrap="square" lIns="0" tIns="12065" rIns="0" bIns="0" rtlCol="0">
            <a:spAutoFit/>
          </a:bodyPr>
          <a:lstStyle/>
          <a:p>
            <a:pPr marL="12700" marR="5080" algn="just">
              <a:lnSpc>
                <a:spcPct val="107000"/>
              </a:lnSpc>
              <a:spcBef>
                <a:spcPts val="95"/>
              </a:spcBef>
            </a:pPr>
            <a:r>
              <a:rPr sz="1400" spc="-35" dirty="0">
                <a:solidFill>
                  <a:srgbClr val="2E2933"/>
                </a:solidFill>
                <a:latin typeface="Gill Sans MT"/>
                <a:cs typeface="Gill Sans MT"/>
              </a:rPr>
              <a:t>E</a:t>
            </a:r>
            <a:r>
              <a:rPr sz="1400" spc="35" dirty="0">
                <a:solidFill>
                  <a:srgbClr val="2E2933"/>
                </a:solidFill>
                <a:latin typeface="Gill Sans MT"/>
                <a:cs typeface="Gill Sans MT"/>
              </a:rPr>
              <a:t>l</a:t>
            </a:r>
            <a:r>
              <a:rPr sz="1400" spc="-145" dirty="0">
                <a:solidFill>
                  <a:srgbClr val="2E2933"/>
                </a:solidFill>
                <a:latin typeface="Gill Sans MT"/>
                <a:cs typeface="Gill Sans MT"/>
              </a:rPr>
              <a:t> </a:t>
            </a:r>
            <a:r>
              <a:rPr sz="1400" spc="10" dirty="0">
                <a:solidFill>
                  <a:srgbClr val="2E2933"/>
                </a:solidFill>
                <a:latin typeface="Gill Sans MT"/>
                <a:cs typeface="Gill Sans MT"/>
              </a:rPr>
              <a:t>p</a:t>
            </a:r>
            <a:r>
              <a:rPr sz="1400" spc="40" dirty="0">
                <a:solidFill>
                  <a:srgbClr val="2E2933"/>
                </a:solidFill>
                <a:latin typeface="Gill Sans MT"/>
                <a:cs typeface="Gill Sans MT"/>
              </a:rPr>
              <a:t>la</a:t>
            </a:r>
            <a:r>
              <a:rPr sz="1400" spc="-70" dirty="0">
                <a:solidFill>
                  <a:srgbClr val="2E2933"/>
                </a:solidFill>
                <a:latin typeface="Gill Sans MT"/>
                <a:cs typeface="Gill Sans MT"/>
              </a:rPr>
              <a:t>c</a:t>
            </a:r>
            <a:r>
              <a:rPr sz="1400" spc="-75" dirty="0">
                <a:solidFill>
                  <a:srgbClr val="2E2933"/>
                </a:solidFill>
                <a:latin typeface="Gill Sans MT"/>
                <a:cs typeface="Gill Sans MT"/>
              </a:rPr>
              <a:t>er</a:t>
            </a:r>
            <a:r>
              <a:rPr sz="1400" spc="-140" dirty="0">
                <a:solidFill>
                  <a:srgbClr val="2E2933"/>
                </a:solidFill>
                <a:latin typeface="Gill Sans MT"/>
                <a:cs typeface="Gill Sans MT"/>
              </a:rPr>
              <a:t> </a:t>
            </a:r>
            <a:r>
              <a:rPr sz="1400" spc="10" dirty="0">
                <a:solidFill>
                  <a:srgbClr val="2E2933"/>
                </a:solidFill>
                <a:latin typeface="Gill Sans MT"/>
                <a:cs typeface="Gill Sans MT"/>
              </a:rPr>
              <a:t>q</a:t>
            </a:r>
            <a:r>
              <a:rPr sz="1400" spc="-15" dirty="0">
                <a:solidFill>
                  <a:srgbClr val="2E2933"/>
                </a:solidFill>
                <a:latin typeface="Gill Sans MT"/>
                <a:cs typeface="Gill Sans MT"/>
              </a:rPr>
              <a:t>ue</a:t>
            </a:r>
            <a:r>
              <a:rPr sz="1400" spc="-145" dirty="0">
                <a:solidFill>
                  <a:srgbClr val="2E2933"/>
                </a:solidFill>
                <a:latin typeface="Gill Sans MT"/>
                <a:cs typeface="Gill Sans MT"/>
              </a:rPr>
              <a:t> </a:t>
            </a:r>
            <a:r>
              <a:rPr sz="1400" spc="-35" dirty="0">
                <a:solidFill>
                  <a:srgbClr val="2E2933"/>
                </a:solidFill>
                <a:latin typeface="Gill Sans MT"/>
                <a:cs typeface="Gill Sans MT"/>
              </a:rPr>
              <a:t>se</a:t>
            </a:r>
            <a:r>
              <a:rPr sz="1400" spc="-145" dirty="0">
                <a:solidFill>
                  <a:srgbClr val="2E2933"/>
                </a:solidFill>
                <a:latin typeface="Gill Sans MT"/>
                <a:cs typeface="Gill Sans MT"/>
              </a:rPr>
              <a:t> </a:t>
            </a:r>
            <a:r>
              <a:rPr sz="1400" spc="-35" dirty="0">
                <a:solidFill>
                  <a:srgbClr val="2E2933"/>
                </a:solidFill>
                <a:latin typeface="Gill Sans MT"/>
                <a:cs typeface="Gill Sans MT"/>
              </a:rPr>
              <a:t>obt</a:t>
            </a:r>
            <a:r>
              <a:rPr sz="1400" spc="-5" dirty="0">
                <a:solidFill>
                  <a:srgbClr val="2E2933"/>
                </a:solidFill>
                <a:latin typeface="Gill Sans MT"/>
                <a:cs typeface="Gill Sans MT"/>
              </a:rPr>
              <a:t>ie</a:t>
            </a:r>
            <a:r>
              <a:rPr sz="1400" spc="20" dirty="0">
                <a:solidFill>
                  <a:srgbClr val="2E2933"/>
                </a:solidFill>
                <a:latin typeface="Gill Sans MT"/>
                <a:cs typeface="Gill Sans MT"/>
              </a:rPr>
              <a:t>n</a:t>
            </a:r>
            <a:r>
              <a:rPr sz="1400" spc="-40" dirty="0">
                <a:solidFill>
                  <a:srgbClr val="2E2933"/>
                </a:solidFill>
                <a:latin typeface="Gill Sans MT"/>
                <a:cs typeface="Gill Sans MT"/>
              </a:rPr>
              <a:t>e</a:t>
            </a:r>
            <a:r>
              <a:rPr sz="1400" spc="-135" dirty="0">
                <a:solidFill>
                  <a:srgbClr val="2E2933"/>
                </a:solidFill>
                <a:latin typeface="Gill Sans MT"/>
                <a:cs typeface="Gill Sans MT"/>
              </a:rPr>
              <a:t> </a:t>
            </a:r>
            <a:r>
              <a:rPr sz="1400" spc="-40" dirty="0">
                <a:solidFill>
                  <a:srgbClr val="2E2933"/>
                </a:solidFill>
                <a:latin typeface="Gill Sans MT"/>
                <a:cs typeface="Gill Sans MT"/>
              </a:rPr>
              <a:t>e</a:t>
            </a:r>
            <a:r>
              <a:rPr sz="1400" spc="-30" dirty="0">
                <a:solidFill>
                  <a:srgbClr val="2E2933"/>
                </a:solidFill>
                <a:latin typeface="Gill Sans MT"/>
                <a:cs typeface="Gill Sans MT"/>
              </a:rPr>
              <a:t>s</a:t>
            </a:r>
            <a:r>
              <a:rPr sz="1400" spc="-145" dirty="0">
                <a:solidFill>
                  <a:srgbClr val="2E2933"/>
                </a:solidFill>
                <a:latin typeface="Gill Sans MT"/>
                <a:cs typeface="Gill Sans MT"/>
              </a:rPr>
              <a:t> </a:t>
            </a:r>
            <a:r>
              <a:rPr sz="1400" spc="10" dirty="0">
                <a:solidFill>
                  <a:srgbClr val="2E2933"/>
                </a:solidFill>
                <a:latin typeface="Gill Sans MT"/>
                <a:cs typeface="Gill Sans MT"/>
              </a:rPr>
              <a:t>muy</a:t>
            </a:r>
            <a:r>
              <a:rPr sz="1400" spc="-140" dirty="0">
                <a:solidFill>
                  <a:srgbClr val="2E2933"/>
                </a:solidFill>
                <a:latin typeface="Gill Sans MT"/>
                <a:cs typeface="Gill Sans MT"/>
              </a:rPr>
              <a:t> </a:t>
            </a:r>
            <a:r>
              <a:rPr sz="1400" spc="55" dirty="0">
                <a:solidFill>
                  <a:srgbClr val="2E2933"/>
                </a:solidFill>
                <a:latin typeface="Gill Sans MT"/>
                <a:cs typeface="Gill Sans MT"/>
              </a:rPr>
              <a:t>a</a:t>
            </a:r>
            <a:r>
              <a:rPr sz="1400" spc="30" dirty="0">
                <a:solidFill>
                  <a:srgbClr val="2E2933"/>
                </a:solidFill>
                <a:latin typeface="Gill Sans MT"/>
                <a:cs typeface="Gill Sans MT"/>
              </a:rPr>
              <a:t>l</a:t>
            </a:r>
            <a:r>
              <a:rPr sz="1400" spc="-55" dirty="0">
                <a:solidFill>
                  <a:srgbClr val="2E2933"/>
                </a:solidFill>
                <a:latin typeface="Gill Sans MT"/>
                <a:cs typeface="Gill Sans MT"/>
              </a:rPr>
              <a:t>to</a:t>
            </a:r>
            <a:r>
              <a:rPr sz="1400" spc="-150" dirty="0">
                <a:solidFill>
                  <a:srgbClr val="2E2933"/>
                </a:solidFill>
                <a:latin typeface="Gill Sans MT"/>
                <a:cs typeface="Gill Sans MT"/>
              </a:rPr>
              <a:t> </a:t>
            </a:r>
            <a:r>
              <a:rPr sz="1400" spc="-5" dirty="0">
                <a:solidFill>
                  <a:srgbClr val="2E2933"/>
                </a:solidFill>
                <a:latin typeface="Gill Sans MT"/>
                <a:cs typeface="Gill Sans MT"/>
              </a:rPr>
              <a:t>cu</a:t>
            </a:r>
            <a:r>
              <a:rPr sz="1400" dirty="0">
                <a:solidFill>
                  <a:srgbClr val="2E2933"/>
                </a:solidFill>
                <a:latin typeface="Gill Sans MT"/>
                <a:cs typeface="Gill Sans MT"/>
              </a:rPr>
              <a:t>a</a:t>
            </a:r>
            <a:r>
              <a:rPr sz="1400" spc="20" dirty="0">
                <a:solidFill>
                  <a:srgbClr val="2E2933"/>
                </a:solidFill>
                <a:latin typeface="Gill Sans MT"/>
                <a:cs typeface="Gill Sans MT"/>
              </a:rPr>
              <a:t>n</a:t>
            </a:r>
            <a:r>
              <a:rPr sz="1400" spc="5" dirty="0">
                <a:solidFill>
                  <a:srgbClr val="2E2933"/>
                </a:solidFill>
                <a:latin typeface="Gill Sans MT"/>
                <a:cs typeface="Gill Sans MT"/>
              </a:rPr>
              <a:t>d</a:t>
            </a:r>
            <a:r>
              <a:rPr sz="1400" spc="-65" dirty="0">
                <a:solidFill>
                  <a:srgbClr val="2E2933"/>
                </a:solidFill>
                <a:latin typeface="Gill Sans MT"/>
                <a:cs typeface="Gill Sans MT"/>
              </a:rPr>
              <a:t>o </a:t>
            </a:r>
            <a:r>
              <a:rPr sz="1400" spc="-35" dirty="0">
                <a:solidFill>
                  <a:srgbClr val="2E2933"/>
                </a:solidFill>
                <a:latin typeface="Gill Sans MT"/>
                <a:cs typeface="Gill Sans MT"/>
              </a:rPr>
              <a:t>se</a:t>
            </a:r>
            <a:r>
              <a:rPr sz="1400" dirty="0">
                <a:solidFill>
                  <a:srgbClr val="2E2933"/>
                </a:solidFill>
                <a:latin typeface="Gill Sans MT"/>
                <a:cs typeface="Gill Sans MT"/>
              </a:rPr>
              <a:t> </a:t>
            </a:r>
            <a:r>
              <a:rPr sz="1400" spc="65" dirty="0">
                <a:solidFill>
                  <a:srgbClr val="2E2933"/>
                </a:solidFill>
                <a:latin typeface="Gill Sans MT"/>
                <a:cs typeface="Gill Sans MT"/>
              </a:rPr>
              <a:t> </a:t>
            </a:r>
            <a:r>
              <a:rPr sz="1400" spc="-75" dirty="0">
                <a:solidFill>
                  <a:srgbClr val="2E2933"/>
                </a:solidFill>
                <a:latin typeface="Gill Sans MT"/>
                <a:cs typeface="Gill Sans MT"/>
              </a:rPr>
              <a:t>rec</a:t>
            </a:r>
            <a:r>
              <a:rPr sz="1400" dirty="0">
                <a:solidFill>
                  <a:srgbClr val="2E2933"/>
                </a:solidFill>
                <a:latin typeface="Gill Sans MT"/>
                <a:cs typeface="Gill Sans MT"/>
              </a:rPr>
              <a:t>ibe </a:t>
            </a:r>
            <a:r>
              <a:rPr sz="1400" spc="75" dirty="0">
                <a:solidFill>
                  <a:srgbClr val="2E2933"/>
                </a:solidFill>
                <a:latin typeface="Gill Sans MT"/>
                <a:cs typeface="Gill Sans MT"/>
              </a:rPr>
              <a:t> </a:t>
            </a:r>
            <a:r>
              <a:rPr sz="1400" spc="40" dirty="0">
                <a:solidFill>
                  <a:srgbClr val="2E2933"/>
                </a:solidFill>
                <a:latin typeface="Gill Sans MT"/>
                <a:cs typeface="Gill Sans MT"/>
              </a:rPr>
              <a:t>la</a:t>
            </a:r>
            <a:r>
              <a:rPr sz="1400" dirty="0">
                <a:solidFill>
                  <a:srgbClr val="2E2933"/>
                </a:solidFill>
                <a:latin typeface="Gill Sans MT"/>
                <a:cs typeface="Gill Sans MT"/>
              </a:rPr>
              <a:t> </a:t>
            </a:r>
            <a:r>
              <a:rPr sz="1400" spc="70" dirty="0">
                <a:solidFill>
                  <a:srgbClr val="2E2933"/>
                </a:solidFill>
                <a:latin typeface="Gill Sans MT"/>
                <a:cs typeface="Gill Sans MT"/>
              </a:rPr>
              <a:t> </a:t>
            </a:r>
            <a:r>
              <a:rPr sz="1400" spc="-75" dirty="0">
                <a:solidFill>
                  <a:srgbClr val="2E2933"/>
                </a:solidFill>
                <a:latin typeface="Times New Roman"/>
                <a:cs typeface="Times New Roman"/>
              </a:rPr>
              <a:t>“r</a:t>
            </a:r>
            <a:r>
              <a:rPr sz="1400" spc="-95" dirty="0">
                <a:solidFill>
                  <a:srgbClr val="2E2933"/>
                </a:solidFill>
                <a:latin typeface="Times New Roman"/>
                <a:cs typeface="Times New Roman"/>
              </a:rPr>
              <a:t>e</a:t>
            </a:r>
            <a:r>
              <a:rPr sz="1400" spc="-15" dirty="0">
                <a:solidFill>
                  <a:srgbClr val="2E2933"/>
                </a:solidFill>
                <a:latin typeface="Times New Roman"/>
                <a:cs typeface="Times New Roman"/>
              </a:rPr>
              <a:t>comp</a:t>
            </a:r>
            <a:r>
              <a:rPr sz="1400" spc="-5" dirty="0">
                <a:solidFill>
                  <a:srgbClr val="2E2933"/>
                </a:solidFill>
                <a:latin typeface="Times New Roman"/>
                <a:cs typeface="Times New Roman"/>
              </a:rPr>
              <a:t>e</a:t>
            </a:r>
            <a:r>
              <a:rPr sz="1400" spc="-50" dirty="0">
                <a:solidFill>
                  <a:srgbClr val="2E2933"/>
                </a:solidFill>
                <a:latin typeface="Times New Roman"/>
                <a:cs typeface="Times New Roman"/>
              </a:rPr>
              <a:t>nsa</a:t>
            </a:r>
            <a:r>
              <a:rPr sz="1400" spc="-45" dirty="0">
                <a:solidFill>
                  <a:srgbClr val="2E2933"/>
                </a:solidFill>
                <a:latin typeface="Times New Roman"/>
                <a:cs typeface="Times New Roman"/>
              </a:rPr>
              <a:t>”</a:t>
            </a:r>
            <a:r>
              <a:rPr sz="1400" spc="-30" dirty="0">
                <a:solidFill>
                  <a:srgbClr val="2E2933"/>
                </a:solidFill>
                <a:latin typeface="Times New Roman"/>
                <a:cs typeface="Times New Roman"/>
              </a:rPr>
              <a:t>,</a:t>
            </a:r>
            <a:r>
              <a:rPr sz="1400" dirty="0">
                <a:solidFill>
                  <a:srgbClr val="2E2933"/>
                </a:solidFill>
                <a:latin typeface="Times New Roman"/>
                <a:cs typeface="Times New Roman"/>
              </a:rPr>
              <a:t> </a:t>
            </a:r>
            <a:r>
              <a:rPr sz="1400" spc="145" dirty="0">
                <a:solidFill>
                  <a:srgbClr val="2E2933"/>
                </a:solidFill>
                <a:latin typeface="Times New Roman"/>
                <a:cs typeface="Times New Roman"/>
              </a:rPr>
              <a:t> </a:t>
            </a:r>
            <a:r>
              <a:rPr sz="1400" spc="-40" dirty="0">
                <a:solidFill>
                  <a:srgbClr val="2E2933"/>
                </a:solidFill>
                <a:latin typeface="Gill Sans MT"/>
                <a:cs typeface="Gill Sans MT"/>
              </a:rPr>
              <a:t>e</a:t>
            </a:r>
            <a:r>
              <a:rPr sz="1400" spc="-30" dirty="0">
                <a:solidFill>
                  <a:srgbClr val="2E2933"/>
                </a:solidFill>
                <a:latin typeface="Gill Sans MT"/>
                <a:cs typeface="Gill Sans MT"/>
              </a:rPr>
              <a:t>s</a:t>
            </a:r>
            <a:r>
              <a:rPr sz="1400" dirty="0">
                <a:solidFill>
                  <a:srgbClr val="2E2933"/>
                </a:solidFill>
                <a:latin typeface="Gill Sans MT"/>
                <a:cs typeface="Gill Sans MT"/>
              </a:rPr>
              <a:t> </a:t>
            </a:r>
            <a:r>
              <a:rPr sz="1400" spc="65" dirty="0">
                <a:solidFill>
                  <a:srgbClr val="2E2933"/>
                </a:solidFill>
                <a:latin typeface="Gill Sans MT"/>
                <a:cs typeface="Gill Sans MT"/>
              </a:rPr>
              <a:t> </a:t>
            </a:r>
            <a:r>
              <a:rPr sz="1400" spc="5" dirty="0">
                <a:solidFill>
                  <a:srgbClr val="2E2933"/>
                </a:solidFill>
                <a:latin typeface="Gill Sans MT"/>
                <a:cs typeface="Gill Sans MT"/>
              </a:rPr>
              <a:t>d</a:t>
            </a:r>
            <a:r>
              <a:rPr sz="1400" spc="-60" dirty="0">
                <a:solidFill>
                  <a:srgbClr val="2E2933"/>
                </a:solidFill>
                <a:latin typeface="Gill Sans MT"/>
                <a:cs typeface="Gill Sans MT"/>
              </a:rPr>
              <a:t>ec</a:t>
            </a:r>
            <a:r>
              <a:rPr sz="1400" spc="-25" dirty="0">
                <a:solidFill>
                  <a:srgbClr val="2E2933"/>
                </a:solidFill>
                <a:latin typeface="Gill Sans MT"/>
                <a:cs typeface="Gill Sans MT"/>
              </a:rPr>
              <a:t>ir,</a:t>
            </a:r>
            <a:r>
              <a:rPr sz="1400" dirty="0">
                <a:solidFill>
                  <a:srgbClr val="2E2933"/>
                </a:solidFill>
                <a:latin typeface="Gill Sans MT"/>
                <a:cs typeface="Gill Sans MT"/>
              </a:rPr>
              <a:t> </a:t>
            </a:r>
            <a:r>
              <a:rPr sz="1400" spc="70" dirty="0">
                <a:solidFill>
                  <a:srgbClr val="2E2933"/>
                </a:solidFill>
                <a:latin typeface="Gill Sans MT"/>
                <a:cs typeface="Gill Sans MT"/>
              </a:rPr>
              <a:t> </a:t>
            </a:r>
            <a:r>
              <a:rPr sz="1400" spc="45" dirty="0">
                <a:solidFill>
                  <a:srgbClr val="2E2933"/>
                </a:solidFill>
                <a:latin typeface="Gill Sans MT"/>
                <a:cs typeface="Gill Sans MT"/>
              </a:rPr>
              <a:t>la </a:t>
            </a:r>
            <a:r>
              <a:rPr sz="1400" spc="-35" dirty="0">
                <a:solidFill>
                  <a:srgbClr val="2E2933"/>
                </a:solidFill>
                <a:latin typeface="Gill Sans MT"/>
                <a:cs typeface="Gill Sans MT"/>
              </a:rPr>
              <a:t>e</a:t>
            </a:r>
            <a:r>
              <a:rPr sz="1400" spc="-25" dirty="0">
                <a:solidFill>
                  <a:srgbClr val="2E2933"/>
                </a:solidFill>
                <a:latin typeface="Gill Sans MT"/>
                <a:cs typeface="Gill Sans MT"/>
              </a:rPr>
              <a:t>v</a:t>
            </a:r>
            <a:r>
              <a:rPr sz="1400" spc="10" dirty="0">
                <a:solidFill>
                  <a:srgbClr val="2E2933"/>
                </a:solidFill>
                <a:latin typeface="Gill Sans MT"/>
                <a:cs typeface="Gill Sans MT"/>
              </a:rPr>
              <a:t>i</a:t>
            </a:r>
            <a:r>
              <a:rPr sz="1400" spc="25" dirty="0">
                <a:solidFill>
                  <a:srgbClr val="2E2933"/>
                </a:solidFill>
                <a:latin typeface="Gill Sans MT"/>
                <a:cs typeface="Gill Sans MT"/>
              </a:rPr>
              <a:t>d</a:t>
            </a:r>
            <a:r>
              <a:rPr sz="1400" spc="-35" dirty="0">
                <a:solidFill>
                  <a:srgbClr val="2E2933"/>
                </a:solidFill>
                <a:latin typeface="Gill Sans MT"/>
                <a:cs typeface="Gill Sans MT"/>
              </a:rPr>
              <a:t>en</a:t>
            </a:r>
            <a:r>
              <a:rPr sz="1400" spc="-20" dirty="0">
                <a:solidFill>
                  <a:srgbClr val="2E2933"/>
                </a:solidFill>
                <a:latin typeface="Gill Sans MT"/>
                <a:cs typeface="Gill Sans MT"/>
              </a:rPr>
              <a:t>c</a:t>
            </a:r>
            <a:r>
              <a:rPr sz="1400" spc="35" dirty="0">
                <a:solidFill>
                  <a:srgbClr val="2E2933"/>
                </a:solidFill>
                <a:latin typeface="Gill Sans MT"/>
                <a:cs typeface="Gill Sans MT"/>
              </a:rPr>
              <a:t>ia</a:t>
            </a:r>
            <a:r>
              <a:rPr sz="1400" spc="-114" dirty="0">
                <a:solidFill>
                  <a:srgbClr val="2E2933"/>
                </a:solidFill>
                <a:latin typeface="Gill Sans MT"/>
                <a:cs typeface="Gill Sans MT"/>
              </a:rPr>
              <a:t> </a:t>
            </a:r>
            <a:r>
              <a:rPr sz="1400" spc="5" dirty="0">
                <a:solidFill>
                  <a:srgbClr val="2E2933"/>
                </a:solidFill>
                <a:latin typeface="Gill Sans MT"/>
                <a:cs typeface="Gill Sans MT"/>
              </a:rPr>
              <a:t>d</a:t>
            </a:r>
            <a:r>
              <a:rPr sz="1400" spc="-5" dirty="0">
                <a:solidFill>
                  <a:srgbClr val="2E2933"/>
                </a:solidFill>
                <a:latin typeface="Gill Sans MT"/>
                <a:cs typeface="Gill Sans MT"/>
              </a:rPr>
              <a:t>el</a:t>
            </a:r>
            <a:r>
              <a:rPr sz="1400" spc="-120" dirty="0">
                <a:solidFill>
                  <a:srgbClr val="2E2933"/>
                </a:solidFill>
                <a:latin typeface="Gill Sans MT"/>
                <a:cs typeface="Gill Sans MT"/>
              </a:rPr>
              <a:t> </a:t>
            </a:r>
            <a:r>
              <a:rPr sz="1400" spc="-50" dirty="0">
                <a:solidFill>
                  <a:srgbClr val="2E2933"/>
                </a:solidFill>
                <a:latin typeface="Gill Sans MT"/>
                <a:cs typeface="Gill Sans MT"/>
              </a:rPr>
              <a:t>pr</a:t>
            </a:r>
            <a:r>
              <a:rPr sz="1400" spc="-35" dirty="0">
                <a:solidFill>
                  <a:srgbClr val="2E2933"/>
                </a:solidFill>
                <a:latin typeface="Gill Sans MT"/>
                <a:cs typeface="Gill Sans MT"/>
              </a:rPr>
              <a:t>oduc</a:t>
            </a:r>
            <a:r>
              <a:rPr sz="1400" spc="-20" dirty="0">
                <a:solidFill>
                  <a:srgbClr val="2E2933"/>
                </a:solidFill>
                <a:latin typeface="Gill Sans MT"/>
                <a:cs typeface="Gill Sans MT"/>
              </a:rPr>
              <a:t>t</a:t>
            </a:r>
            <a:r>
              <a:rPr sz="1400" spc="-90" dirty="0">
                <a:solidFill>
                  <a:srgbClr val="2E2933"/>
                </a:solidFill>
                <a:latin typeface="Gill Sans MT"/>
                <a:cs typeface="Gill Sans MT"/>
              </a:rPr>
              <a:t>o</a:t>
            </a:r>
            <a:r>
              <a:rPr sz="1400" spc="-120" dirty="0">
                <a:solidFill>
                  <a:srgbClr val="2E2933"/>
                </a:solidFill>
                <a:latin typeface="Gill Sans MT"/>
                <a:cs typeface="Gill Sans MT"/>
              </a:rPr>
              <a:t> </a:t>
            </a:r>
            <a:r>
              <a:rPr sz="1400" spc="45" dirty="0">
                <a:solidFill>
                  <a:srgbClr val="2E2933"/>
                </a:solidFill>
                <a:latin typeface="Gill Sans MT"/>
                <a:cs typeface="Gill Sans MT"/>
              </a:rPr>
              <a:t>fi</a:t>
            </a:r>
            <a:r>
              <a:rPr sz="1400" spc="35" dirty="0">
                <a:solidFill>
                  <a:srgbClr val="2E2933"/>
                </a:solidFill>
                <a:latin typeface="Gill Sans MT"/>
                <a:cs typeface="Gill Sans MT"/>
              </a:rPr>
              <a:t>nal</a:t>
            </a:r>
            <a:r>
              <a:rPr sz="1400" spc="-114" dirty="0">
                <a:solidFill>
                  <a:srgbClr val="2E2933"/>
                </a:solidFill>
                <a:latin typeface="Gill Sans MT"/>
                <a:cs typeface="Gill Sans MT"/>
              </a:rPr>
              <a:t> </a:t>
            </a:r>
            <a:r>
              <a:rPr sz="1400" spc="-20" dirty="0">
                <a:solidFill>
                  <a:srgbClr val="2E2933"/>
                </a:solidFill>
                <a:latin typeface="Gill Sans MT"/>
                <a:cs typeface="Gill Sans MT"/>
              </a:rPr>
              <a:t>de</a:t>
            </a:r>
            <a:r>
              <a:rPr sz="1400" spc="-125" dirty="0">
                <a:solidFill>
                  <a:srgbClr val="2E2933"/>
                </a:solidFill>
                <a:latin typeface="Gill Sans MT"/>
                <a:cs typeface="Gill Sans MT"/>
              </a:rPr>
              <a:t> </a:t>
            </a:r>
            <a:r>
              <a:rPr sz="1400" spc="10" dirty="0">
                <a:solidFill>
                  <a:srgbClr val="2E2933"/>
                </a:solidFill>
                <a:latin typeface="Gill Sans MT"/>
                <a:cs typeface="Gill Sans MT"/>
              </a:rPr>
              <a:t>qu</a:t>
            </a:r>
            <a:r>
              <a:rPr sz="1400" spc="-40" dirty="0">
                <a:solidFill>
                  <a:srgbClr val="2E2933"/>
                </a:solidFill>
                <a:latin typeface="Gill Sans MT"/>
                <a:cs typeface="Gill Sans MT"/>
              </a:rPr>
              <a:t>e</a:t>
            </a:r>
            <a:r>
              <a:rPr sz="1400" spc="-120" dirty="0">
                <a:solidFill>
                  <a:srgbClr val="2E2933"/>
                </a:solidFill>
                <a:latin typeface="Gill Sans MT"/>
                <a:cs typeface="Gill Sans MT"/>
              </a:rPr>
              <a:t> </a:t>
            </a:r>
            <a:r>
              <a:rPr sz="1400" spc="-10" dirty="0">
                <a:solidFill>
                  <a:srgbClr val="2E2933"/>
                </a:solidFill>
                <a:latin typeface="Gill Sans MT"/>
                <a:cs typeface="Gill Sans MT"/>
              </a:rPr>
              <a:t>e</a:t>
            </a:r>
            <a:r>
              <a:rPr sz="1400" spc="-5" dirty="0">
                <a:solidFill>
                  <a:srgbClr val="2E2933"/>
                </a:solidFill>
                <a:latin typeface="Gill Sans MT"/>
                <a:cs typeface="Gill Sans MT"/>
              </a:rPr>
              <a:t>l</a:t>
            </a:r>
            <a:r>
              <a:rPr sz="1400" spc="-114" dirty="0">
                <a:solidFill>
                  <a:srgbClr val="2E2933"/>
                </a:solidFill>
                <a:latin typeface="Gill Sans MT"/>
                <a:cs typeface="Gill Sans MT"/>
              </a:rPr>
              <a:t> </a:t>
            </a:r>
            <a:r>
              <a:rPr sz="1400" spc="-25" dirty="0">
                <a:solidFill>
                  <a:srgbClr val="2E2933"/>
                </a:solidFill>
                <a:latin typeface="Gill Sans MT"/>
                <a:cs typeface="Gill Sans MT"/>
              </a:rPr>
              <a:t>lo</a:t>
            </a:r>
            <a:r>
              <a:rPr sz="1400" spc="-15" dirty="0">
                <a:solidFill>
                  <a:srgbClr val="2E2933"/>
                </a:solidFill>
                <a:latin typeface="Gill Sans MT"/>
                <a:cs typeface="Gill Sans MT"/>
              </a:rPr>
              <a:t>g</a:t>
            </a:r>
            <a:r>
              <a:rPr sz="1400" spc="-5" dirty="0">
                <a:solidFill>
                  <a:srgbClr val="2E2933"/>
                </a:solidFill>
                <a:latin typeface="Gill Sans MT"/>
                <a:cs typeface="Gill Sans MT"/>
              </a:rPr>
              <a:t>r</a:t>
            </a:r>
            <a:r>
              <a:rPr sz="1400" spc="-65" dirty="0">
                <a:solidFill>
                  <a:srgbClr val="2E2933"/>
                </a:solidFill>
                <a:latin typeface="Gill Sans MT"/>
                <a:cs typeface="Gill Sans MT"/>
              </a:rPr>
              <a:t>o </a:t>
            </a:r>
            <a:r>
              <a:rPr sz="1400" spc="-35" dirty="0">
                <a:solidFill>
                  <a:srgbClr val="2E2933"/>
                </a:solidFill>
                <a:latin typeface="Gill Sans MT"/>
                <a:cs typeface="Gill Sans MT"/>
              </a:rPr>
              <a:t>se</a:t>
            </a:r>
            <a:r>
              <a:rPr sz="1400" spc="-145" dirty="0">
                <a:solidFill>
                  <a:srgbClr val="2E2933"/>
                </a:solidFill>
                <a:latin typeface="Gill Sans MT"/>
                <a:cs typeface="Gill Sans MT"/>
              </a:rPr>
              <a:t> </a:t>
            </a:r>
            <a:r>
              <a:rPr sz="1400" spc="35" dirty="0">
                <a:solidFill>
                  <a:srgbClr val="2E2933"/>
                </a:solidFill>
                <a:latin typeface="Gill Sans MT"/>
                <a:cs typeface="Gill Sans MT"/>
              </a:rPr>
              <a:t>h</a:t>
            </a:r>
            <a:r>
              <a:rPr sz="1400" spc="30" dirty="0">
                <a:solidFill>
                  <a:srgbClr val="2E2933"/>
                </a:solidFill>
                <a:latin typeface="Gill Sans MT"/>
                <a:cs typeface="Gill Sans MT"/>
              </a:rPr>
              <a:t>a</a:t>
            </a:r>
            <a:r>
              <a:rPr sz="1400" spc="-145" dirty="0">
                <a:solidFill>
                  <a:srgbClr val="2E2933"/>
                </a:solidFill>
                <a:latin typeface="Gill Sans MT"/>
                <a:cs typeface="Gill Sans MT"/>
              </a:rPr>
              <a:t> </a:t>
            </a:r>
            <a:r>
              <a:rPr sz="1400" spc="-85" dirty="0">
                <a:solidFill>
                  <a:srgbClr val="2E2933"/>
                </a:solidFill>
                <a:latin typeface="Gill Sans MT"/>
                <a:cs typeface="Gill Sans MT"/>
              </a:rPr>
              <a:t>co</a:t>
            </a:r>
            <a:r>
              <a:rPr sz="1400" spc="5" dirty="0">
                <a:solidFill>
                  <a:srgbClr val="2E2933"/>
                </a:solidFill>
                <a:latin typeface="Gill Sans MT"/>
                <a:cs typeface="Gill Sans MT"/>
              </a:rPr>
              <a:t>nsu</a:t>
            </a:r>
            <a:r>
              <a:rPr sz="1400" spc="10" dirty="0">
                <a:solidFill>
                  <a:srgbClr val="2E2933"/>
                </a:solidFill>
                <a:latin typeface="Gill Sans MT"/>
                <a:cs typeface="Gill Sans MT"/>
              </a:rPr>
              <a:t>m</a:t>
            </a:r>
            <a:r>
              <a:rPr sz="1400" spc="25" dirty="0">
                <a:solidFill>
                  <a:srgbClr val="2E2933"/>
                </a:solidFill>
                <a:latin typeface="Gill Sans MT"/>
                <a:cs typeface="Gill Sans MT"/>
              </a:rPr>
              <a:t>a</a:t>
            </a:r>
            <a:r>
              <a:rPr sz="1400" spc="35" dirty="0">
                <a:solidFill>
                  <a:srgbClr val="2E2933"/>
                </a:solidFill>
                <a:latin typeface="Gill Sans MT"/>
                <a:cs typeface="Gill Sans MT"/>
              </a:rPr>
              <a:t>d</a:t>
            </a:r>
            <a:r>
              <a:rPr sz="1400" spc="-85" dirty="0">
                <a:solidFill>
                  <a:srgbClr val="2E2933"/>
                </a:solidFill>
                <a:latin typeface="Gill Sans MT"/>
                <a:cs typeface="Gill Sans MT"/>
              </a:rPr>
              <a:t>o</a:t>
            </a:r>
            <a:r>
              <a:rPr sz="1400" spc="10" dirty="0">
                <a:solidFill>
                  <a:srgbClr val="2E2933"/>
                </a:solidFill>
                <a:latin typeface="Gill Sans MT"/>
                <a:cs typeface="Gill Sans MT"/>
              </a:rPr>
              <a:t>.</a:t>
            </a:r>
            <a:r>
              <a:rPr sz="1400" spc="-140" dirty="0">
                <a:solidFill>
                  <a:srgbClr val="2E2933"/>
                </a:solidFill>
                <a:latin typeface="Gill Sans MT"/>
                <a:cs typeface="Gill Sans MT"/>
              </a:rPr>
              <a:t> </a:t>
            </a:r>
            <a:r>
              <a:rPr sz="1400" spc="15" dirty="0">
                <a:solidFill>
                  <a:srgbClr val="2E2933"/>
                </a:solidFill>
                <a:latin typeface="Gill Sans MT"/>
                <a:cs typeface="Gill Sans MT"/>
              </a:rPr>
              <a:t>Ej</a:t>
            </a:r>
            <a:r>
              <a:rPr sz="1400" dirty="0">
                <a:solidFill>
                  <a:srgbClr val="2E2933"/>
                </a:solidFill>
                <a:latin typeface="Gill Sans MT"/>
                <a:cs typeface="Gill Sans MT"/>
              </a:rPr>
              <a:t>em</a:t>
            </a:r>
            <a:r>
              <a:rPr sz="1400" spc="5" dirty="0">
                <a:solidFill>
                  <a:srgbClr val="2E2933"/>
                </a:solidFill>
                <a:latin typeface="Gill Sans MT"/>
                <a:cs typeface="Gill Sans MT"/>
              </a:rPr>
              <a:t>p</a:t>
            </a:r>
            <a:r>
              <a:rPr sz="1400" spc="-15" dirty="0">
                <a:solidFill>
                  <a:srgbClr val="2E2933"/>
                </a:solidFill>
                <a:latin typeface="Gill Sans MT"/>
                <a:cs typeface="Gill Sans MT"/>
              </a:rPr>
              <a:t>l</a:t>
            </a:r>
            <a:r>
              <a:rPr sz="1400" spc="-30" dirty="0">
                <a:solidFill>
                  <a:srgbClr val="2E2933"/>
                </a:solidFill>
                <a:latin typeface="Gill Sans MT"/>
                <a:cs typeface="Gill Sans MT"/>
              </a:rPr>
              <a:t>o</a:t>
            </a:r>
            <a:r>
              <a:rPr sz="1400" spc="10" dirty="0">
                <a:solidFill>
                  <a:srgbClr val="2E2933"/>
                </a:solidFill>
                <a:latin typeface="Gill Sans MT"/>
                <a:cs typeface="Gill Sans MT"/>
              </a:rPr>
              <a:t>:</a:t>
            </a:r>
            <a:r>
              <a:rPr sz="1400" spc="-135" dirty="0">
                <a:solidFill>
                  <a:srgbClr val="2E2933"/>
                </a:solidFill>
                <a:latin typeface="Gill Sans MT"/>
                <a:cs typeface="Gill Sans MT"/>
              </a:rPr>
              <a:t> </a:t>
            </a:r>
            <a:r>
              <a:rPr sz="1400" spc="-40" dirty="0">
                <a:solidFill>
                  <a:srgbClr val="2E2933"/>
                </a:solidFill>
                <a:latin typeface="Gill Sans MT"/>
                <a:cs typeface="Gill Sans MT"/>
              </a:rPr>
              <a:t>e</a:t>
            </a:r>
            <a:r>
              <a:rPr sz="1400" spc="-30" dirty="0">
                <a:solidFill>
                  <a:srgbClr val="2E2933"/>
                </a:solidFill>
                <a:latin typeface="Gill Sans MT"/>
                <a:cs typeface="Gill Sans MT"/>
              </a:rPr>
              <a:t>s</a:t>
            </a:r>
            <a:r>
              <a:rPr sz="1400" spc="-145" dirty="0">
                <a:solidFill>
                  <a:srgbClr val="2E2933"/>
                </a:solidFill>
                <a:latin typeface="Gill Sans MT"/>
                <a:cs typeface="Gill Sans MT"/>
              </a:rPr>
              <a:t> </a:t>
            </a:r>
            <a:r>
              <a:rPr sz="1400" spc="-35" dirty="0">
                <a:solidFill>
                  <a:srgbClr val="2E2933"/>
                </a:solidFill>
                <a:latin typeface="Gill Sans MT"/>
                <a:cs typeface="Gill Sans MT"/>
              </a:rPr>
              <a:t>mo</a:t>
            </a:r>
            <a:r>
              <a:rPr sz="1400" spc="-5" dirty="0">
                <a:solidFill>
                  <a:srgbClr val="2E2933"/>
                </a:solidFill>
                <a:latin typeface="Gill Sans MT"/>
                <a:cs typeface="Gill Sans MT"/>
              </a:rPr>
              <a:t>m</a:t>
            </a:r>
            <a:r>
              <a:rPr sz="1400" dirty="0">
                <a:solidFill>
                  <a:srgbClr val="2E2933"/>
                </a:solidFill>
                <a:latin typeface="Gill Sans MT"/>
                <a:cs typeface="Gill Sans MT"/>
              </a:rPr>
              <a:t>e</a:t>
            </a:r>
            <a:r>
              <a:rPr sz="1400" spc="20" dirty="0">
                <a:solidFill>
                  <a:srgbClr val="2E2933"/>
                </a:solidFill>
                <a:latin typeface="Gill Sans MT"/>
                <a:cs typeface="Gill Sans MT"/>
              </a:rPr>
              <a:t>n</a:t>
            </a:r>
            <a:r>
              <a:rPr sz="1400" spc="-55" dirty="0">
                <a:solidFill>
                  <a:srgbClr val="2E2933"/>
                </a:solidFill>
                <a:latin typeface="Gill Sans MT"/>
                <a:cs typeface="Gill Sans MT"/>
              </a:rPr>
              <a:t>to</a:t>
            </a:r>
            <a:r>
              <a:rPr sz="1400" spc="-130" dirty="0">
                <a:solidFill>
                  <a:srgbClr val="2E2933"/>
                </a:solidFill>
                <a:latin typeface="Gill Sans MT"/>
                <a:cs typeface="Gill Sans MT"/>
              </a:rPr>
              <a:t> </a:t>
            </a:r>
            <a:r>
              <a:rPr sz="1400" spc="-5" dirty="0">
                <a:solidFill>
                  <a:srgbClr val="2E2933"/>
                </a:solidFill>
                <a:latin typeface="Gill Sans MT"/>
                <a:cs typeface="Gill Sans MT"/>
              </a:rPr>
              <a:t>de </a:t>
            </a:r>
            <a:r>
              <a:rPr sz="1400" spc="55" dirty="0">
                <a:solidFill>
                  <a:srgbClr val="2E2933"/>
                </a:solidFill>
                <a:latin typeface="Gill Sans MT"/>
                <a:cs typeface="Gill Sans MT"/>
              </a:rPr>
              <a:t>a</a:t>
            </a:r>
            <a:r>
              <a:rPr sz="1400" spc="30" dirty="0">
                <a:solidFill>
                  <a:srgbClr val="2E2933"/>
                </a:solidFill>
                <a:latin typeface="Gill Sans MT"/>
                <a:cs typeface="Gill Sans MT"/>
              </a:rPr>
              <a:t>l</a:t>
            </a:r>
            <a:r>
              <a:rPr sz="1400" spc="10" dirty="0">
                <a:solidFill>
                  <a:srgbClr val="2E2933"/>
                </a:solidFill>
                <a:latin typeface="Gill Sans MT"/>
                <a:cs typeface="Gill Sans MT"/>
              </a:rPr>
              <a:t>ta</a:t>
            </a:r>
            <a:r>
              <a:rPr sz="1400" spc="55" dirty="0">
                <a:solidFill>
                  <a:srgbClr val="2E2933"/>
                </a:solidFill>
                <a:latin typeface="Gill Sans MT"/>
                <a:cs typeface="Gill Sans MT"/>
              </a:rPr>
              <a:t> </a:t>
            </a:r>
            <a:r>
              <a:rPr sz="1400" dirty="0">
                <a:solidFill>
                  <a:srgbClr val="2E2933"/>
                </a:solidFill>
                <a:latin typeface="Gill Sans MT"/>
                <a:cs typeface="Gill Sans MT"/>
              </a:rPr>
              <a:t>sat</a:t>
            </a:r>
            <a:r>
              <a:rPr sz="1400" spc="25" dirty="0">
                <a:solidFill>
                  <a:srgbClr val="2E2933"/>
                </a:solidFill>
                <a:latin typeface="Gill Sans MT"/>
                <a:cs typeface="Gill Sans MT"/>
              </a:rPr>
              <a:t>isf</a:t>
            </a:r>
            <a:r>
              <a:rPr sz="1400" spc="45" dirty="0">
                <a:solidFill>
                  <a:srgbClr val="2E2933"/>
                </a:solidFill>
                <a:latin typeface="Gill Sans MT"/>
                <a:cs typeface="Gill Sans MT"/>
              </a:rPr>
              <a:t>a</a:t>
            </a:r>
            <a:r>
              <a:rPr sz="1400" spc="-55" dirty="0">
                <a:solidFill>
                  <a:srgbClr val="2E2933"/>
                </a:solidFill>
                <a:latin typeface="Gill Sans MT"/>
                <a:cs typeface="Gill Sans MT"/>
              </a:rPr>
              <a:t>cció</a:t>
            </a:r>
            <a:r>
              <a:rPr sz="1400" spc="20" dirty="0">
                <a:solidFill>
                  <a:srgbClr val="2E2933"/>
                </a:solidFill>
                <a:latin typeface="Gill Sans MT"/>
                <a:cs typeface="Gill Sans MT"/>
              </a:rPr>
              <a:t>n</a:t>
            </a:r>
            <a:r>
              <a:rPr sz="1400" spc="55" dirty="0">
                <a:solidFill>
                  <a:srgbClr val="2E2933"/>
                </a:solidFill>
                <a:latin typeface="Gill Sans MT"/>
                <a:cs typeface="Gill Sans MT"/>
              </a:rPr>
              <a:t> </a:t>
            </a:r>
            <a:r>
              <a:rPr sz="1400" dirty="0">
                <a:solidFill>
                  <a:srgbClr val="2E2933"/>
                </a:solidFill>
                <a:latin typeface="Gill Sans MT"/>
                <a:cs typeface="Gill Sans MT"/>
              </a:rPr>
              <a:t>cua</a:t>
            </a:r>
            <a:r>
              <a:rPr sz="1400" spc="5" dirty="0">
                <a:solidFill>
                  <a:srgbClr val="2E2933"/>
                </a:solidFill>
                <a:latin typeface="Gill Sans MT"/>
                <a:cs typeface="Gill Sans MT"/>
              </a:rPr>
              <a:t>n</a:t>
            </a:r>
            <a:r>
              <a:rPr sz="1400" spc="-40" dirty="0">
                <a:solidFill>
                  <a:srgbClr val="2E2933"/>
                </a:solidFill>
                <a:latin typeface="Gill Sans MT"/>
                <a:cs typeface="Gill Sans MT"/>
              </a:rPr>
              <a:t>do</a:t>
            </a:r>
            <a:r>
              <a:rPr sz="1400" spc="50" dirty="0">
                <a:solidFill>
                  <a:srgbClr val="2E2933"/>
                </a:solidFill>
                <a:latin typeface="Gill Sans MT"/>
                <a:cs typeface="Gill Sans MT"/>
              </a:rPr>
              <a:t> </a:t>
            </a:r>
            <a:r>
              <a:rPr sz="1400" dirty="0">
                <a:solidFill>
                  <a:srgbClr val="2E2933"/>
                </a:solidFill>
                <a:latin typeface="Gill Sans MT"/>
                <a:cs typeface="Gill Sans MT"/>
              </a:rPr>
              <a:t>saca</a:t>
            </a:r>
            <a:r>
              <a:rPr sz="1400" spc="-25" dirty="0">
                <a:solidFill>
                  <a:srgbClr val="2E2933"/>
                </a:solidFill>
                <a:latin typeface="Gill Sans MT"/>
                <a:cs typeface="Gill Sans MT"/>
              </a:rPr>
              <a:t>mos</a:t>
            </a:r>
            <a:r>
              <a:rPr sz="1400" spc="55" dirty="0">
                <a:solidFill>
                  <a:srgbClr val="2E2933"/>
                </a:solidFill>
                <a:latin typeface="Gill Sans MT"/>
                <a:cs typeface="Gill Sans MT"/>
              </a:rPr>
              <a:t> </a:t>
            </a:r>
            <a:r>
              <a:rPr sz="1400" spc="-10" dirty="0">
                <a:solidFill>
                  <a:srgbClr val="2E2933"/>
                </a:solidFill>
                <a:latin typeface="Gill Sans MT"/>
                <a:cs typeface="Gill Sans MT"/>
              </a:rPr>
              <a:t>e</a:t>
            </a:r>
            <a:r>
              <a:rPr sz="1400" spc="-5" dirty="0">
                <a:solidFill>
                  <a:srgbClr val="2E2933"/>
                </a:solidFill>
                <a:latin typeface="Gill Sans MT"/>
                <a:cs typeface="Gill Sans MT"/>
              </a:rPr>
              <a:t>l</a:t>
            </a:r>
            <a:r>
              <a:rPr sz="1400" spc="55" dirty="0">
                <a:solidFill>
                  <a:srgbClr val="2E2933"/>
                </a:solidFill>
                <a:latin typeface="Gill Sans MT"/>
                <a:cs typeface="Gill Sans MT"/>
              </a:rPr>
              <a:t> </a:t>
            </a:r>
            <a:r>
              <a:rPr sz="1400" spc="-50" dirty="0">
                <a:solidFill>
                  <a:srgbClr val="2E2933"/>
                </a:solidFill>
                <a:latin typeface="Gill Sans MT"/>
                <a:cs typeface="Gill Sans MT"/>
              </a:rPr>
              <a:t>coche </a:t>
            </a:r>
            <a:r>
              <a:rPr sz="1400" spc="15" dirty="0">
                <a:solidFill>
                  <a:srgbClr val="2E2933"/>
                </a:solidFill>
                <a:latin typeface="Gill Sans MT"/>
                <a:cs typeface="Gill Sans MT"/>
              </a:rPr>
              <a:t>nu</a:t>
            </a:r>
            <a:r>
              <a:rPr sz="1400" spc="-50" dirty="0">
                <a:solidFill>
                  <a:srgbClr val="2E2933"/>
                </a:solidFill>
                <a:latin typeface="Gill Sans MT"/>
                <a:cs typeface="Gill Sans MT"/>
              </a:rPr>
              <a:t>evo</a:t>
            </a:r>
            <a:r>
              <a:rPr sz="1400" spc="90" dirty="0">
                <a:solidFill>
                  <a:srgbClr val="2E2933"/>
                </a:solidFill>
                <a:latin typeface="Gill Sans MT"/>
                <a:cs typeface="Gill Sans MT"/>
              </a:rPr>
              <a:t> </a:t>
            </a:r>
            <a:r>
              <a:rPr sz="1400" spc="-20" dirty="0">
                <a:solidFill>
                  <a:srgbClr val="2E2933"/>
                </a:solidFill>
                <a:latin typeface="Gill Sans MT"/>
                <a:cs typeface="Gill Sans MT"/>
              </a:rPr>
              <a:t>de</a:t>
            </a:r>
            <a:r>
              <a:rPr sz="1400" spc="85" dirty="0">
                <a:solidFill>
                  <a:srgbClr val="2E2933"/>
                </a:solidFill>
                <a:latin typeface="Gill Sans MT"/>
                <a:cs typeface="Gill Sans MT"/>
              </a:rPr>
              <a:t> </a:t>
            </a:r>
            <a:r>
              <a:rPr sz="1400" spc="30" dirty="0">
                <a:solidFill>
                  <a:srgbClr val="2E2933"/>
                </a:solidFill>
                <a:latin typeface="Gill Sans MT"/>
                <a:cs typeface="Gill Sans MT"/>
              </a:rPr>
              <a:t>l</a:t>
            </a:r>
            <a:r>
              <a:rPr sz="1400" spc="55" dirty="0">
                <a:solidFill>
                  <a:srgbClr val="2E2933"/>
                </a:solidFill>
                <a:latin typeface="Gill Sans MT"/>
                <a:cs typeface="Gill Sans MT"/>
              </a:rPr>
              <a:t>a</a:t>
            </a:r>
            <a:r>
              <a:rPr sz="1400" spc="90" dirty="0">
                <a:solidFill>
                  <a:srgbClr val="2E2933"/>
                </a:solidFill>
                <a:latin typeface="Gill Sans MT"/>
                <a:cs typeface="Gill Sans MT"/>
              </a:rPr>
              <a:t> </a:t>
            </a:r>
            <a:r>
              <a:rPr sz="1400" spc="65" dirty="0">
                <a:solidFill>
                  <a:srgbClr val="2E2933"/>
                </a:solidFill>
                <a:latin typeface="Gill Sans MT"/>
                <a:cs typeface="Gill Sans MT"/>
              </a:rPr>
              <a:t>ag</a:t>
            </a:r>
            <a:r>
              <a:rPr sz="1400" spc="-35" dirty="0">
                <a:solidFill>
                  <a:srgbClr val="2E2933"/>
                </a:solidFill>
                <a:latin typeface="Gill Sans MT"/>
                <a:cs typeface="Gill Sans MT"/>
              </a:rPr>
              <a:t>en</a:t>
            </a:r>
            <a:r>
              <a:rPr sz="1400" spc="-20" dirty="0">
                <a:solidFill>
                  <a:srgbClr val="2E2933"/>
                </a:solidFill>
                <a:latin typeface="Gill Sans MT"/>
                <a:cs typeface="Gill Sans MT"/>
              </a:rPr>
              <a:t>c</a:t>
            </a:r>
            <a:r>
              <a:rPr sz="1400" spc="25" dirty="0">
                <a:solidFill>
                  <a:srgbClr val="2E2933"/>
                </a:solidFill>
                <a:latin typeface="Gill Sans MT"/>
                <a:cs typeface="Gill Sans MT"/>
              </a:rPr>
              <a:t>i</a:t>
            </a:r>
            <a:r>
              <a:rPr sz="1400" spc="50" dirty="0">
                <a:solidFill>
                  <a:srgbClr val="2E2933"/>
                </a:solidFill>
                <a:latin typeface="Gill Sans MT"/>
                <a:cs typeface="Gill Sans MT"/>
              </a:rPr>
              <a:t>a</a:t>
            </a:r>
            <a:r>
              <a:rPr sz="1400" spc="10" dirty="0">
                <a:solidFill>
                  <a:srgbClr val="2E2933"/>
                </a:solidFill>
                <a:latin typeface="Gill Sans MT"/>
                <a:cs typeface="Gill Sans MT"/>
              </a:rPr>
              <a:t>,</a:t>
            </a:r>
            <a:r>
              <a:rPr sz="1400" spc="95" dirty="0">
                <a:solidFill>
                  <a:srgbClr val="2E2933"/>
                </a:solidFill>
                <a:latin typeface="Gill Sans MT"/>
                <a:cs typeface="Gill Sans MT"/>
              </a:rPr>
              <a:t> </a:t>
            </a:r>
            <a:r>
              <a:rPr sz="1400" spc="-15" dirty="0">
                <a:solidFill>
                  <a:srgbClr val="2E2933"/>
                </a:solidFill>
                <a:latin typeface="Gill Sans MT"/>
                <a:cs typeface="Gill Sans MT"/>
              </a:rPr>
              <a:t>cuando</a:t>
            </a:r>
            <a:r>
              <a:rPr sz="1400" spc="90" dirty="0">
                <a:solidFill>
                  <a:srgbClr val="2E2933"/>
                </a:solidFill>
                <a:latin typeface="Gill Sans MT"/>
                <a:cs typeface="Gill Sans MT"/>
              </a:rPr>
              <a:t> </a:t>
            </a:r>
            <a:r>
              <a:rPr sz="1400" spc="-105" dirty="0">
                <a:solidFill>
                  <a:srgbClr val="2E2933"/>
                </a:solidFill>
                <a:latin typeface="Gill Sans MT"/>
                <a:cs typeface="Gill Sans MT"/>
              </a:rPr>
              <a:t>r</a:t>
            </a:r>
            <a:r>
              <a:rPr sz="1400" spc="-60" dirty="0">
                <a:solidFill>
                  <a:srgbClr val="2E2933"/>
                </a:solidFill>
                <a:latin typeface="Gill Sans MT"/>
                <a:cs typeface="Gill Sans MT"/>
              </a:rPr>
              <a:t>ec</a:t>
            </a:r>
            <a:r>
              <a:rPr sz="1400" spc="-5" dirty="0">
                <a:solidFill>
                  <a:srgbClr val="2E2933"/>
                </a:solidFill>
                <a:latin typeface="Gill Sans MT"/>
                <a:cs typeface="Gill Sans MT"/>
              </a:rPr>
              <a:t>ibimos</a:t>
            </a:r>
            <a:r>
              <a:rPr sz="1400" spc="90" dirty="0">
                <a:solidFill>
                  <a:srgbClr val="2E2933"/>
                </a:solidFill>
                <a:latin typeface="Gill Sans MT"/>
                <a:cs typeface="Gill Sans MT"/>
              </a:rPr>
              <a:t> </a:t>
            </a:r>
            <a:r>
              <a:rPr sz="1400" spc="-10" dirty="0">
                <a:solidFill>
                  <a:srgbClr val="2E2933"/>
                </a:solidFill>
                <a:latin typeface="Gill Sans MT"/>
                <a:cs typeface="Gill Sans MT"/>
              </a:rPr>
              <a:t>el </a:t>
            </a:r>
            <a:r>
              <a:rPr sz="1400" dirty="0">
                <a:solidFill>
                  <a:srgbClr val="2E2933"/>
                </a:solidFill>
                <a:latin typeface="Gill Sans MT"/>
                <a:cs typeface="Gill Sans MT"/>
              </a:rPr>
              <a:t>t</a:t>
            </a:r>
            <a:r>
              <a:rPr sz="1400" spc="5" dirty="0">
                <a:solidFill>
                  <a:srgbClr val="2E2933"/>
                </a:solidFill>
                <a:latin typeface="Gill Sans MT"/>
                <a:cs typeface="Gill Sans MT"/>
              </a:rPr>
              <a:t>í</a:t>
            </a:r>
            <a:r>
              <a:rPr sz="1400" spc="10" dirty="0">
                <a:solidFill>
                  <a:srgbClr val="2E2933"/>
                </a:solidFill>
                <a:latin typeface="Gill Sans MT"/>
                <a:cs typeface="Gill Sans MT"/>
              </a:rPr>
              <a:t>tul</a:t>
            </a:r>
            <a:r>
              <a:rPr sz="1400" spc="-90" dirty="0">
                <a:solidFill>
                  <a:srgbClr val="2E2933"/>
                </a:solidFill>
                <a:latin typeface="Gill Sans MT"/>
                <a:cs typeface="Gill Sans MT"/>
              </a:rPr>
              <a:t>o</a:t>
            </a:r>
            <a:r>
              <a:rPr sz="1400" spc="125" dirty="0">
                <a:solidFill>
                  <a:srgbClr val="2E2933"/>
                </a:solidFill>
                <a:latin typeface="Gill Sans MT"/>
                <a:cs typeface="Gill Sans MT"/>
              </a:rPr>
              <a:t> </a:t>
            </a:r>
            <a:r>
              <a:rPr sz="1400" spc="15" dirty="0">
                <a:solidFill>
                  <a:srgbClr val="2E2933"/>
                </a:solidFill>
                <a:latin typeface="Gill Sans MT"/>
                <a:cs typeface="Gill Sans MT"/>
              </a:rPr>
              <a:t>un</a:t>
            </a:r>
            <a:r>
              <a:rPr sz="1400" dirty="0">
                <a:solidFill>
                  <a:srgbClr val="2E2933"/>
                </a:solidFill>
                <a:latin typeface="Gill Sans MT"/>
                <a:cs typeface="Gill Sans MT"/>
              </a:rPr>
              <a:t>i</a:t>
            </a:r>
            <a:r>
              <a:rPr sz="1400" spc="5" dirty="0">
                <a:solidFill>
                  <a:srgbClr val="2E2933"/>
                </a:solidFill>
                <a:latin typeface="Gill Sans MT"/>
                <a:cs typeface="Gill Sans MT"/>
              </a:rPr>
              <a:t>v</a:t>
            </a:r>
            <a:r>
              <a:rPr sz="1400" spc="-35" dirty="0">
                <a:solidFill>
                  <a:srgbClr val="2E2933"/>
                </a:solidFill>
                <a:latin typeface="Gill Sans MT"/>
                <a:cs typeface="Gill Sans MT"/>
              </a:rPr>
              <a:t>ersi</a:t>
            </a:r>
            <a:r>
              <a:rPr sz="1400" spc="-25" dirty="0">
                <a:solidFill>
                  <a:srgbClr val="2E2933"/>
                </a:solidFill>
                <a:latin typeface="Gill Sans MT"/>
                <a:cs typeface="Gill Sans MT"/>
              </a:rPr>
              <a:t>tar</a:t>
            </a:r>
            <a:r>
              <a:rPr sz="1400" spc="-20" dirty="0">
                <a:solidFill>
                  <a:srgbClr val="2E2933"/>
                </a:solidFill>
                <a:latin typeface="Gill Sans MT"/>
                <a:cs typeface="Gill Sans MT"/>
              </a:rPr>
              <a:t>i</a:t>
            </a:r>
            <a:r>
              <a:rPr sz="1400" spc="-40" dirty="0">
                <a:solidFill>
                  <a:srgbClr val="2E2933"/>
                </a:solidFill>
                <a:latin typeface="Gill Sans MT"/>
                <a:cs typeface="Gill Sans MT"/>
              </a:rPr>
              <a:t>o</a:t>
            </a:r>
            <a:r>
              <a:rPr sz="1400" spc="10" dirty="0">
                <a:solidFill>
                  <a:srgbClr val="2E2933"/>
                </a:solidFill>
                <a:latin typeface="Gill Sans MT"/>
                <a:cs typeface="Gill Sans MT"/>
              </a:rPr>
              <a:t>,</a:t>
            </a:r>
            <a:r>
              <a:rPr sz="1400" spc="130" dirty="0">
                <a:solidFill>
                  <a:srgbClr val="2E2933"/>
                </a:solidFill>
                <a:latin typeface="Gill Sans MT"/>
                <a:cs typeface="Gill Sans MT"/>
              </a:rPr>
              <a:t> </a:t>
            </a:r>
            <a:r>
              <a:rPr sz="1400" dirty="0">
                <a:solidFill>
                  <a:srgbClr val="2E2933"/>
                </a:solidFill>
                <a:latin typeface="Gill Sans MT"/>
                <a:cs typeface="Gill Sans MT"/>
              </a:rPr>
              <a:t>cua</a:t>
            </a:r>
            <a:r>
              <a:rPr sz="1400" spc="5" dirty="0">
                <a:solidFill>
                  <a:srgbClr val="2E2933"/>
                </a:solidFill>
                <a:latin typeface="Gill Sans MT"/>
                <a:cs typeface="Gill Sans MT"/>
              </a:rPr>
              <a:t>n</a:t>
            </a:r>
            <a:r>
              <a:rPr sz="1400" spc="-40" dirty="0">
                <a:solidFill>
                  <a:srgbClr val="2E2933"/>
                </a:solidFill>
                <a:latin typeface="Gill Sans MT"/>
                <a:cs typeface="Gill Sans MT"/>
              </a:rPr>
              <a:t>do</a:t>
            </a:r>
            <a:r>
              <a:rPr sz="1400" spc="120" dirty="0">
                <a:solidFill>
                  <a:srgbClr val="2E2933"/>
                </a:solidFill>
                <a:latin typeface="Gill Sans MT"/>
                <a:cs typeface="Gill Sans MT"/>
              </a:rPr>
              <a:t> </a:t>
            </a:r>
            <a:r>
              <a:rPr sz="1400" spc="-85" dirty="0">
                <a:solidFill>
                  <a:srgbClr val="2E2933"/>
                </a:solidFill>
                <a:latin typeface="Gill Sans MT"/>
                <a:cs typeface="Gill Sans MT"/>
              </a:rPr>
              <a:t>co</a:t>
            </a:r>
            <a:r>
              <a:rPr sz="1400" spc="20" dirty="0">
                <a:solidFill>
                  <a:srgbClr val="2E2933"/>
                </a:solidFill>
                <a:latin typeface="Gill Sans MT"/>
                <a:cs typeface="Gill Sans MT"/>
              </a:rPr>
              <a:t>n</a:t>
            </a:r>
            <a:r>
              <a:rPr sz="1400" spc="-20" dirty="0">
                <a:solidFill>
                  <a:srgbClr val="2E2933"/>
                </a:solidFill>
                <a:latin typeface="Gill Sans MT"/>
                <a:cs typeface="Gill Sans MT"/>
              </a:rPr>
              <a:t>cl</a:t>
            </a:r>
            <a:r>
              <a:rPr sz="1400" spc="-10" dirty="0">
                <a:solidFill>
                  <a:srgbClr val="2E2933"/>
                </a:solidFill>
                <a:latin typeface="Gill Sans MT"/>
                <a:cs typeface="Gill Sans MT"/>
              </a:rPr>
              <a:t>uimos</a:t>
            </a:r>
            <a:r>
              <a:rPr sz="1400" spc="130" dirty="0">
                <a:solidFill>
                  <a:srgbClr val="2E2933"/>
                </a:solidFill>
                <a:latin typeface="Gill Sans MT"/>
                <a:cs typeface="Gill Sans MT"/>
              </a:rPr>
              <a:t> </a:t>
            </a:r>
            <a:r>
              <a:rPr sz="1400" spc="-5" dirty="0">
                <a:solidFill>
                  <a:srgbClr val="2E2933"/>
                </a:solidFill>
                <a:latin typeface="Gill Sans MT"/>
                <a:cs typeface="Gill Sans MT"/>
              </a:rPr>
              <a:t>el </a:t>
            </a:r>
            <a:r>
              <a:rPr sz="1400" spc="10" dirty="0">
                <a:solidFill>
                  <a:srgbClr val="2E2933"/>
                </a:solidFill>
                <a:latin typeface="Gill Sans MT"/>
                <a:cs typeface="Gill Sans MT"/>
              </a:rPr>
              <a:t>qui</a:t>
            </a:r>
            <a:r>
              <a:rPr sz="1400" spc="35" dirty="0">
                <a:solidFill>
                  <a:srgbClr val="2E2933"/>
                </a:solidFill>
                <a:latin typeface="Gill Sans MT"/>
                <a:cs typeface="Gill Sans MT"/>
              </a:rPr>
              <a:t>n</a:t>
            </a:r>
            <a:r>
              <a:rPr sz="1400" spc="-55" dirty="0">
                <a:solidFill>
                  <a:srgbClr val="2E2933"/>
                </a:solidFill>
                <a:latin typeface="Gill Sans MT"/>
                <a:cs typeface="Gill Sans MT"/>
              </a:rPr>
              <a:t>to</a:t>
            </a:r>
            <a:r>
              <a:rPr sz="1400" dirty="0">
                <a:solidFill>
                  <a:srgbClr val="2E2933"/>
                </a:solidFill>
                <a:latin typeface="Gill Sans MT"/>
                <a:cs typeface="Gill Sans MT"/>
              </a:rPr>
              <a:t>  </a:t>
            </a:r>
            <a:r>
              <a:rPr sz="1400" spc="-175" dirty="0">
                <a:solidFill>
                  <a:srgbClr val="2E2933"/>
                </a:solidFill>
                <a:latin typeface="Gill Sans MT"/>
                <a:cs typeface="Gill Sans MT"/>
              </a:rPr>
              <a:t> </a:t>
            </a:r>
            <a:r>
              <a:rPr sz="1400" spc="40" dirty="0">
                <a:solidFill>
                  <a:srgbClr val="2E2933"/>
                </a:solidFill>
                <a:latin typeface="Gill Sans MT"/>
                <a:cs typeface="Gill Sans MT"/>
              </a:rPr>
              <a:t>l</a:t>
            </a:r>
            <a:r>
              <a:rPr sz="1400" spc="-40" dirty="0">
                <a:solidFill>
                  <a:srgbClr val="2E2933"/>
                </a:solidFill>
                <a:latin typeface="Gill Sans MT"/>
                <a:cs typeface="Gill Sans MT"/>
              </a:rPr>
              <a:t>ibro</a:t>
            </a:r>
            <a:r>
              <a:rPr sz="1400" dirty="0">
                <a:solidFill>
                  <a:srgbClr val="2E2933"/>
                </a:solidFill>
                <a:latin typeface="Gill Sans MT"/>
                <a:cs typeface="Gill Sans MT"/>
              </a:rPr>
              <a:t>  </a:t>
            </a:r>
            <a:r>
              <a:rPr sz="1400" spc="-175" dirty="0">
                <a:solidFill>
                  <a:srgbClr val="2E2933"/>
                </a:solidFill>
                <a:latin typeface="Gill Sans MT"/>
                <a:cs typeface="Gill Sans MT"/>
              </a:rPr>
              <a:t> </a:t>
            </a:r>
            <a:r>
              <a:rPr sz="1400" spc="40" dirty="0">
                <a:solidFill>
                  <a:srgbClr val="2E2933"/>
                </a:solidFill>
                <a:latin typeface="Gill Sans MT"/>
                <a:cs typeface="Gill Sans MT"/>
              </a:rPr>
              <a:t>l</a:t>
            </a:r>
            <a:r>
              <a:rPr sz="1400" spc="-10" dirty="0">
                <a:solidFill>
                  <a:srgbClr val="2E2933"/>
                </a:solidFill>
                <a:latin typeface="Gill Sans MT"/>
                <a:cs typeface="Gill Sans MT"/>
              </a:rPr>
              <a:t>e</a:t>
            </a:r>
            <a:r>
              <a:rPr sz="1400" dirty="0">
                <a:solidFill>
                  <a:srgbClr val="2E2933"/>
                </a:solidFill>
                <a:latin typeface="Gill Sans MT"/>
                <a:cs typeface="Gill Sans MT"/>
              </a:rPr>
              <a:t>í</a:t>
            </a:r>
            <a:r>
              <a:rPr sz="1400" spc="-40" dirty="0">
                <a:solidFill>
                  <a:srgbClr val="2E2933"/>
                </a:solidFill>
                <a:latin typeface="Gill Sans MT"/>
                <a:cs typeface="Gill Sans MT"/>
              </a:rPr>
              <a:t>do</a:t>
            </a:r>
            <a:r>
              <a:rPr sz="1400" dirty="0">
                <a:solidFill>
                  <a:srgbClr val="2E2933"/>
                </a:solidFill>
                <a:latin typeface="Gill Sans MT"/>
                <a:cs typeface="Gill Sans MT"/>
              </a:rPr>
              <a:t>  </a:t>
            </a:r>
            <a:r>
              <a:rPr sz="1400" spc="-170" dirty="0">
                <a:solidFill>
                  <a:srgbClr val="2E2933"/>
                </a:solidFill>
                <a:latin typeface="Gill Sans MT"/>
                <a:cs typeface="Gill Sans MT"/>
              </a:rPr>
              <a:t> </a:t>
            </a:r>
            <a:r>
              <a:rPr sz="1400" spc="-10" dirty="0">
                <a:solidFill>
                  <a:srgbClr val="2E2933"/>
                </a:solidFill>
                <a:latin typeface="Gill Sans MT"/>
                <a:cs typeface="Gill Sans MT"/>
              </a:rPr>
              <a:t>en</a:t>
            </a:r>
            <a:r>
              <a:rPr sz="1400" dirty="0">
                <a:solidFill>
                  <a:srgbClr val="2E2933"/>
                </a:solidFill>
                <a:latin typeface="Gill Sans MT"/>
                <a:cs typeface="Gill Sans MT"/>
              </a:rPr>
              <a:t>  </a:t>
            </a:r>
            <a:r>
              <a:rPr sz="1400" spc="-175" dirty="0">
                <a:solidFill>
                  <a:srgbClr val="2E2933"/>
                </a:solidFill>
                <a:latin typeface="Gill Sans MT"/>
                <a:cs typeface="Gill Sans MT"/>
              </a:rPr>
              <a:t> </a:t>
            </a:r>
            <a:r>
              <a:rPr sz="1400" spc="40" dirty="0">
                <a:solidFill>
                  <a:srgbClr val="2E2933"/>
                </a:solidFill>
                <a:latin typeface="Gill Sans MT"/>
                <a:cs typeface="Gill Sans MT"/>
              </a:rPr>
              <a:t>ma</a:t>
            </a:r>
            <a:r>
              <a:rPr sz="1400" spc="-20" dirty="0">
                <a:solidFill>
                  <a:srgbClr val="2E2933"/>
                </a:solidFill>
                <a:latin typeface="Gill Sans MT"/>
                <a:cs typeface="Gill Sans MT"/>
              </a:rPr>
              <a:t>y</a:t>
            </a:r>
            <a:r>
              <a:rPr sz="1400" spc="-90" dirty="0">
                <a:solidFill>
                  <a:srgbClr val="2E2933"/>
                </a:solidFill>
                <a:latin typeface="Gill Sans MT"/>
                <a:cs typeface="Gill Sans MT"/>
              </a:rPr>
              <a:t>o</a:t>
            </a:r>
            <a:r>
              <a:rPr sz="1400" dirty="0">
                <a:solidFill>
                  <a:srgbClr val="2E2933"/>
                </a:solidFill>
                <a:latin typeface="Gill Sans MT"/>
                <a:cs typeface="Gill Sans MT"/>
              </a:rPr>
              <a:t>  </a:t>
            </a:r>
            <a:r>
              <a:rPr sz="1400" spc="-165" dirty="0">
                <a:solidFill>
                  <a:srgbClr val="2E2933"/>
                </a:solidFill>
                <a:latin typeface="Gill Sans MT"/>
                <a:cs typeface="Gill Sans MT"/>
              </a:rPr>
              <a:t> </a:t>
            </a:r>
            <a:r>
              <a:rPr sz="1400" spc="15" dirty="0">
                <a:solidFill>
                  <a:srgbClr val="2E2933"/>
                </a:solidFill>
                <a:latin typeface="Gill Sans MT"/>
                <a:cs typeface="Gill Sans MT"/>
              </a:rPr>
              <a:t>habi</a:t>
            </a:r>
            <a:r>
              <a:rPr sz="1400" spc="20" dirty="0">
                <a:solidFill>
                  <a:srgbClr val="2E2933"/>
                </a:solidFill>
                <a:latin typeface="Gill Sans MT"/>
                <a:cs typeface="Gill Sans MT"/>
              </a:rPr>
              <a:t>en</a:t>
            </a:r>
            <a:r>
              <a:rPr sz="1400" spc="5" dirty="0">
                <a:solidFill>
                  <a:srgbClr val="2E2933"/>
                </a:solidFill>
                <a:latin typeface="Gill Sans MT"/>
                <a:cs typeface="Gill Sans MT"/>
              </a:rPr>
              <a:t>d</a:t>
            </a:r>
            <a:r>
              <a:rPr sz="1400" spc="-65" dirty="0">
                <a:solidFill>
                  <a:srgbClr val="2E2933"/>
                </a:solidFill>
                <a:latin typeface="Gill Sans MT"/>
                <a:cs typeface="Gill Sans MT"/>
              </a:rPr>
              <a:t>o </a:t>
            </a:r>
            <a:r>
              <a:rPr sz="1400" spc="-30" dirty="0">
                <a:solidFill>
                  <a:srgbClr val="2E2933"/>
                </a:solidFill>
                <a:latin typeface="Gill Sans MT"/>
                <a:cs typeface="Gill Sans MT"/>
              </a:rPr>
              <a:t>cubier</a:t>
            </a:r>
            <a:r>
              <a:rPr sz="1400" spc="-55" dirty="0">
                <a:solidFill>
                  <a:srgbClr val="2E2933"/>
                </a:solidFill>
                <a:latin typeface="Gill Sans MT"/>
                <a:cs typeface="Gill Sans MT"/>
              </a:rPr>
              <a:t>to</a:t>
            </a:r>
            <a:r>
              <a:rPr sz="1400" spc="25" dirty="0">
                <a:solidFill>
                  <a:srgbClr val="2E2933"/>
                </a:solidFill>
                <a:latin typeface="Gill Sans MT"/>
                <a:cs typeface="Gill Sans MT"/>
              </a:rPr>
              <a:t> </a:t>
            </a:r>
            <a:r>
              <a:rPr sz="1400" spc="-10" dirty="0">
                <a:solidFill>
                  <a:srgbClr val="2E2933"/>
                </a:solidFill>
                <a:latin typeface="Gill Sans MT"/>
                <a:cs typeface="Gill Sans MT"/>
              </a:rPr>
              <a:t>e</a:t>
            </a:r>
            <a:r>
              <a:rPr sz="1400" spc="-5" dirty="0">
                <a:solidFill>
                  <a:srgbClr val="2E2933"/>
                </a:solidFill>
                <a:latin typeface="Gill Sans MT"/>
                <a:cs typeface="Gill Sans MT"/>
              </a:rPr>
              <a:t>l</a:t>
            </a:r>
            <a:r>
              <a:rPr sz="1400" spc="30" dirty="0">
                <a:solidFill>
                  <a:srgbClr val="2E2933"/>
                </a:solidFill>
                <a:latin typeface="Gill Sans MT"/>
                <a:cs typeface="Gill Sans MT"/>
              </a:rPr>
              <a:t> </a:t>
            </a:r>
            <a:r>
              <a:rPr sz="1400" spc="-25" dirty="0">
                <a:solidFill>
                  <a:srgbClr val="2E2933"/>
                </a:solidFill>
                <a:latin typeface="Gill Sans MT"/>
                <a:cs typeface="Gill Sans MT"/>
              </a:rPr>
              <a:t>dese</a:t>
            </a:r>
            <a:r>
              <a:rPr sz="1400" spc="-90" dirty="0">
                <a:solidFill>
                  <a:srgbClr val="2E2933"/>
                </a:solidFill>
                <a:latin typeface="Gill Sans MT"/>
                <a:cs typeface="Gill Sans MT"/>
              </a:rPr>
              <a:t>o</a:t>
            </a:r>
            <a:r>
              <a:rPr sz="1400" spc="20" dirty="0">
                <a:solidFill>
                  <a:srgbClr val="2E2933"/>
                </a:solidFill>
                <a:latin typeface="Gill Sans MT"/>
                <a:cs typeface="Gill Sans MT"/>
              </a:rPr>
              <a:t> </a:t>
            </a:r>
            <a:r>
              <a:rPr sz="1400" spc="-20" dirty="0">
                <a:solidFill>
                  <a:srgbClr val="2E2933"/>
                </a:solidFill>
                <a:latin typeface="Gill Sans MT"/>
                <a:cs typeface="Gill Sans MT"/>
              </a:rPr>
              <a:t>de</a:t>
            </a:r>
            <a:r>
              <a:rPr sz="1400" spc="20" dirty="0">
                <a:solidFill>
                  <a:srgbClr val="2E2933"/>
                </a:solidFill>
                <a:latin typeface="Gill Sans MT"/>
                <a:cs typeface="Gill Sans MT"/>
              </a:rPr>
              <a:t> </a:t>
            </a:r>
            <a:r>
              <a:rPr sz="1400" spc="40" dirty="0">
                <a:solidFill>
                  <a:srgbClr val="2E2933"/>
                </a:solidFill>
                <a:latin typeface="Gill Sans MT"/>
                <a:cs typeface="Gill Sans MT"/>
              </a:rPr>
              <a:t>la</a:t>
            </a:r>
            <a:r>
              <a:rPr sz="1400" spc="25" dirty="0">
                <a:solidFill>
                  <a:srgbClr val="2E2933"/>
                </a:solidFill>
                <a:latin typeface="Gill Sans MT"/>
                <a:cs typeface="Gill Sans MT"/>
              </a:rPr>
              <a:t> </a:t>
            </a:r>
            <a:r>
              <a:rPr sz="1400" spc="-25" dirty="0">
                <a:solidFill>
                  <a:srgbClr val="2E2933"/>
                </a:solidFill>
                <a:latin typeface="Gill Sans MT"/>
                <a:cs typeface="Gill Sans MT"/>
              </a:rPr>
              <a:t>lec</a:t>
            </a:r>
            <a:r>
              <a:rPr sz="1400" spc="-20" dirty="0">
                <a:solidFill>
                  <a:srgbClr val="2E2933"/>
                </a:solidFill>
                <a:latin typeface="Gill Sans MT"/>
                <a:cs typeface="Gill Sans MT"/>
              </a:rPr>
              <a:t>tura</a:t>
            </a:r>
            <a:r>
              <a:rPr sz="1400" spc="20" dirty="0">
                <a:solidFill>
                  <a:srgbClr val="2E2933"/>
                </a:solidFill>
                <a:latin typeface="Gill Sans MT"/>
                <a:cs typeface="Gill Sans MT"/>
              </a:rPr>
              <a:t> </a:t>
            </a:r>
            <a:r>
              <a:rPr sz="1400" spc="-20" dirty="0">
                <a:solidFill>
                  <a:srgbClr val="2E2933"/>
                </a:solidFill>
                <a:latin typeface="Gill Sans MT"/>
                <a:cs typeface="Gill Sans MT"/>
              </a:rPr>
              <a:t>de</a:t>
            </a:r>
            <a:r>
              <a:rPr sz="1400" spc="20" dirty="0">
                <a:solidFill>
                  <a:srgbClr val="2E2933"/>
                </a:solidFill>
                <a:latin typeface="Gill Sans MT"/>
                <a:cs typeface="Gill Sans MT"/>
              </a:rPr>
              <a:t> </a:t>
            </a:r>
            <a:r>
              <a:rPr sz="1400" spc="10" dirty="0">
                <a:solidFill>
                  <a:srgbClr val="2E2933"/>
                </a:solidFill>
                <a:latin typeface="Gill Sans MT"/>
                <a:cs typeface="Gill Sans MT"/>
              </a:rPr>
              <a:t>u</a:t>
            </a:r>
            <a:r>
              <a:rPr sz="1400" spc="15" dirty="0">
                <a:solidFill>
                  <a:srgbClr val="2E2933"/>
                </a:solidFill>
                <a:latin typeface="Gill Sans MT"/>
                <a:cs typeface="Gill Sans MT"/>
              </a:rPr>
              <a:t>n</a:t>
            </a:r>
            <a:r>
              <a:rPr sz="1400" spc="25" dirty="0">
                <a:solidFill>
                  <a:srgbClr val="2E2933"/>
                </a:solidFill>
                <a:latin typeface="Gill Sans MT"/>
                <a:cs typeface="Gill Sans MT"/>
              </a:rPr>
              <a:t> </a:t>
            </a:r>
            <a:r>
              <a:rPr sz="1400" spc="40" dirty="0">
                <a:solidFill>
                  <a:srgbClr val="2E2933"/>
                </a:solidFill>
                <a:latin typeface="Gill Sans MT"/>
                <a:cs typeface="Gill Sans MT"/>
              </a:rPr>
              <a:t>l</a:t>
            </a:r>
            <a:r>
              <a:rPr sz="1400" spc="10" dirty="0">
                <a:solidFill>
                  <a:srgbClr val="2E2933"/>
                </a:solidFill>
                <a:latin typeface="Gill Sans MT"/>
                <a:cs typeface="Gill Sans MT"/>
              </a:rPr>
              <a:t>i</a:t>
            </a:r>
            <a:r>
              <a:rPr sz="1400" spc="20" dirty="0">
                <a:solidFill>
                  <a:srgbClr val="2E2933"/>
                </a:solidFill>
                <a:latin typeface="Gill Sans MT"/>
                <a:cs typeface="Gill Sans MT"/>
              </a:rPr>
              <a:t>b</a:t>
            </a:r>
            <a:r>
              <a:rPr sz="1400" spc="-105" dirty="0">
                <a:solidFill>
                  <a:srgbClr val="2E2933"/>
                </a:solidFill>
                <a:latin typeface="Gill Sans MT"/>
                <a:cs typeface="Gill Sans MT"/>
              </a:rPr>
              <a:t>r</a:t>
            </a:r>
            <a:r>
              <a:rPr sz="1400" spc="-65" dirty="0">
                <a:solidFill>
                  <a:srgbClr val="2E2933"/>
                </a:solidFill>
                <a:latin typeface="Gill Sans MT"/>
                <a:cs typeface="Gill Sans MT"/>
              </a:rPr>
              <a:t>o </a:t>
            </a:r>
            <a:r>
              <a:rPr sz="1400" spc="-5" dirty="0">
                <a:solidFill>
                  <a:srgbClr val="2E2933"/>
                </a:solidFill>
                <a:latin typeface="Gill Sans MT"/>
                <a:cs typeface="Gill Sans MT"/>
              </a:rPr>
              <a:t>m</a:t>
            </a:r>
            <a:r>
              <a:rPr sz="1400" dirty="0">
                <a:solidFill>
                  <a:srgbClr val="2E2933"/>
                </a:solidFill>
                <a:latin typeface="Gill Sans MT"/>
                <a:cs typeface="Gill Sans MT"/>
              </a:rPr>
              <a:t>e</a:t>
            </a:r>
            <a:r>
              <a:rPr sz="1400" spc="15" dirty="0">
                <a:solidFill>
                  <a:srgbClr val="2E2933"/>
                </a:solidFill>
                <a:latin typeface="Gill Sans MT"/>
                <a:cs typeface="Gill Sans MT"/>
              </a:rPr>
              <a:t>nsual</a:t>
            </a:r>
            <a:r>
              <a:rPr sz="1400" spc="-55" dirty="0">
                <a:solidFill>
                  <a:srgbClr val="2E2933"/>
                </a:solidFill>
                <a:latin typeface="Gill Sans MT"/>
                <a:cs typeface="Gill Sans MT"/>
              </a:rPr>
              <a:t> </a:t>
            </a:r>
            <a:r>
              <a:rPr sz="1400" spc="-10" dirty="0">
                <a:solidFill>
                  <a:srgbClr val="2E2933"/>
                </a:solidFill>
                <a:latin typeface="Gill Sans MT"/>
                <a:cs typeface="Gill Sans MT"/>
              </a:rPr>
              <a:t>en</a:t>
            </a:r>
            <a:r>
              <a:rPr sz="1400" spc="-55" dirty="0">
                <a:solidFill>
                  <a:srgbClr val="2E2933"/>
                </a:solidFill>
                <a:latin typeface="Gill Sans MT"/>
                <a:cs typeface="Gill Sans MT"/>
              </a:rPr>
              <a:t> </a:t>
            </a:r>
            <a:r>
              <a:rPr sz="1400" spc="-10" dirty="0">
                <a:solidFill>
                  <a:srgbClr val="2E2933"/>
                </a:solidFill>
                <a:latin typeface="Gill Sans MT"/>
                <a:cs typeface="Gill Sans MT"/>
              </a:rPr>
              <a:t>e</a:t>
            </a:r>
            <a:r>
              <a:rPr sz="1400" spc="-5" dirty="0">
                <a:solidFill>
                  <a:srgbClr val="2E2933"/>
                </a:solidFill>
                <a:latin typeface="Gill Sans MT"/>
                <a:cs typeface="Gill Sans MT"/>
              </a:rPr>
              <a:t>n</a:t>
            </a:r>
            <a:r>
              <a:rPr sz="1400" spc="-80" dirty="0">
                <a:solidFill>
                  <a:srgbClr val="2E2933"/>
                </a:solidFill>
                <a:latin typeface="Gill Sans MT"/>
                <a:cs typeface="Gill Sans MT"/>
              </a:rPr>
              <a:t>ero</a:t>
            </a:r>
            <a:r>
              <a:rPr sz="1400" spc="-60" dirty="0">
                <a:solidFill>
                  <a:srgbClr val="2E2933"/>
                </a:solidFill>
                <a:latin typeface="Gill Sans MT"/>
                <a:cs typeface="Gill Sans MT"/>
              </a:rPr>
              <a:t> </a:t>
            </a:r>
            <a:r>
              <a:rPr sz="1400" spc="-90" dirty="0">
                <a:solidFill>
                  <a:srgbClr val="2E2933"/>
                </a:solidFill>
                <a:latin typeface="Gill Sans MT"/>
                <a:cs typeface="Gill Sans MT"/>
              </a:rPr>
              <a:t>o</a:t>
            </a:r>
            <a:r>
              <a:rPr sz="1400" spc="-65" dirty="0">
                <a:solidFill>
                  <a:srgbClr val="2E2933"/>
                </a:solidFill>
                <a:latin typeface="Gill Sans MT"/>
                <a:cs typeface="Gill Sans MT"/>
              </a:rPr>
              <a:t> </a:t>
            </a:r>
            <a:r>
              <a:rPr sz="1400" spc="30" dirty="0">
                <a:solidFill>
                  <a:srgbClr val="2E2933"/>
                </a:solidFill>
                <a:latin typeface="Gill Sans MT"/>
                <a:cs typeface="Gill Sans MT"/>
              </a:rPr>
              <a:t>l</a:t>
            </a:r>
            <a:r>
              <a:rPr sz="1400" spc="55" dirty="0">
                <a:solidFill>
                  <a:srgbClr val="2E2933"/>
                </a:solidFill>
                <a:latin typeface="Gill Sans MT"/>
                <a:cs typeface="Gill Sans MT"/>
              </a:rPr>
              <a:t>a</a:t>
            </a:r>
            <a:r>
              <a:rPr sz="1400" spc="-60" dirty="0">
                <a:solidFill>
                  <a:srgbClr val="2E2933"/>
                </a:solidFill>
                <a:latin typeface="Gill Sans MT"/>
                <a:cs typeface="Gill Sans MT"/>
              </a:rPr>
              <a:t> </a:t>
            </a:r>
            <a:r>
              <a:rPr sz="1400" spc="-75" dirty="0">
                <a:solidFill>
                  <a:srgbClr val="2E2933"/>
                </a:solidFill>
                <a:latin typeface="Gill Sans MT"/>
                <a:cs typeface="Gill Sans MT"/>
              </a:rPr>
              <a:t>rec</a:t>
            </a:r>
            <a:r>
              <a:rPr sz="1400" spc="-20" dirty="0">
                <a:solidFill>
                  <a:srgbClr val="2E2933"/>
                </a:solidFill>
                <a:latin typeface="Gill Sans MT"/>
                <a:cs typeface="Gill Sans MT"/>
              </a:rPr>
              <a:t>ep</a:t>
            </a:r>
            <a:r>
              <a:rPr sz="1400" spc="-70" dirty="0">
                <a:solidFill>
                  <a:srgbClr val="2E2933"/>
                </a:solidFill>
                <a:latin typeface="Gill Sans MT"/>
                <a:cs typeface="Gill Sans MT"/>
              </a:rPr>
              <a:t>c</a:t>
            </a:r>
            <a:r>
              <a:rPr sz="1400" spc="-15" dirty="0">
                <a:solidFill>
                  <a:srgbClr val="2E2933"/>
                </a:solidFill>
                <a:latin typeface="Gill Sans MT"/>
                <a:cs typeface="Gill Sans MT"/>
              </a:rPr>
              <a:t>ión</a:t>
            </a:r>
            <a:r>
              <a:rPr sz="1400" spc="-55" dirty="0">
                <a:solidFill>
                  <a:srgbClr val="2E2933"/>
                </a:solidFill>
                <a:latin typeface="Gill Sans MT"/>
                <a:cs typeface="Gill Sans MT"/>
              </a:rPr>
              <a:t> </a:t>
            </a:r>
            <a:r>
              <a:rPr sz="1400" spc="-20" dirty="0">
                <a:solidFill>
                  <a:srgbClr val="2E2933"/>
                </a:solidFill>
                <a:latin typeface="Gill Sans MT"/>
                <a:cs typeface="Gill Sans MT"/>
              </a:rPr>
              <a:t>de</a:t>
            </a:r>
            <a:r>
              <a:rPr sz="1400" spc="-55" dirty="0">
                <a:solidFill>
                  <a:srgbClr val="2E2933"/>
                </a:solidFill>
                <a:latin typeface="Gill Sans MT"/>
                <a:cs typeface="Gill Sans MT"/>
              </a:rPr>
              <a:t> </a:t>
            </a:r>
            <a:r>
              <a:rPr sz="1400" spc="30" dirty="0">
                <a:solidFill>
                  <a:srgbClr val="2E2933"/>
                </a:solidFill>
                <a:latin typeface="Gill Sans MT"/>
                <a:cs typeface="Gill Sans MT"/>
              </a:rPr>
              <a:t>m</a:t>
            </a:r>
            <a:r>
              <a:rPr sz="1400" spc="-35" dirty="0">
                <a:solidFill>
                  <a:srgbClr val="2E2933"/>
                </a:solidFill>
                <a:latin typeface="Gill Sans MT"/>
                <a:cs typeface="Gill Sans MT"/>
              </a:rPr>
              <a:t>on</a:t>
            </a:r>
            <a:r>
              <a:rPr sz="1400" spc="-15" dirty="0">
                <a:solidFill>
                  <a:srgbClr val="2E2933"/>
                </a:solidFill>
                <a:latin typeface="Gill Sans MT"/>
                <a:cs typeface="Gill Sans MT"/>
              </a:rPr>
              <a:t>t</a:t>
            </a:r>
            <a:r>
              <a:rPr sz="1400" spc="-65" dirty="0">
                <a:solidFill>
                  <a:srgbClr val="2E2933"/>
                </a:solidFill>
                <a:latin typeface="Gill Sans MT"/>
                <a:cs typeface="Gill Sans MT"/>
              </a:rPr>
              <a:t>o </a:t>
            </a:r>
            <a:r>
              <a:rPr sz="1400" spc="-15" dirty="0">
                <a:solidFill>
                  <a:srgbClr val="2E2933"/>
                </a:solidFill>
                <a:latin typeface="Gill Sans MT"/>
                <a:cs typeface="Gill Sans MT"/>
              </a:rPr>
              <a:t>de</a:t>
            </a:r>
            <a:r>
              <a:rPr sz="1400" dirty="0">
                <a:solidFill>
                  <a:srgbClr val="2E2933"/>
                </a:solidFill>
                <a:latin typeface="Gill Sans MT"/>
                <a:cs typeface="Gill Sans MT"/>
              </a:rPr>
              <a:t> </a:t>
            </a:r>
            <a:r>
              <a:rPr sz="1400" spc="130" dirty="0">
                <a:solidFill>
                  <a:srgbClr val="2E2933"/>
                </a:solidFill>
                <a:latin typeface="Gill Sans MT"/>
                <a:cs typeface="Gill Sans MT"/>
              </a:rPr>
              <a:t> </a:t>
            </a:r>
            <a:r>
              <a:rPr sz="1400" spc="40" dirty="0">
                <a:solidFill>
                  <a:srgbClr val="2E2933"/>
                </a:solidFill>
                <a:latin typeface="Gill Sans MT"/>
                <a:cs typeface="Gill Sans MT"/>
              </a:rPr>
              <a:t>la</a:t>
            </a:r>
            <a:r>
              <a:rPr sz="1400" dirty="0">
                <a:solidFill>
                  <a:srgbClr val="2E2933"/>
                </a:solidFill>
                <a:latin typeface="Gill Sans MT"/>
                <a:cs typeface="Gill Sans MT"/>
              </a:rPr>
              <a:t> </a:t>
            </a:r>
            <a:r>
              <a:rPr sz="1400" spc="135" dirty="0">
                <a:solidFill>
                  <a:srgbClr val="2E2933"/>
                </a:solidFill>
                <a:latin typeface="Gill Sans MT"/>
                <a:cs typeface="Gill Sans MT"/>
              </a:rPr>
              <a:t> </a:t>
            </a:r>
            <a:r>
              <a:rPr sz="1400" spc="-5" dirty="0">
                <a:solidFill>
                  <a:srgbClr val="2E2933"/>
                </a:solidFill>
                <a:latin typeface="Gill Sans MT"/>
                <a:cs typeface="Gill Sans MT"/>
              </a:rPr>
              <a:t>factura</a:t>
            </a:r>
            <a:r>
              <a:rPr sz="1400" dirty="0">
                <a:solidFill>
                  <a:srgbClr val="2E2933"/>
                </a:solidFill>
                <a:latin typeface="Gill Sans MT"/>
                <a:cs typeface="Gill Sans MT"/>
              </a:rPr>
              <a:t> </a:t>
            </a:r>
            <a:r>
              <a:rPr sz="1400" spc="130" dirty="0">
                <a:solidFill>
                  <a:srgbClr val="2E2933"/>
                </a:solidFill>
                <a:latin typeface="Gill Sans MT"/>
                <a:cs typeface="Gill Sans MT"/>
              </a:rPr>
              <a:t> </a:t>
            </a:r>
            <a:r>
              <a:rPr sz="1400" spc="5" dirty="0">
                <a:solidFill>
                  <a:srgbClr val="2E2933"/>
                </a:solidFill>
                <a:latin typeface="Gill Sans MT"/>
                <a:cs typeface="Gill Sans MT"/>
              </a:rPr>
              <a:t>p</a:t>
            </a:r>
            <a:r>
              <a:rPr sz="1400" spc="-95" dirty="0">
                <a:solidFill>
                  <a:srgbClr val="2E2933"/>
                </a:solidFill>
                <a:latin typeface="Gill Sans MT"/>
                <a:cs typeface="Gill Sans MT"/>
              </a:rPr>
              <a:t>or</a:t>
            </a:r>
            <a:r>
              <a:rPr sz="1400" dirty="0">
                <a:solidFill>
                  <a:srgbClr val="2E2933"/>
                </a:solidFill>
                <a:latin typeface="Gill Sans MT"/>
                <a:cs typeface="Gill Sans MT"/>
              </a:rPr>
              <a:t> </a:t>
            </a:r>
            <a:r>
              <a:rPr sz="1400" spc="125" dirty="0">
                <a:solidFill>
                  <a:srgbClr val="2E2933"/>
                </a:solidFill>
                <a:latin typeface="Gill Sans MT"/>
                <a:cs typeface="Gill Sans MT"/>
              </a:rPr>
              <a:t> </a:t>
            </a:r>
            <a:r>
              <a:rPr sz="1400" spc="40" dirty="0">
                <a:solidFill>
                  <a:srgbClr val="2E2933"/>
                </a:solidFill>
                <a:latin typeface="Gill Sans MT"/>
                <a:cs typeface="Gill Sans MT"/>
              </a:rPr>
              <a:t>la</a:t>
            </a:r>
            <a:r>
              <a:rPr sz="1400" dirty="0">
                <a:solidFill>
                  <a:srgbClr val="2E2933"/>
                </a:solidFill>
                <a:latin typeface="Gill Sans MT"/>
                <a:cs typeface="Gill Sans MT"/>
              </a:rPr>
              <a:t> </a:t>
            </a:r>
            <a:r>
              <a:rPr sz="1400" spc="135" dirty="0">
                <a:solidFill>
                  <a:srgbClr val="2E2933"/>
                </a:solidFill>
                <a:latin typeface="Gill Sans MT"/>
                <a:cs typeface="Gill Sans MT"/>
              </a:rPr>
              <a:t> </a:t>
            </a:r>
            <a:r>
              <a:rPr sz="1400" spc="-45" dirty="0">
                <a:solidFill>
                  <a:srgbClr val="2E2933"/>
                </a:solidFill>
                <a:latin typeface="Gill Sans MT"/>
                <a:cs typeface="Gill Sans MT"/>
              </a:rPr>
              <a:t>cons</a:t>
            </a:r>
            <a:r>
              <a:rPr sz="1400" spc="15" dirty="0">
                <a:solidFill>
                  <a:srgbClr val="2E2933"/>
                </a:solidFill>
                <a:latin typeface="Gill Sans MT"/>
                <a:cs typeface="Gill Sans MT"/>
              </a:rPr>
              <a:t>u</a:t>
            </a:r>
            <a:r>
              <a:rPr sz="1400" spc="20" dirty="0">
                <a:solidFill>
                  <a:srgbClr val="2E2933"/>
                </a:solidFill>
                <a:latin typeface="Gill Sans MT"/>
                <a:cs typeface="Gill Sans MT"/>
              </a:rPr>
              <a:t>m</a:t>
            </a:r>
            <a:r>
              <a:rPr sz="1400" spc="-15" dirty="0">
                <a:solidFill>
                  <a:srgbClr val="2E2933"/>
                </a:solidFill>
                <a:latin typeface="Gill Sans MT"/>
                <a:cs typeface="Gill Sans MT"/>
              </a:rPr>
              <a:t>a</a:t>
            </a:r>
            <a:r>
              <a:rPr sz="1400" spc="-10" dirty="0">
                <a:solidFill>
                  <a:srgbClr val="2E2933"/>
                </a:solidFill>
                <a:latin typeface="Gill Sans MT"/>
                <a:cs typeface="Gill Sans MT"/>
              </a:rPr>
              <a:t>c</a:t>
            </a:r>
            <a:r>
              <a:rPr sz="1400" spc="-15" dirty="0">
                <a:solidFill>
                  <a:srgbClr val="2E2933"/>
                </a:solidFill>
                <a:latin typeface="Gill Sans MT"/>
                <a:cs typeface="Gill Sans MT"/>
              </a:rPr>
              <a:t>ión</a:t>
            </a:r>
            <a:r>
              <a:rPr sz="1400" dirty="0">
                <a:solidFill>
                  <a:srgbClr val="2E2933"/>
                </a:solidFill>
                <a:latin typeface="Gill Sans MT"/>
                <a:cs typeface="Gill Sans MT"/>
              </a:rPr>
              <a:t> </a:t>
            </a:r>
            <a:r>
              <a:rPr sz="1400" spc="135" dirty="0">
                <a:solidFill>
                  <a:srgbClr val="2E2933"/>
                </a:solidFill>
                <a:latin typeface="Gill Sans MT"/>
                <a:cs typeface="Gill Sans MT"/>
              </a:rPr>
              <a:t> </a:t>
            </a:r>
            <a:r>
              <a:rPr sz="1400" spc="-15" dirty="0">
                <a:solidFill>
                  <a:srgbClr val="2E2933"/>
                </a:solidFill>
                <a:latin typeface="Gill Sans MT"/>
                <a:cs typeface="Gill Sans MT"/>
              </a:rPr>
              <a:t>d</a:t>
            </a:r>
            <a:r>
              <a:rPr sz="1400" spc="-5" dirty="0">
                <a:solidFill>
                  <a:srgbClr val="2E2933"/>
                </a:solidFill>
                <a:latin typeface="Gill Sans MT"/>
                <a:cs typeface="Gill Sans MT"/>
              </a:rPr>
              <a:t>e</a:t>
            </a:r>
            <a:r>
              <a:rPr sz="1400" spc="40" dirty="0">
                <a:solidFill>
                  <a:srgbClr val="2E2933"/>
                </a:solidFill>
                <a:latin typeface="Gill Sans MT"/>
                <a:cs typeface="Gill Sans MT"/>
              </a:rPr>
              <a:t>l </a:t>
            </a:r>
            <a:r>
              <a:rPr sz="1400" spc="20" dirty="0">
                <a:solidFill>
                  <a:srgbClr val="2E2933"/>
                </a:solidFill>
                <a:latin typeface="Gill Sans MT"/>
                <a:cs typeface="Gill Sans MT"/>
              </a:rPr>
              <a:t>ne</a:t>
            </a:r>
            <a:r>
              <a:rPr sz="1400" spc="10" dirty="0">
                <a:solidFill>
                  <a:srgbClr val="2E2933"/>
                </a:solidFill>
                <a:latin typeface="Gill Sans MT"/>
                <a:cs typeface="Gill Sans MT"/>
              </a:rPr>
              <a:t>g</a:t>
            </a:r>
            <a:r>
              <a:rPr sz="1400" spc="-60" dirty="0">
                <a:solidFill>
                  <a:srgbClr val="2E2933"/>
                </a:solidFill>
                <a:latin typeface="Gill Sans MT"/>
                <a:cs typeface="Gill Sans MT"/>
              </a:rPr>
              <a:t>ocio</a:t>
            </a:r>
            <a:r>
              <a:rPr sz="1400" spc="-140" dirty="0">
                <a:solidFill>
                  <a:srgbClr val="2E2933"/>
                </a:solidFill>
                <a:latin typeface="Gill Sans MT"/>
                <a:cs typeface="Gill Sans MT"/>
              </a:rPr>
              <a:t> </a:t>
            </a:r>
            <a:r>
              <a:rPr sz="1400" spc="-10" dirty="0">
                <a:solidFill>
                  <a:srgbClr val="2E2933"/>
                </a:solidFill>
                <a:latin typeface="Gill Sans MT"/>
                <a:cs typeface="Gill Sans MT"/>
              </a:rPr>
              <a:t>que</a:t>
            </a:r>
            <a:r>
              <a:rPr sz="1400" spc="-160" dirty="0">
                <a:solidFill>
                  <a:srgbClr val="2E2933"/>
                </a:solidFill>
                <a:latin typeface="Gill Sans MT"/>
                <a:cs typeface="Gill Sans MT"/>
              </a:rPr>
              <a:t> </a:t>
            </a:r>
            <a:r>
              <a:rPr sz="1400" dirty="0">
                <a:solidFill>
                  <a:srgbClr val="2E2933"/>
                </a:solidFill>
                <a:latin typeface="Gill Sans MT"/>
                <a:cs typeface="Gill Sans MT"/>
              </a:rPr>
              <a:t>aspirábam</a:t>
            </a:r>
            <a:r>
              <a:rPr sz="1400" spc="-10" dirty="0">
                <a:solidFill>
                  <a:srgbClr val="2E2933"/>
                </a:solidFill>
                <a:latin typeface="Gill Sans MT"/>
                <a:cs typeface="Gill Sans MT"/>
              </a:rPr>
              <a:t>o</a:t>
            </a:r>
            <a:r>
              <a:rPr sz="1400" spc="-30" dirty="0">
                <a:solidFill>
                  <a:srgbClr val="2E2933"/>
                </a:solidFill>
                <a:latin typeface="Gill Sans MT"/>
                <a:cs typeface="Gill Sans MT"/>
              </a:rPr>
              <a:t>s</a:t>
            </a:r>
            <a:r>
              <a:rPr sz="1400" spc="10" dirty="0">
                <a:solidFill>
                  <a:srgbClr val="2E2933"/>
                </a:solidFill>
                <a:latin typeface="Gill Sans MT"/>
                <a:cs typeface="Gill Sans MT"/>
              </a:rPr>
              <a:t>.</a:t>
            </a:r>
            <a:endParaRPr sz="1400">
              <a:latin typeface="Gill Sans MT"/>
              <a:cs typeface="Gill Sans MT"/>
            </a:endParaRPr>
          </a:p>
        </p:txBody>
      </p:sp>
      <p:pic>
        <p:nvPicPr>
          <p:cNvPr id="7" name="object 7"/>
          <p:cNvPicPr/>
          <p:nvPr/>
        </p:nvPicPr>
        <p:blipFill>
          <a:blip r:embed="rId2" cstate="print"/>
          <a:stretch>
            <a:fillRect/>
          </a:stretch>
        </p:blipFill>
        <p:spPr>
          <a:xfrm>
            <a:off x="8834628" y="69342"/>
            <a:ext cx="2459735" cy="3131057"/>
          </a:xfrm>
          <a:prstGeom prst="rect">
            <a:avLst/>
          </a:prstGeom>
        </p:spPr>
      </p:pic>
      <p:sp>
        <p:nvSpPr>
          <p:cNvPr id="8" name="Rectángulo 7"/>
          <p:cNvSpPr/>
          <p:nvPr/>
        </p:nvSpPr>
        <p:spPr>
          <a:xfrm>
            <a:off x="244733" y="1447800"/>
            <a:ext cx="7984867" cy="4834400"/>
          </a:xfrm>
          <a:prstGeom prst="rect">
            <a:avLst/>
          </a:prstGeom>
        </p:spPr>
        <p:txBody>
          <a:bodyPr wrap="square">
            <a:spAutoFit/>
          </a:bodyPr>
          <a:lstStyle/>
          <a:p>
            <a:pPr algn="just">
              <a:lnSpc>
                <a:spcPct val="107000"/>
              </a:lnSpc>
              <a:spcAft>
                <a:spcPts val="0"/>
              </a:spcAft>
            </a:pPr>
            <a:r>
              <a:rPr lang="es-SV" sz="2400" dirty="0" smtClean="0">
                <a:solidFill>
                  <a:srgbClr val="0070C0"/>
                </a:solidFill>
                <a:effectLst/>
                <a:latin typeface="Gill Sans MT" panose="020B0502020104020203" pitchFamily="34" charset="0"/>
                <a:ea typeface="Calibri" panose="020F0502020204030204" pitchFamily="34" charset="0"/>
                <a:cs typeface="Times New Roman" panose="02020603050405020304" pitchFamily="18" charset="0"/>
              </a:rPr>
              <a:t>Logro es la satisfacción alcanzada por haber conseguido una meta previamente establecida, de manera individual o grupal.</a:t>
            </a:r>
            <a:endParaRPr lang="en-US" sz="2000" dirty="0" smtClean="0">
              <a:solidFill>
                <a:srgbClr val="0070C0"/>
              </a:solidFill>
              <a:effectLst/>
              <a:latin typeface="Gill Sans MT" panose="020B05020201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SV" sz="2400" dirty="0" smtClean="0">
                <a:solidFill>
                  <a:srgbClr val="0070C0"/>
                </a:solidFill>
                <a:effectLst/>
                <a:latin typeface="Gill Sans MT" panose="020B0502020104020203" pitchFamily="34" charset="0"/>
                <a:ea typeface="Calibri" panose="020F0502020204030204" pitchFamily="34" charset="0"/>
                <a:cs typeface="Times New Roman" panose="02020603050405020304" pitchFamily="18" charset="0"/>
              </a:rPr>
              <a:t>La satisfacción de logro a la que nos referimos no se trata de adquirir algo a través de la suerte o del azar, ya que para que realmente exista “sentido de logro” es necesario que el objeto logrado vaya precedido de un plan de acción establecido y que una serie de actividades concluyan con la consecución de la meta u objetivo deseado.</a:t>
            </a:r>
          </a:p>
          <a:p>
            <a:pPr algn="just">
              <a:lnSpc>
                <a:spcPct val="107000"/>
              </a:lnSpc>
              <a:spcAft>
                <a:spcPts val="0"/>
              </a:spcAft>
            </a:pPr>
            <a:endParaRPr lang="es-SV" sz="2400" dirty="0">
              <a:solidFill>
                <a:srgbClr val="0070C0"/>
              </a:solidFill>
              <a:latin typeface="Gill Sans MT" panose="020B0502020104020203" pitchFamily="34" charset="0"/>
              <a:ea typeface="Calibri" panose="020F0502020204030204" pitchFamily="34" charset="0"/>
              <a:cs typeface="Times New Roman" panose="02020603050405020304" pitchFamily="18" charset="0"/>
            </a:endParaRPr>
          </a:p>
          <a:p>
            <a:pPr algn="just">
              <a:lnSpc>
                <a:spcPct val="107000"/>
              </a:lnSpc>
            </a:pPr>
            <a:r>
              <a:rPr lang="es-SV" sz="2400" dirty="0">
                <a:solidFill>
                  <a:srgbClr val="0070C0"/>
                </a:solidFill>
                <a:latin typeface="Gill Sans MT" panose="020B0502020104020203" pitchFamily="34" charset="0"/>
                <a:ea typeface="Calibri" panose="020F0502020204030204" pitchFamily="34" charset="0"/>
                <a:cs typeface="Times New Roman" panose="02020603050405020304" pitchFamily="18" charset="0"/>
              </a:rPr>
              <a:t>Nuestro objetivo es progresar,  no ser perfectos.  Se necesita tiempo, constancia y repetición para cambiar los viejos pensamientos y hábitos.</a:t>
            </a:r>
            <a:endParaRPr lang="en-US" sz="2400" dirty="0">
              <a:solidFill>
                <a:srgbClr val="0070C0"/>
              </a:solidFill>
              <a:latin typeface="Gill Sans MT" panose="020B0502020104020203" pitchFamily="34" charset="0"/>
              <a:ea typeface="Calibri" panose="020F0502020204030204" pitchFamily="34" charset="0"/>
              <a:cs typeface="Times New Roman" panose="02020603050405020304" pitchFamily="18" charset="0"/>
            </a:endParaRPr>
          </a:p>
        </p:txBody>
      </p:sp>
      <p:pic>
        <p:nvPicPr>
          <p:cNvPr id="9" name="object 9"/>
          <p:cNvPicPr/>
          <p:nvPr/>
        </p:nvPicPr>
        <p:blipFill>
          <a:blip r:embed="rId3" cstate="print"/>
          <a:stretch>
            <a:fillRect/>
          </a:stretch>
        </p:blipFill>
        <p:spPr>
          <a:xfrm>
            <a:off x="59436" y="36576"/>
            <a:ext cx="2531364" cy="501396"/>
          </a:xfrm>
          <a:prstGeom prst="rect">
            <a:avLst/>
          </a:prstGeom>
        </p:spPr>
      </p:pic>
    </p:spTree>
    <p:extLst>
      <p:ext uri="{BB962C8B-B14F-4D97-AF65-F5344CB8AC3E}">
        <p14:creationId xmlns:p14="http://schemas.microsoft.com/office/powerpoint/2010/main" val="1525921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7895081" y="710183"/>
              <a:ext cx="4297045" cy="904875"/>
            </a:xfrm>
            <a:custGeom>
              <a:avLst/>
              <a:gdLst/>
              <a:ahLst/>
              <a:cxnLst/>
              <a:rect l="l" t="t" r="r" b="b"/>
              <a:pathLst>
                <a:path w="4297045" h="904875">
                  <a:moveTo>
                    <a:pt x="4172839" y="0"/>
                  </a:moveTo>
                  <a:lnTo>
                    <a:pt x="150749" y="0"/>
                  </a:lnTo>
                  <a:lnTo>
                    <a:pt x="103079" y="7679"/>
                  </a:lnTo>
                  <a:lnTo>
                    <a:pt x="61694" y="29069"/>
                  </a:lnTo>
                  <a:lnTo>
                    <a:pt x="29069" y="61694"/>
                  </a:lnTo>
                  <a:lnTo>
                    <a:pt x="7679" y="103079"/>
                  </a:lnTo>
                  <a:lnTo>
                    <a:pt x="0" y="150749"/>
                  </a:lnTo>
                  <a:lnTo>
                    <a:pt x="0" y="753744"/>
                  </a:lnTo>
                  <a:lnTo>
                    <a:pt x="7679" y="801414"/>
                  </a:lnTo>
                  <a:lnTo>
                    <a:pt x="29069" y="842799"/>
                  </a:lnTo>
                  <a:lnTo>
                    <a:pt x="61694" y="875424"/>
                  </a:lnTo>
                  <a:lnTo>
                    <a:pt x="103079" y="896814"/>
                  </a:lnTo>
                  <a:lnTo>
                    <a:pt x="150749" y="904493"/>
                  </a:lnTo>
                  <a:lnTo>
                    <a:pt x="4172839" y="904493"/>
                  </a:lnTo>
                  <a:lnTo>
                    <a:pt x="4220508" y="896814"/>
                  </a:lnTo>
                  <a:lnTo>
                    <a:pt x="4261893" y="875424"/>
                  </a:lnTo>
                  <a:lnTo>
                    <a:pt x="4294518" y="842799"/>
                  </a:lnTo>
                  <a:lnTo>
                    <a:pt x="4296918" y="838156"/>
                  </a:lnTo>
                  <a:lnTo>
                    <a:pt x="4296918" y="66337"/>
                  </a:lnTo>
                  <a:lnTo>
                    <a:pt x="4294518" y="61694"/>
                  </a:lnTo>
                  <a:lnTo>
                    <a:pt x="4261893" y="29069"/>
                  </a:lnTo>
                  <a:lnTo>
                    <a:pt x="4220508" y="7679"/>
                  </a:lnTo>
                  <a:lnTo>
                    <a:pt x="4172839" y="0"/>
                  </a:lnTo>
                  <a:close/>
                </a:path>
              </a:pathLst>
            </a:custGeom>
            <a:solidFill>
              <a:srgbClr val="006FC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7020559">
              <a:lnSpc>
                <a:spcPct val="100000"/>
              </a:lnSpc>
              <a:spcBef>
                <a:spcPts val="100"/>
              </a:spcBef>
            </a:pPr>
            <a:r>
              <a:rPr spc="-10" dirty="0"/>
              <a:t>Actividad</a:t>
            </a:r>
          </a:p>
        </p:txBody>
      </p:sp>
      <p:pic>
        <p:nvPicPr>
          <p:cNvPr id="6" name="object 9"/>
          <p:cNvPicPr/>
          <p:nvPr/>
        </p:nvPicPr>
        <p:blipFill>
          <a:blip r:embed="rId3" cstate="print"/>
          <a:stretch>
            <a:fillRect/>
          </a:stretch>
        </p:blipFill>
        <p:spPr>
          <a:xfrm>
            <a:off x="0" y="36576"/>
            <a:ext cx="2531364" cy="501396"/>
          </a:xfrm>
          <a:prstGeom prst="rect">
            <a:avLst/>
          </a:prstGeom>
        </p:spPr>
      </p:pic>
    </p:spTree>
    <p:extLst>
      <p:ext uri="{BB962C8B-B14F-4D97-AF65-F5344CB8AC3E}">
        <p14:creationId xmlns:p14="http://schemas.microsoft.com/office/powerpoint/2010/main" val="571141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55950" y="291705"/>
            <a:ext cx="1639562" cy="420917"/>
          </a:xfrm>
          <a:prstGeom prst="rect">
            <a:avLst/>
          </a:prstGeom>
        </p:spPr>
      </p:pic>
      <p:grpSp>
        <p:nvGrpSpPr>
          <p:cNvPr id="3" name="object 3"/>
          <p:cNvGrpSpPr/>
          <p:nvPr/>
        </p:nvGrpSpPr>
        <p:grpSpPr>
          <a:xfrm>
            <a:off x="0" y="0"/>
            <a:ext cx="12192000" cy="6858000"/>
            <a:chOff x="0" y="0"/>
            <a:chExt cx="12192000" cy="6858000"/>
          </a:xfrm>
        </p:grpSpPr>
        <p:pic>
          <p:nvPicPr>
            <p:cNvPr id="4" name="object 4"/>
            <p:cNvPicPr/>
            <p:nvPr/>
          </p:nvPicPr>
          <p:blipFill>
            <a:blip r:embed="rId3" cstate="print"/>
            <a:stretch>
              <a:fillRect/>
            </a:stretch>
          </p:blipFill>
          <p:spPr>
            <a:xfrm>
              <a:off x="9099042" y="254508"/>
              <a:ext cx="2532126" cy="501396"/>
            </a:xfrm>
            <a:prstGeom prst="rect">
              <a:avLst/>
            </a:prstGeom>
          </p:spPr>
        </p:pic>
        <p:pic>
          <p:nvPicPr>
            <p:cNvPr id="5" name="object 5"/>
            <p:cNvPicPr/>
            <p:nvPr/>
          </p:nvPicPr>
          <p:blipFill>
            <a:blip r:embed="rId4" cstate="print"/>
            <a:stretch>
              <a:fillRect/>
            </a:stretch>
          </p:blipFill>
          <p:spPr>
            <a:xfrm>
              <a:off x="0" y="0"/>
              <a:ext cx="12191999" cy="6857997"/>
            </a:xfrm>
            <a:prstGeom prst="rect">
              <a:avLst/>
            </a:prstGeom>
          </p:spPr>
        </p:pic>
        <p:sp>
          <p:nvSpPr>
            <p:cNvPr id="6" name="object 6"/>
            <p:cNvSpPr/>
            <p:nvPr/>
          </p:nvSpPr>
          <p:spPr>
            <a:xfrm>
              <a:off x="2529077" y="438912"/>
              <a:ext cx="6006465" cy="893444"/>
            </a:xfrm>
            <a:custGeom>
              <a:avLst/>
              <a:gdLst/>
              <a:ahLst/>
              <a:cxnLst/>
              <a:rect l="l" t="t" r="r" b="b"/>
              <a:pathLst>
                <a:path w="6006465" h="893444">
                  <a:moveTo>
                    <a:pt x="5857240" y="0"/>
                  </a:moveTo>
                  <a:lnTo>
                    <a:pt x="148844" y="0"/>
                  </a:lnTo>
                  <a:lnTo>
                    <a:pt x="101811" y="7591"/>
                  </a:lnTo>
                  <a:lnTo>
                    <a:pt x="60953" y="28728"/>
                  </a:lnTo>
                  <a:lnTo>
                    <a:pt x="28728" y="60953"/>
                  </a:lnTo>
                  <a:lnTo>
                    <a:pt x="7591" y="101811"/>
                  </a:lnTo>
                  <a:lnTo>
                    <a:pt x="0" y="148843"/>
                  </a:lnTo>
                  <a:lnTo>
                    <a:pt x="0" y="744220"/>
                  </a:lnTo>
                  <a:lnTo>
                    <a:pt x="7591" y="791252"/>
                  </a:lnTo>
                  <a:lnTo>
                    <a:pt x="28728" y="832110"/>
                  </a:lnTo>
                  <a:lnTo>
                    <a:pt x="60953" y="864335"/>
                  </a:lnTo>
                  <a:lnTo>
                    <a:pt x="101811" y="885472"/>
                  </a:lnTo>
                  <a:lnTo>
                    <a:pt x="148844" y="893063"/>
                  </a:lnTo>
                  <a:lnTo>
                    <a:pt x="5857240" y="893063"/>
                  </a:lnTo>
                  <a:lnTo>
                    <a:pt x="5904272" y="885472"/>
                  </a:lnTo>
                  <a:lnTo>
                    <a:pt x="5945130" y="864335"/>
                  </a:lnTo>
                  <a:lnTo>
                    <a:pt x="5977355" y="832110"/>
                  </a:lnTo>
                  <a:lnTo>
                    <a:pt x="5998492" y="791252"/>
                  </a:lnTo>
                  <a:lnTo>
                    <a:pt x="6006083" y="744220"/>
                  </a:lnTo>
                  <a:lnTo>
                    <a:pt x="6006083" y="148843"/>
                  </a:lnTo>
                  <a:lnTo>
                    <a:pt x="5998492" y="101811"/>
                  </a:lnTo>
                  <a:lnTo>
                    <a:pt x="5977355" y="60953"/>
                  </a:lnTo>
                  <a:lnTo>
                    <a:pt x="5945130" y="28728"/>
                  </a:lnTo>
                  <a:lnTo>
                    <a:pt x="5904272" y="7591"/>
                  </a:lnTo>
                  <a:lnTo>
                    <a:pt x="5857240" y="0"/>
                  </a:lnTo>
                  <a:close/>
                </a:path>
              </a:pathLst>
            </a:custGeom>
            <a:solidFill>
              <a:srgbClr val="FFC000"/>
            </a:solidFill>
          </p:spPr>
          <p:txBody>
            <a:bodyPr wrap="square" lIns="0" tIns="0" rIns="0" bIns="0" rtlCol="0"/>
            <a:lstStyle/>
            <a:p>
              <a:endParaRPr/>
            </a:p>
          </p:txBody>
        </p:sp>
      </p:grpSp>
      <p:sp>
        <p:nvSpPr>
          <p:cNvPr id="7" name="object 7"/>
          <p:cNvSpPr txBox="1">
            <a:spLocks noGrp="1"/>
          </p:cNvSpPr>
          <p:nvPr>
            <p:ph type="title"/>
          </p:nvPr>
        </p:nvSpPr>
        <p:spPr>
          <a:xfrm>
            <a:off x="2776473" y="360679"/>
            <a:ext cx="5558790" cy="1629410"/>
          </a:xfrm>
          <a:prstGeom prst="rect">
            <a:avLst/>
          </a:prstGeom>
        </p:spPr>
        <p:txBody>
          <a:bodyPr vert="horz" wrap="square" lIns="0" tIns="237490" rIns="0" bIns="0" rtlCol="0">
            <a:spAutoFit/>
          </a:bodyPr>
          <a:lstStyle/>
          <a:p>
            <a:pPr marL="359410" marR="5080" indent="-347345">
              <a:lnSpc>
                <a:spcPct val="75400"/>
              </a:lnSpc>
              <a:spcBef>
                <a:spcPts val="1870"/>
              </a:spcBef>
            </a:pPr>
            <a:r>
              <a:rPr i="1" spc="-330" dirty="0">
                <a:solidFill>
                  <a:srgbClr val="001F5F"/>
                </a:solidFill>
                <a:latin typeface="Arial Narrow"/>
                <a:cs typeface="Arial Narrow"/>
              </a:rPr>
              <a:t>Proactividad,</a:t>
            </a:r>
            <a:r>
              <a:rPr i="1" spc="-150" dirty="0">
                <a:solidFill>
                  <a:srgbClr val="001F5F"/>
                </a:solidFill>
                <a:latin typeface="Arial Narrow"/>
                <a:cs typeface="Arial Narrow"/>
              </a:rPr>
              <a:t> </a:t>
            </a:r>
            <a:r>
              <a:rPr i="1" spc="-105" dirty="0">
                <a:solidFill>
                  <a:srgbClr val="001F5F"/>
                </a:solidFill>
                <a:latin typeface="Arial Narrow"/>
                <a:cs typeface="Arial Narrow"/>
              </a:rPr>
              <a:t>Iniciativa </a:t>
            </a:r>
            <a:r>
              <a:rPr i="1" spc="-370" dirty="0">
                <a:solidFill>
                  <a:srgbClr val="006FC0"/>
                </a:solidFill>
                <a:latin typeface="Arial Narrow"/>
                <a:cs typeface="Arial Narrow"/>
              </a:rPr>
              <a:t>y</a:t>
            </a:r>
            <a:r>
              <a:rPr i="1" spc="-160" dirty="0">
                <a:solidFill>
                  <a:srgbClr val="006FC0"/>
                </a:solidFill>
                <a:latin typeface="Arial Narrow"/>
                <a:cs typeface="Arial Narrow"/>
              </a:rPr>
              <a:t> </a:t>
            </a:r>
            <a:r>
              <a:rPr i="1" spc="-415" dirty="0">
                <a:solidFill>
                  <a:srgbClr val="006FC0"/>
                </a:solidFill>
                <a:latin typeface="Arial Narrow"/>
                <a:cs typeface="Arial Narrow"/>
              </a:rPr>
              <a:t>Orientación</a:t>
            </a:r>
            <a:r>
              <a:rPr i="1" spc="-170" dirty="0">
                <a:solidFill>
                  <a:srgbClr val="006FC0"/>
                </a:solidFill>
                <a:latin typeface="Arial Narrow"/>
                <a:cs typeface="Arial Narrow"/>
              </a:rPr>
              <a:t> </a:t>
            </a:r>
            <a:r>
              <a:rPr i="1" spc="-250" dirty="0">
                <a:solidFill>
                  <a:srgbClr val="006FC0"/>
                </a:solidFill>
                <a:latin typeface="Arial Narrow"/>
                <a:cs typeface="Arial Narrow"/>
              </a:rPr>
              <a:t>al</a:t>
            </a:r>
            <a:r>
              <a:rPr i="1" spc="-155" dirty="0">
                <a:solidFill>
                  <a:srgbClr val="006FC0"/>
                </a:solidFill>
                <a:latin typeface="Arial Narrow"/>
                <a:cs typeface="Arial Narrow"/>
              </a:rPr>
              <a:t> </a:t>
            </a:r>
            <a:r>
              <a:rPr i="1" spc="-340" dirty="0">
                <a:solidFill>
                  <a:srgbClr val="006FC0"/>
                </a:solidFill>
                <a:latin typeface="Arial Narrow"/>
                <a:cs typeface="Arial Narrow"/>
              </a:rPr>
              <a:t>Logro</a:t>
            </a:r>
          </a:p>
        </p:txBody>
      </p:sp>
      <p:grpSp>
        <p:nvGrpSpPr>
          <p:cNvPr id="8" name="object 8"/>
          <p:cNvGrpSpPr/>
          <p:nvPr/>
        </p:nvGrpSpPr>
        <p:grpSpPr>
          <a:xfrm>
            <a:off x="829817" y="2189988"/>
            <a:ext cx="4279900" cy="4403725"/>
            <a:chOff x="829817" y="2189988"/>
            <a:chExt cx="4279900" cy="4403725"/>
          </a:xfrm>
        </p:grpSpPr>
        <p:sp>
          <p:nvSpPr>
            <p:cNvPr id="9" name="object 9"/>
            <p:cNvSpPr/>
            <p:nvPr/>
          </p:nvSpPr>
          <p:spPr>
            <a:xfrm>
              <a:off x="829817" y="2925318"/>
              <a:ext cx="4279900" cy="3668395"/>
            </a:xfrm>
            <a:custGeom>
              <a:avLst/>
              <a:gdLst/>
              <a:ahLst/>
              <a:cxnLst/>
              <a:rect l="l" t="t" r="r" b="b"/>
              <a:pathLst>
                <a:path w="4279900" h="3668395">
                  <a:moveTo>
                    <a:pt x="4279391" y="0"/>
                  </a:moveTo>
                  <a:lnTo>
                    <a:pt x="0" y="0"/>
                  </a:lnTo>
                  <a:lnTo>
                    <a:pt x="0" y="3668267"/>
                  </a:lnTo>
                  <a:lnTo>
                    <a:pt x="4279391" y="3668267"/>
                  </a:lnTo>
                  <a:lnTo>
                    <a:pt x="4279391" y="0"/>
                  </a:lnTo>
                  <a:close/>
                </a:path>
              </a:pathLst>
            </a:custGeom>
            <a:solidFill>
              <a:srgbClr val="AFC5DB">
                <a:alpha val="69802"/>
              </a:srgbClr>
            </a:solidFill>
          </p:spPr>
          <p:txBody>
            <a:bodyPr wrap="square" lIns="0" tIns="0" rIns="0" bIns="0" rtlCol="0"/>
            <a:lstStyle/>
            <a:p>
              <a:endParaRPr/>
            </a:p>
          </p:txBody>
        </p:sp>
        <p:pic>
          <p:nvPicPr>
            <p:cNvPr id="10" name="object 10"/>
            <p:cNvPicPr/>
            <p:nvPr/>
          </p:nvPicPr>
          <p:blipFill>
            <a:blip r:embed="rId5" cstate="print"/>
            <a:stretch>
              <a:fillRect/>
            </a:stretch>
          </p:blipFill>
          <p:spPr>
            <a:xfrm>
              <a:off x="995933" y="2189988"/>
              <a:ext cx="3129533" cy="833627"/>
            </a:xfrm>
            <a:prstGeom prst="rect">
              <a:avLst/>
            </a:prstGeom>
          </p:spPr>
        </p:pic>
        <p:pic>
          <p:nvPicPr>
            <p:cNvPr id="11" name="object 11"/>
            <p:cNvPicPr/>
            <p:nvPr/>
          </p:nvPicPr>
          <p:blipFill>
            <a:blip r:embed="rId6" cstate="print"/>
            <a:stretch>
              <a:fillRect/>
            </a:stretch>
          </p:blipFill>
          <p:spPr>
            <a:xfrm>
              <a:off x="1908809" y="2500630"/>
              <a:ext cx="1466723" cy="457200"/>
            </a:xfrm>
            <a:prstGeom prst="rect">
              <a:avLst/>
            </a:prstGeom>
          </p:spPr>
        </p:pic>
      </p:grpSp>
      <p:sp>
        <p:nvSpPr>
          <p:cNvPr id="12" name="object 12"/>
          <p:cNvSpPr txBox="1"/>
          <p:nvPr/>
        </p:nvSpPr>
        <p:spPr>
          <a:xfrm>
            <a:off x="1074419" y="2935985"/>
            <a:ext cx="3956685" cy="1397000"/>
          </a:xfrm>
          <a:prstGeom prst="rect">
            <a:avLst/>
          </a:prstGeom>
        </p:spPr>
        <p:txBody>
          <a:bodyPr vert="horz" wrap="square" lIns="0" tIns="12700" rIns="0" bIns="0" rtlCol="0">
            <a:spAutoFit/>
          </a:bodyPr>
          <a:lstStyle/>
          <a:p>
            <a:pPr marL="12700" marR="5080" algn="just">
              <a:lnSpc>
                <a:spcPct val="100000"/>
              </a:lnSpc>
              <a:spcBef>
                <a:spcPts val="100"/>
              </a:spcBef>
            </a:pPr>
            <a:r>
              <a:rPr sz="1800" dirty="0">
                <a:solidFill>
                  <a:srgbClr val="443B49"/>
                </a:solidFill>
                <a:latin typeface="Gill Sans MT"/>
                <a:cs typeface="Gill Sans MT"/>
              </a:rPr>
              <a:t>Reconocer</a:t>
            </a:r>
            <a:r>
              <a:rPr sz="1800" spc="540" dirty="0">
                <a:solidFill>
                  <a:srgbClr val="443B49"/>
                </a:solidFill>
                <a:latin typeface="Gill Sans MT"/>
                <a:cs typeface="Gill Sans MT"/>
              </a:rPr>
              <a:t> </a:t>
            </a:r>
            <a:r>
              <a:rPr sz="1800" dirty="0">
                <a:solidFill>
                  <a:srgbClr val="443B49"/>
                </a:solidFill>
                <a:latin typeface="Gill Sans MT"/>
                <a:cs typeface="Gill Sans MT"/>
              </a:rPr>
              <a:t>el</a:t>
            </a:r>
            <a:r>
              <a:rPr sz="1800" spc="545" dirty="0">
                <a:solidFill>
                  <a:srgbClr val="443B49"/>
                </a:solidFill>
                <a:latin typeface="Gill Sans MT"/>
                <a:cs typeface="Gill Sans MT"/>
              </a:rPr>
              <a:t> </a:t>
            </a:r>
            <a:r>
              <a:rPr sz="1800" dirty="0">
                <a:solidFill>
                  <a:srgbClr val="443B49"/>
                </a:solidFill>
                <a:latin typeface="Gill Sans MT"/>
                <a:cs typeface="Gill Sans MT"/>
              </a:rPr>
              <a:t>impacto</a:t>
            </a:r>
            <a:r>
              <a:rPr sz="1800" spc="545" dirty="0">
                <a:solidFill>
                  <a:srgbClr val="443B49"/>
                </a:solidFill>
                <a:latin typeface="Gill Sans MT"/>
                <a:cs typeface="Gill Sans MT"/>
              </a:rPr>
              <a:t> </a:t>
            </a:r>
            <a:r>
              <a:rPr sz="1800" dirty="0">
                <a:solidFill>
                  <a:srgbClr val="443B49"/>
                </a:solidFill>
                <a:latin typeface="Gill Sans MT"/>
                <a:cs typeface="Gill Sans MT"/>
              </a:rPr>
              <a:t>de</a:t>
            </a:r>
            <a:r>
              <a:rPr sz="1800" spc="545" dirty="0">
                <a:solidFill>
                  <a:srgbClr val="443B49"/>
                </a:solidFill>
                <a:latin typeface="Gill Sans MT"/>
                <a:cs typeface="Gill Sans MT"/>
              </a:rPr>
              <a:t> </a:t>
            </a:r>
            <a:r>
              <a:rPr sz="1800" dirty="0">
                <a:solidFill>
                  <a:srgbClr val="443B49"/>
                </a:solidFill>
                <a:latin typeface="Gill Sans MT"/>
                <a:cs typeface="Gill Sans MT"/>
              </a:rPr>
              <a:t>la</a:t>
            </a:r>
            <a:r>
              <a:rPr sz="1800" spc="550" dirty="0">
                <a:solidFill>
                  <a:srgbClr val="443B49"/>
                </a:solidFill>
                <a:latin typeface="Gill Sans MT"/>
                <a:cs typeface="Gill Sans MT"/>
              </a:rPr>
              <a:t> </a:t>
            </a:r>
            <a:r>
              <a:rPr sz="1800" spc="-25" dirty="0">
                <a:solidFill>
                  <a:srgbClr val="443B49"/>
                </a:solidFill>
                <a:latin typeface="Gill Sans MT"/>
                <a:cs typeface="Gill Sans MT"/>
              </a:rPr>
              <a:t>aportación </a:t>
            </a:r>
            <a:r>
              <a:rPr sz="1800" spc="-20" dirty="0">
                <a:solidFill>
                  <a:srgbClr val="443B49"/>
                </a:solidFill>
                <a:latin typeface="Gill Sans MT"/>
                <a:cs typeface="Gill Sans MT"/>
              </a:rPr>
              <a:t>personal</a:t>
            </a:r>
            <a:r>
              <a:rPr sz="1800" spc="-50" dirty="0">
                <a:solidFill>
                  <a:srgbClr val="443B49"/>
                </a:solidFill>
                <a:latin typeface="Gill Sans MT"/>
                <a:cs typeface="Gill Sans MT"/>
              </a:rPr>
              <a:t> </a:t>
            </a:r>
            <a:r>
              <a:rPr sz="1800" spc="60" dirty="0">
                <a:solidFill>
                  <a:srgbClr val="443B49"/>
                </a:solidFill>
                <a:latin typeface="Gill Sans MT"/>
                <a:cs typeface="Gill Sans MT"/>
              </a:rPr>
              <a:t>a</a:t>
            </a:r>
            <a:r>
              <a:rPr sz="1800" spc="-55" dirty="0">
                <a:solidFill>
                  <a:srgbClr val="443B49"/>
                </a:solidFill>
                <a:latin typeface="Gill Sans MT"/>
                <a:cs typeface="Gill Sans MT"/>
              </a:rPr>
              <a:t> </a:t>
            </a:r>
            <a:r>
              <a:rPr sz="1800" spc="-20" dirty="0">
                <a:solidFill>
                  <a:srgbClr val="443B49"/>
                </a:solidFill>
                <a:latin typeface="Gill Sans MT"/>
                <a:cs typeface="Gill Sans MT"/>
              </a:rPr>
              <a:t>los</a:t>
            </a:r>
            <a:r>
              <a:rPr sz="1800" spc="-55" dirty="0">
                <a:solidFill>
                  <a:srgbClr val="443B49"/>
                </a:solidFill>
                <a:latin typeface="Gill Sans MT"/>
                <a:cs typeface="Gill Sans MT"/>
              </a:rPr>
              <a:t> </a:t>
            </a:r>
            <a:r>
              <a:rPr sz="1800" spc="-25" dirty="0">
                <a:solidFill>
                  <a:srgbClr val="443B49"/>
                </a:solidFill>
                <a:latin typeface="Gill Sans MT"/>
                <a:cs typeface="Gill Sans MT"/>
              </a:rPr>
              <a:t>resultados</a:t>
            </a:r>
            <a:r>
              <a:rPr sz="1800" spc="-50" dirty="0">
                <a:solidFill>
                  <a:srgbClr val="443B49"/>
                </a:solidFill>
                <a:latin typeface="Gill Sans MT"/>
                <a:cs typeface="Gill Sans MT"/>
              </a:rPr>
              <a:t> </a:t>
            </a:r>
            <a:r>
              <a:rPr sz="1800" dirty="0">
                <a:solidFill>
                  <a:srgbClr val="443B49"/>
                </a:solidFill>
                <a:latin typeface="Gill Sans MT"/>
                <a:cs typeface="Gill Sans MT"/>
              </a:rPr>
              <a:t>de</a:t>
            </a:r>
            <a:r>
              <a:rPr sz="1800" spc="-55" dirty="0">
                <a:solidFill>
                  <a:srgbClr val="443B49"/>
                </a:solidFill>
                <a:latin typeface="Gill Sans MT"/>
                <a:cs typeface="Gill Sans MT"/>
              </a:rPr>
              <a:t> </a:t>
            </a:r>
            <a:r>
              <a:rPr sz="1800" dirty="0">
                <a:solidFill>
                  <a:srgbClr val="443B49"/>
                </a:solidFill>
                <a:latin typeface="Gill Sans MT"/>
                <a:cs typeface="Gill Sans MT"/>
              </a:rPr>
              <a:t>la</a:t>
            </a:r>
            <a:r>
              <a:rPr sz="1800" spc="-55" dirty="0">
                <a:solidFill>
                  <a:srgbClr val="443B49"/>
                </a:solidFill>
                <a:latin typeface="Gill Sans MT"/>
                <a:cs typeface="Gill Sans MT"/>
              </a:rPr>
              <a:t> </a:t>
            </a:r>
            <a:r>
              <a:rPr sz="1800" spc="-10" dirty="0">
                <a:solidFill>
                  <a:srgbClr val="443B49"/>
                </a:solidFill>
                <a:latin typeface="Gill Sans MT"/>
                <a:cs typeface="Gill Sans MT"/>
              </a:rPr>
              <a:t>organización </a:t>
            </a:r>
            <a:r>
              <a:rPr sz="1800" dirty="0">
                <a:solidFill>
                  <a:srgbClr val="443B49"/>
                </a:solidFill>
                <a:latin typeface="Gill Sans MT"/>
                <a:cs typeface="Gill Sans MT"/>
              </a:rPr>
              <a:t>e</a:t>
            </a:r>
            <a:r>
              <a:rPr sz="1800" spc="-40" dirty="0">
                <a:solidFill>
                  <a:srgbClr val="443B49"/>
                </a:solidFill>
                <a:latin typeface="Gill Sans MT"/>
                <a:cs typeface="Gill Sans MT"/>
              </a:rPr>
              <a:t> </a:t>
            </a:r>
            <a:r>
              <a:rPr sz="1800" dirty="0">
                <a:solidFill>
                  <a:srgbClr val="443B49"/>
                </a:solidFill>
                <a:latin typeface="Gill Sans MT"/>
                <a:cs typeface="Gill Sans MT"/>
              </a:rPr>
              <a:t>impulsar</a:t>
            </a:r>
            <a:r>
              <a:rPr sz="1800" spc="-35" dirty="0">
                <a:solidFill>
                  <a:srgbClr val="443B49"/>
                </a:solidFill>
                <a:latin typeface="Gill Sans MT"/>
                <a:cs typeface="Gill Sans MT"/>
              </a:rPr>
              <a:t> </a:t>
            </a:r>
            <a:r>
              <a:rPr sz="1800" dirty="0">
                <a:solidFill>
                  <a:srgbClr val="443B49"/>
                </a:solidFill>
                <a:latin typeface="Gill Sans MT"/>
                <a:cs typeface="Gill Sans MT"/>
              </a:rPr>
              <a:t>su</a:t>
            </a:r>
            <a:r>
              <a:rPr sz="1800" spc="-35" dirty="0">
                <a:solidFill>
                  <a:srgbClr val="443B49"/>
                </a:solidFill>
                <a:latin typeface="Gill Sans MT"/>
                <a:cs typeface="Gill Sans MT"/>
              </a:rPr>
              <a:t> </a:t>
            </a:r>
            <a:r>
              <a:rPr sz="1800" spc="-40" dirty="0">
                <a:solidFill>
                  <a:srgbClr val="443B49"/>
                </a:solidFill>
                <a:latin typeface="Gill Sans MT"/>
                <a:cs typeface="Gill Sans MT"/>
              </a:rPr>
              <a:t>compromiso </a:t>
            </a:r>
            <a:r>
              <a:rPr sz="1800" spc="-35" dirty="0">
                <a:solidFill>
                  <a:srgbClr val="443B49"/>
                </a:solidFill>
                <a:latin typeface="Gill Sans MT"/>
                <a:cs typeface="Gill Sans MT"/>
              </a:rPr>
              <a:t>con </a:t>
            </a:r>
            <a:r>
              <a:rPr sz="1800" dirty="0">
                <a:solidFill>
                  <a:srgbClr val="443B49"/>
                </a:solidFill>
                <a:latin typeface="Gill Sans MT"/>
                <a:cs typeface="Gill Sans MT"/>
              </a:rPr>
              <a:t>los</a:t>
            </a:r>
            <a:r>
              <a:rPr sz="1800" spc="-40" dirty="0">
                <a:solidFill>
                  <a:srgbClr val="443B49"/>
                </a:solidFill>
                <a:latin typeface="Gill Sans MT"/>
                <a:cs typeface="Gill Sans MT"/>
              </a:rPr>
              <a:t> </a:t>
            </a:r>
            <a:r>
              <a:rPr sz="1800" spc="-10" dirty="0">
                <a:solidFill>
                  <a:srgbClr val="443B49"/>
                </a:solidFill>
                <a:latin typeface="Gill Sans MT"/>
                <a:cs typeface="Gill Sans MT"/>
              </a:rPr>
              <a:t>mismos, </a:t>
            </a:r>
            <a:r>
              <a:rPr sz="1800" dirty="0">
                <a:solidFill>
                  <a:srgbClr val="443B49"/>
                </a:solidFill>
                <a:latin typeface="Gill Sans MT"/>
                <a:cs typeface="Gill Sans MT"/>
              </a:rPr>
              <a:t>desarrollando</a:t>
            </a:r>
            <a:r>
              <a:rPr sz="1800" spc="185" dirty="0">
                <a:solidFill>
                  <a:srgbClr val="443B49"/>
                </a:solidFill>
                <a:latin typeface="Gill Sans MT"/>
                <a:cs typeface="Gill Sans MT"/>
              </a:rPr>
              <a:t> </a:t>
            </a:r>
            <a:r>
              <a:rPr sz="1800" dirty="0">
                <a:solidFill>
                  <a:srgbClr val="443B49"/>
                </a:solidFill>
                <a:latin typeface="Gill Sans MT"/>
                <a:cs typeface="Gill Sans MT"/>
              </a:rPr>
              <a:t>su</a:t>
            </a:r>
            <a:r>
              <a:rPr sz="1800" spc="180" dirty="0">
                <a:solidFill>
                  <a:srgbClr val="443B49"/>
                </a:solidFill>
                <a:latin typeface="Gill Sans MT"/>
                <a:cs typeface="Gill Sans MT"/>
              </a:rPr>
              <a:t> </a:t>
            </a:r>
            <a:r>
              <a:rPr sz="1800" dirty="0">
                <a:solidFill>
                  <a:srgbClr val="443B49"/>
                </a:solidFill>
                <a:latin typeface="Gill Sans MT"/>
                <a:cs typeface="Gill Sans MT"/>
              </a:rPr>
              <a:t>capacidad</a:t>
            </a:r>
            <a:r>
              <a:rPr sz="1800" spc="185" dirty="0">
                <a:solidFill>
                  <a:srgbClr val="443B49"/>
                </a:solidFill>
                <a:latin typeface="Gill Sans MT"/>
                <a:cs typeface="Gill Sans MT"/>
              </a:rPr>
              <a:t> </a:t>
            </a:r>
            <a:r>
              <a:rPr sz="1800" dirty="0">
                <a:solidFill>
                  <a:srgbClr val="443B49"/>
                </a:solidFill>
                <a:latin typeface="Gill Sans MT"/>
                <a:cs typeface="Gill Sans MT"/>
              </a:rPr>
              <a:t>de</a:t>
            </a:r>
            <a:r>
              <a:rPr sz="1800" spc="175" dirty="0">
                <a:solidFill>
                  <a:srgbClr val="443B49"/>
                </a:solidFill>
                <a:latin typeface="Gill Sans MT"/>
                <a:cs typeface="Gill Sans MT"/>
              </a:rPr>
              <a:t> </a:t>
            </a:r>
            <a:r>
              <a:rPr sz="1800" dirty="0">
                <a:solidFill>
                  <a:srgbClr val="443B49"/>
                </a:solidFill>
                <a:latin typeface="Gill Sans MT"/>
                <a:cs typeface="Gill Sans MT"/>
              </a:rPr>
              <a:t>iniciativa</a:t>
            </a:r>
            <a:r>
              <a:rPr sz="1800" spc="175" dirty="0">
                <a:solidFill>
                  <a:srgbClr val="443B49"/>
                </a:solidFill>
                <a:latin typeface="Gill Sans MT"/>
                <a:cs typeface="Gill Sans MT"/>
              </a:rPr>
              <a:t> </a:t>
            </a:r>
            <a:r>
              <a:rPr sz="1800" spc="-50" dirty="0">
                <a:solidFill>
                  <a:srgbClr val="443B49"/>
                </a:solidFill>
                <a:latin typeface="Gill Sans MT"/>
                <a:cs typeface="Gill Sans MT"/>
              </a:rPr>
              <a:t>y </a:t>
            </a:r>
            <a:r>
              <a:rPr sz="1800" spc="-10" dirty="0">
                <a:solidFill>
                  <a:srgbClr val="443B49"/>
                </a:solidFill>
                <a:latin typeface="Gill Sans MT"/>
                <a:cs typeface="Gill Sans MT"/>
              </a:rPr>
              <a:t>proactividad.</a:t>
            </a:r>
            <a:endParaRPr sz="1800">
              <a:latin typeface="Gill Sans MT"/>
              <a:cs typeface="Gill Sans MT"/>
            </a:endParaRPr>
          </a:p>
        </p:txBody>
      </p:sp>
      <p:graphicFrame>
        <p:nvGraphicFramePr>
          <p:cNvPr id="13" name="object 13"/>
          <p:cNvGraphicFramePr>
            <a:graphicFrameLocks noGrp="1"/>
          </p:cNvGraphicFramePr>
          <p:nvPr/>
        </p:nvGraphicFramePr>
        <p:xfrm>
          <a:off x="1008380" y="5447004"/>
          <a:ext cx="3106420" cy="1144905"/>
        </p:xfrm>
        <a:graphic>
          <a:graphicData uri="http://schemas.openxmlformats.org/drawingml/2006/table">
            <a:tbl>
              <a:tblPr firstRow="1" bandRow="1">
                <a:tableStyleId>{2D5ABB26-0587-4C30-8999-92F81FD0307C}</a:tableStyleId>
              </a:tblPr>
              <a:tblGrid>
                <a:gridCol w="3106420">
                  <a:extLst>
                    <a:ext uri="{9D8B030D-6E8A-4147-A177-3AD203B41FA5}">
                      <a16:colId xmlns:a16="http://schemas.microsoft.com/office/drawing/2014/main" val="20000"/>
                    </a:ext>
                  </a:extLst>
                </a:gridCol>
              </a:tblGrid>
              <a:tr h="212725">
                <a:tc>
                  <a:txBody>
                    <a:bodyPr/>
                    <a:lstStyle/>
                    <a:p>
                      <a:pPr marL="31750">
                        <a:lnSpc>
                          <a:spcPts val="1540"/>
                        </a:lnSpc>
                      </a:pPr>
                      <a:r>
                        <a:rPr sz="1400" spc="-114" dirty="0">
                          <a:solidFill>
                            <a:srgbClr val="464646"/>
                          </a:solidFill>
                          <a:latin typeface="Gill Sans MT"/>
                          <a:cs typeface="Gill Sans MT"/>
                        </a:rPr>
                        <a:t>7.1</a:t>
                      </a:r>
                      <a:r>
                        <a:rPr sz="1400" spc="-110" dirty="0">
                          <a:solidFill>
                            <a:srgbClr val="464646"/>
                          </a:solidFill>
                          <a:latin typeface="Gill Sans MT"/>
                          <a:cs typeface="Gill Sans MT"/>
                        </a:rPr>
                        <a:t> </a:t>
                      </a:r>
                      <a:r>
                        <a:rPr sz="1400" spc="-10" dirty="0">
                          <a:solidFill>
                            <a:srgbClr val="464646"/>
                          </a:solidFill>
                          <a:latin typeface="Gill Sans MT"/>
                          <a:cs typeface="Gill Sans MT"/>
                        </a:rPr>
                        <a:t>Estrategias</a:t>
                      </a:r>
                      <a:r>
                        <a:rPr sz="1400" spc="-110" dirty="0">
                          <a:solidFill>
                            <a:srgbClr val="464646"/>
                          </a:solidFill>
                          <a:latin typeface="Gill Sans MT"/>
                          <a:cs typeface="Gill Sans MT"/>
                        </a:rPr>
                        <a:t> </a:t>
                      </a:r>
                      <a:r>
                        <a:rPr sz="1400" dirty="0">
                          <a:solidFill>
                            <a:srgbClr val="464646"/>
                          </a:solidFill>
                          <a:latin typeface="Gill Sans MT"/>
                          <a:cs typeface="Gill Sans MT"/>
                        </a:rPr>
                        <a:t>para</a:t>
                      </a:r>
                      <a:r>
                        <a:rPr sz="1400" spc="-114" dirty="0">
                          <a:solidFill>
                            <a:srgbClr val="464646"/>
                          </a:solidFill>
                          <a:latin typeface="Gill Sans MT"/>
                          <a:cs typeface="Gill Sans MT"/>
                        </a:rPr>
                        <a:t> </a:t>
                      </a:r>
                      <a:r>
                        <a:rPr sz="1400" spc="-20" dirty="0">
                          <a:solidFill>
                            <a:srgbClr val="464646"/>
                          </a:solidFill>
                          <a:latin typeface="Gill Sans MT"/>
                          <a:cs typeface="Gill Sans MT"/>
                        </a:rPr>
                        <a:t>fomentar</a:t>
                      </a:r>
                      <a:r>
                        <a:rPr sz="1400" spc="-100" dirty="0">
                          <a:solidFill>
                            <a:srgbClr val="464646"/>
                          </a:solidFill>
                          <a:latin typeface="Gill Sans MT"/>
                          <a:cs typeface="Gill Sans MT"/>
                        </a:rPr>
                        <a:t> </a:t>
                      </a:r>
                      <a:r>
                        <a:rPr sz="1400" dirty="0">
                          <a:solidFill>
                            <a:srgbClr val="464646"/>
                          </a:solidFill>
                          <a:latin typeface="Gill Sans MT"/>
                          <a:cs typeface="Gill Sans MT"/>
                        </a:rPr>
                        <a:t>la</a:t>
                      </a:r>
                      <a:r>
                        <a:rPr sz="1400" spc="-120" dirty="0">
                          <a:solidFill>
                            <a:srgbClr val="464646"/>
                          </a:solidFill>
                          <a:latin typeface="Gill Sans MT"/>
                          <a:cs typeface="Gill Sans MT"/>
                        </a:rPr>
                        <a:t> </a:t>
                      </a:r>
                      <a:r>
                        <a:rPr sz="1400" spc="-10" dirty="0">
                          <a:solidFill>
                            <a:srgbClr val="464646"/>
                          </a:solidFill>
                          <a:latin typeface="Gill Sans MT"/>
                          <a:cs typeface="Gill Sans MT"/>
                        </a:rPr>
                        <a:t>proactividad</a:t>
                      </a:r>
                      <a:endParaRPr sz="1400">
                        <a:latin typeface="Gill Sans MT"/>
                        <a:cs typeface="Gill Sans MT"/>
                      </a:endParaRPr>
                    </a:p>
                  </a:txBody>
                  <a:tcPr marL="0" marR="0" marT="0" marB="0">
                    <a:solidFill>
                      <a:srgbClr val="AFC5DB">
                        <a:alpha val="69802"/>
                      </a:srgbClr>
                    </a:solidFill>
                  </a:tcPr>
                </a:tc>
                <a:extLst>
                  <a:ext uri="{0D108BD9-81ED-4DB2-BD59-A6C34878D82A}">
                    <a16:rowId xmlns:a16="http://schemas.microsoft.com/office/drawing/2014/main" val="10000"/>
                  </a:ext>
                </a:extLst>
              </a:tr>
              <a:tr h="212725">
                <a:tc>
                  <a:txBody>
                    <a:bodyPr/>
                    <a:lstStyle/>
                    <a:p>
                      <a:pPr marL="31750">
                        <a:lnSpc>
                          <a:spcPts val="1540"/>
                        </a:lnSpc>
                      </a:pPr>
                      <a:r>
                        <a:rPr sz="1400" spc="-65" dirty="0">
                          <a:solidFill>
                            <a:srgbClr val="464646"/>
                          </a:solidFill>
                          <a:latin typeface="Gill Sans MT"/>
                          <a:cs typeface="Gill Sans MT"/>
                        </a:rPr>
                        <a:t>7.2</a:t>
                      </a:r>
                      <a:r>
                        <a:rPr sz="1400" spc="-114" dirty="0">
                          <a:solidFill>
                            <a:srgbClr val="464646"/>
                          </a:solidFill>
                          <a:latin typeface="Gill Sans MT"/>
                          <a:cs typeface="Gill Sans MT"/>
                        </a:rPr>
                        <a:t> </a:t>
                      </a:r>
                      <a:r>
                        <a:rPr sz="1400" spc="-20" dirty="0">
                          <a:solidFill>
                            <a:srgbClr val="464646"/>
                          </a:solidFill>
                          <a:latin typeface="Gill Sans MT"/>
                          <a:cs typeface="Gill Sans MT"/>
                        </a:rPr>
                        <a:t>Cualidad</a:t>
                      </a:r>
                      <a:r>
                        <a:rPr sz="1400" spc="-105" dirty="0">
                          <a:solidFill>
                            <a:srgbClr val="464646"/>
                          </a:solidFill>
                          <a:latin typeface="Gill Sans MT"/>
                          <a:cs typeface="Gill Sans MT"/>
                        </a:rPr>
                        <a:t> </a:t>
                      </a:r>
                      <a:r>
                        <a:rPr sz="1400" spc="-30" dirty="0">
                          <a:solidFill>
                            <a:srgbClr val="464646"/>
                          </a:solidFill>
                          <a:latin typeface="Gill Sans MT"/>
                          <a:cs typeface="Gill Sans MT"/>
                        </a:rPr>
                        <a:t>de</a:t>
                      </a:r>
                      <a:r>
                        <a:rPr sz="1400" spc="-120" dirty="0">
                          <a:solidFill>
                            <a:srgbClr val="464646"/>
                          </a:solidFill>
                          <a:latin typeface="Gill Sans MT"/>
                          <a:cs typeface="Gill Sans MT"/>
                        </a:rPr>
                        <a:t> </a:t>
                      </a:r>
                      <a:r>
                        <a:rPr sz="1400" dirty="0">
                          <a:solidFill>
                            <a:srgbClr val="464646"/>
                          </a:solidFill>
                          <a:latin typeface="Gill Sans MT"/>
                          <a:cs typeface="Gill Sans MT"/>
                        </a:rPr>
                        <a:t>una</a:t>
                      </a:r>
                      <a:r>
                        <a:rPr sz="1400" spc="-114" dirty="0">
                          <a:solidFill>
                            <a:srgbClr val="464646"/>
                          </a:solidFill>
                          <a:latin typeface="Gill Sans MT"/>
                          <a:cs typeface="Gill Sans MT"/>
                        </a:rPr>
                        <a:t> </a:t>
                      </a:r>
                      <a:r>
                        <a:rPr sz="1400" spc="-35" dirty="0">
                          <a:solidFill>
                            <a:srgbClr val="464646"/>
                          </a:solidFill>
                          <a:latin typeface="Gill Sans MT"/>
                          <a:cs typeface="Gill Sans MT"/>
                        </a:rPr>
                        <a:t>persona</a:t>
                      </a:r>
                      <a:r>
                        <a:rPr sz="1400" spc="-105" dirty="0">
                          <a:solidFill>
                            <a:srgbClr val="464646"/>
                          </a:solidFill>
                          <a:latin typeface="Gill Sans MT"/>
                          <a:cs typeface="Gill Sans MT"/>
                        </a:rPr>
                        <a:t> </a:t>
                      </a:r>
                      <a:r>
                        <a:rPr sz="1400" spc="-55" dirty="0">
                          <a:solidFill>
                            <a:srgbClr val="464646"/>
                          </a:solidFill>
                          <a:latin typeface="Gill Sans MT"/>
                          <a:cs typeface="Gill Sans MT"/>
                        </a:rPr>
                        <a:t>con</a:t>
                      </a:r>
                      <a:r>
                        <a:rPr sz="1400" spc="-120" dirty="0">
                          <a:solidFill>
                            <a:srgbClr val="464646"/>
                          </a:solidFill>
                          <a:latin typeface="Gill Sans MT"/>
                          <a:cs typeface="Gill Sans MT"/>
                        </a:rPr>
                        <a:t> </a:t>
                      </a:r>
                      <a:r>
                        <a:rPr sz="1400" spc="-10" dirty="0">
                          <a:solidFill>
                            <a:srgbClr val="464646"/>
                          </a:solidFill>
                          <a:latin typeface="Gill Sans MT"/>
                          <a:cs typeface="Gill Sans MT"/>
                        </a:rPr>
                        <a:t>iniciativa</a:t>
                      </a:r>
                      <a:endParaRPr sz="1400">
                        <a:latin typeface="Gill Sans MT"/>
                        <a:cs typeface="Gill Sans MT"/>
                      </a:endParaRPr>
                    </a:p>
                  </a:txBody>
                  <a:tcPr marL="0" marR="0" marT="0" marB="0">
                    <a:solidFill>
                      <a:srgbClr val="AFC5DB">
                        <a:alpha val="69802"/>
                      </a:srgbClr>
                    </a:solidFill>
                  </a:tcPr>
                </a:tc>
                <a:extLst>
                  <a:ext uri="{0D108BD9-81ED-4DB2-BD59-A6C34878D82A}">
                    <a16:rowId xmlns:a16="http://schemas.microsoft.com/office/drawing/2014/main" val="10001"/>
                  </a:ext>
                </a:extLst>
              </a:tr>
              <a:tr h="213360">
                <a:tc>
                  <a:txBody>
                    <a:bodyPr/>
                    <a:lstStyle/>
                    <a:p>
                      <a:pPr marL="31750">
                        <a:lnSpc>
                          <a:spcPts val="1540"/>
                        </a:lnSpc>
                      </a:pPr>
                      <a:r>
                        <a:rPr sz="1400" spc="-90" dirty="0">
                          <a:solidFill>
                            <a:srgbClr val="464646"/>
                          </a:solidFill>
                          <a:latin typeface="Gill Sans MT"/>
                          <a:cs typeface="Gill Sans MT"/>
                        </a:rPr>
                        <a:t>7.3</a:t>
                      </a:r>
                      <a:r>
                        <a:rPr sz="1400" spc="-114" dirty="0">
                          <a:solidFill>
                            <a:srgbClr val="464646"/>
                          </a:solidFill>
                          <a:latin typeface="Gill Sans MT"/>
                          <a:cs typeface="Gill Sans MT"/>
                        </a:rPr>
                        <a:t> </a:t>
                      </a:r>
                      <a:r>
                        <a:rPr sz="1400" spc="-65" dirty="0">
                          <a:solidFill>
                            <a:srgbClr val="464646"/>
                          </a:solidFill>
                          <a:latin typeface="Gill Sans MT"/>
                          <a:cs typeface="Gill Sans MT"/>
                        </a:rPr>
                        <a:t>Teoría</a:t>
                      </a:r>
                      <a:r>
                        <a:rPr sz="1400" spc="-90" dirty="0">
                          <a:solidFill>
                            <a:srgbClr val="464646"/>
                          </a:solidFill>
                          <a:latin typeface="Gill Sans MT"/>
                          <a:cs typeface="Gill Sans MT"/>
                        </a:rPr>
                        <a:t> </a:t>
                      </a:r>
                      <a:r>
                        <a:rPr sz="1400" spc="-30" dirty="0">
                          <a:solidFill>
                            <a:srgbClr val="464646"/>
                          </a:solidFill>
                          <a:latin typeface="Gill Sans MT"/>
                          <a:cs typeface="Gill Sans MT"/>
                        </a:rPr>
                        <a:t>de</a:t>
                      </a:r>
                      <a:r>
                        <a:rPr sz="1400" spc="-114" dirty="0">
                          <a:solidFill>
                            <a:srgbClr val="464646"/>
                          </a:solidFill>
                          <a:latin typeface="Gill Sans MT"/>
                          <a:cs typeface="Gill Sans MT"/>
                        </a:rPr>
                        <a:t> </a:t>
                      </a:r>
                      <a:r>
                        <a:rPr sz="1400" spc="-35" dirty="0">
                          <a:solidFill>
                            <a:srgbClr val="464646"/>
                          </a:solidFill>
                          <a:latin typeface="Gill Sans MT"/>
                          <a:cs typeface="Gill Sans MT"/>
                        </a:rPr>
                        <a:t>orientación</a:t>
                      </a:r>
                      <a:r>
                        <a:rPr sz="1400" spc="-85" dirty="0">
                          <a:solidFill>
                            <a:srgbClr val="464646"/>
                          </a:solidFill>
                          <a:latin typeface="Gill Sans MT"/>
                          <a:cs typeface="Gill Sans MT"/>
                        </a:rPr>
                        <a:t> </a:t>
                      </a:r>
                      <a:r>
                        <a:rPr sz="1400" dirty="0">
                          <a:solidFill>
                            <a:srgbClr val="464646"/>
                          </a:solidFill>
                          <a:latin typeface="Gill Sans MT"/>
                          <a:cs typeface="Gill Sans MT"/>
                        </a:rPr>
                        <a:t>al</a:t>
                      </a:r>
                      <a:r>
                        <a:rPr sz="1400" spc="-110" dirty="0">
                          <a:solidFill>
                            <a:srgbClr val="464646"/>
                          </a:solidFill>
                          <a:latin typeface="Gill Sans MT"/>
                          <a:cs typeface="Gill Sans MT"/>
                        </a:rPr>
                        <a:t> </a:t>
                      </a:r>
                      <a:r>
                        <a:rPr sz="1400" spc="-20" dirty="0">
                          <a:solidFill>
                            <a:srgbClr val="464646"/>
                          </a:solidFill>
                          <a:latin typeface="Gill Sans MT"/>
                          <a:cs typeface="Gill Sans MT"/>
                        </a:rPr>
                        <a:t>logro</a:t>
                      </a:r>
                      <a:endParaRPr sz="1400">
                        <a:latin typeface="Gill Sans MT"/>
                        <a:cs typeface="Gill Sans MT"/>
                      </a:endParaRPr>
                    </a:p>
                  </a:txBody>
                  <a:tcPr marL="0" marR="0" marT="0" marB="0">
                    <a:solidFill>
                      <a:srgbClr val="AFC5DB">
                        <a:alpha val="69802"/>
                      </a:srgbClr>
                    </a:solidFill>
                  </a:tcPr>
                </a:tc>
                <a:extLst>
                  <a:ext uri="{0D108BD9-81ED-4DB2-BD59-A6C34878D82A}">
                    <a16:rowId xmlns:a16="http://schemas.microsoft.com/office/drawing/2014/main" val="10002"/>
                  </a:ext>
                </a:extLst>
              </a:tr>
              <a:tr h="213360">
                <a:tc>
                  <a:txBody>
                    <a:bodyPr/>
                    <a:lstStyle/>
                    <a:p>
                      <a:pPr marL="31750">
                        <a:lnSpc>
                          <a:spcPts val="1540"/>
                        </a:lnSpc>
                      </a:pPr>
                      <a:r>
                        <a:rPr sz="1400" spc="-55" dirty="0">
                          <a:solidFill>
                            <a:srgbClr val="464646"/>
                          </a:solidFill>
                          <a:latin typeface="Gill Sans MT"/>
                          <a:cs typeface="Gill Sans MT"/>
                        </a:rPr>
                        <a:t>7.4</a:t>
                      </a:r>
                      <a:r>
                        <a:rPr sz="1400" spc="-105" dirty="0">
                          <a:solidFill>
                            <a:srgbClr val="464646"/>
                          </a:solidFill>
                          <a:latin typeface="Gill Sans MT"/>
                          <a:cs typeface="Gill Sans MT"/>
                        </a:rPr>
                        <a:t> </a:t>
                      </a:r>
                      <a:r>
                        <a:rPr sz="1400" spc="-40" dirty="0">
                          <a:solidFill>
                            <a:srgbClr val="464646"/>
                          </a:solidFill>
                          <a:latin typeface="Gill Sans MT"/>
                          <a:cs typeface="Gill Sans MT"/>
                        </a:rPr>
                        <a:t>Modelo</a:t>
                      </a:r>
                      <a:r>
                        <a:rPr sz="1400" spc="-95" dirty="0">
                          <a:solidFill>
                            <a:srgbClr val="464646"/>
                          </a:solidFill>
                          <a:latin typeface="Gill Sans MT"/>
                          <a:cs typeface="Gill Sans MT"/>
                        </a:rPr>
                        <a:t> </a:t>
                      </a:r>
                      <a:r>
                        <a:rPr sz="1400" spc="-30" dirty="0">
                          <a:solidFill>
                            <a:srgbClr val="464646"/>
                          </a:solidFill>
                          <a:latin typeface="Gill Sans MT"/>
                          <a:cs typeface="Gill Sans MT"/>
                        </a:rPr>
                        <a:t>de</a:t>
                      </a:r>
                      <a:r>
                        <a:rPr sz="1400" spc="-110" dirty="0">
                          <a:solidFill>
                            <a:srgbClr val="464646"/>
                          </a:solidFill>
                          <a:latin typeface="Gill Sans MT"/>
                          <a:cs typeface="Gill Sans MT"/>
                        </a:rPr>
                        <a:t> </a:t>
                      </a:r>
                      <a:r>
                        <a:rPr sz="1400" spc="-35" dirty="0">
                          <a:solidFill>
                            <a:srgbClr val="464646"/>
                          </a:solidFill>
                          <a:latin typeface="Gill Sans MT"/>
                          <a:cs typeface="Gill Sans MT"/>
                        </a:rPr>
                        <a:t>orientación</a:t>
                      </a:r>
                      <a:r>
                        <a:rPr sz="1400" spc="-90" dirty="0">
                          <a:solidFill>
                            <a:srgbClr val="464646"/>
                          </a:solidFill>
                          <a:latin typeface="Gill Sans MT"/>
                          <a:cs typeface="Gill Sans MT"/>
                        </a:rPr>
                        <a:t> </a:t>
                      </a:r>
                      <a:r>
                        <a:rPr sz="1400" dirty="0">
                          <a:solidFill>
                            <a:srgbClr val="464646"/>
                          </a:solidFill>
                          <a:latin typeface="Gill Sans MT"/>
                          <a:cs typeface="Gill Sans MT"/>
                        </a:rPr>
                        <a:t>al</a:t>
                      </a:r>
                      <a:r>
                        <a:rPr sz="1400" spc="-110" dirty="0">
                          <a:solidFill>
                            <a:srgbClr val="464646"/>
                          </a:solidFill>
                          <a:latin typeface="Gill Sans MT"/>
                          <a:cs typeface="Gill Sans MT"/>
                        </a:rPr>
                        <a:t> </a:t>
                      </a:r>
                      <a:r>
                        <a:rPr sz="1400" spc="-20" dirty="0">
                          <a:solidFill>
                            <a:srgbClr val="464646"/>
                          </a:solidFill>
                          <a:latin typeface="Gill Sans MT"/>
                          <a:cs typeface="Gill Sans MT"/>
                        </a:rPr>
                        <a:t>logro</a:t>
                      </a:r>
                      <a:endParaRPr sz="1400">
                        <a:latin typeface="Gill Sans MT"/>
                        <a:cs typeface="Gill Sans MT"/>
                      </a:endParaRPr>
                    </a:p>
                  </a:txBody>
                  <a:tcPr marL="0" marR="0" marT="0" marB="0">
                    <a:solidFill>
                      <a:srgbClr val="AFC5DB">
                        <a:alpha val="69802"/>
                      </a:srgbClr>
                    </a:solidFill>
                  </a:tcPr>
                </a:tc>
                <a:extLst>
                  <a:ext uri="{0D108BD9-81ED-4DB2-BD59-A6C34878D82A}">
                    <a16:rowId xmlns:a16="http://schemas.microsoft.com/office/drawing/2014/main" val="10003"/>
                  </a:ext>
                </a:extLst>
              </a:tr>
              <a:tr h="292735">
                <a:tc>
                  <a:txBody>
                    <a:bodyPr/>
                    <a:lstStyle/>
                    <a:p>
                      <a:pPr marL="31750">
                        <a:lnSpc>
                          <a:spcPts val="1540"/>
                        </a:lnSpc>
                      </a:pPr>
                      <a:r>
                        <a:rPr sz="1400" spc="-80" dirty="0">
                          <a:solidFill>
                            <a:srgbClr val="464646"/>
                          </a:solidFill>
                          <a:latin typeface="Gill Sans MT"/>
                          <a:cs typeface="Gill Sans MT"/>
                        </a:rPr>
                        <a:t>7.5</a:t>
                      </a:r>
                      <a:r>
                        <a:rPr sz="1400" spc="-125" dirty="0">
                          <a:solidFill>
                            <a:srgbClr val="464646"/>
                          </a:solidFill>
                          <a:latin typeface="Gill Sans MT"/>
                          <a:cs typeface="Gill Sans MT"/>
                        </a:rPr>
                        <a:t> </a:t>
                      </a:r>
                      <a:r>
                        <a:rPr sz="1400" dirty="0">
                          <a:solidFill>
                            <a:srgbClr val="464646"/>
                          </a:solidFill>
                          <a:latin typeface="Gill Sans MT"/>
                          <a:cs typeface="Gill Sans MT"/>
                        </a:rPr>
                        <a:t>El</a:t>
                      </a:r>
                      <a:r>
                        <a:rPr sz="1400" spc="-130" dirty="0">
                          <a:solidFill>
                            <a:srgbClr val="464646"/>
                          </a:solidFill>
                          <a:latin typeface="Gill Sans MT"/>
                          <a:cs typeface="Gill Sans MT"/>
                        </a:rPr>
                        <a:t> </a:t>
                      </a:r>
                      <a:r>
                        <a:rPr sz="1400" spc="-25" dirty="0">
                          <a:solidFill>
                            <a:srgbClr val="464646"/>
                          </a:solidFill>
                          <a:latin typeface="Gill Sans MT"/>
                          <a:cs typeface="Gill Sans MT"/>
                        </a:rPr>
                        <a:t>impacto</a:t>
                      </a:r>
                      <a:r>
                        <a:rPr sz="1400" spc="-125" dirty="0">
                          <a:solidFill>
                            <a:srgbClr val="464646"/>
                          </a:solidFill>
                          <a:latin typeface="Gill Sans MT"/>
                          <a:cs typeface="Gill Sans MT"/>
                        </a:rPr>
                        <a:t> </a:t>
                      </a:r>
                      <a:r>
                        <a:rPr sz="1400" spc="-30" dirty="0">
                          <a:solidFill>
                            <a:srgbClr val="464646"/>
                          </a:solidFill>
                          <a:latin typeface="Gill Sans MT"/>
                          <a:cs typeface="Gill Sans MT"/>
                        </a:rPr>
                        <a:t>de</a:t>
                      </a:r>
                      <a:r>
                        <a:rPr sz="1400" spc="-125" dirty="0">
                          <a:solidFill>
                            <a:srgbClr val="464646"/>
                          </a:solidFill>
                          <a:latin typeface="Gill Sans MT"/>
                          <a:cs typeface="Gill Sans MT"/>
                        </a:rPr>
                        <a:t> </a:t>
                      </a:r>
                      <a:r>
                        <a:rPr sz="1400" spc="-35" dirty="0">
                          <a:solidFill>
                            <a:srgbClr val="464646"/>
                          </a:solidFill>
                          <a:latin typeface="Gill Sans MT"/>
                          <a:cs typeface="Gill Sans MT"/>
                        </a:rPr>
                        <a:t>los</a:t>
                      </a:r>
                      <a:r>
                        <a:rPr sz="1400" spc="-135" dirty="0">
                          <a:solidFill>
                            <a:srgbClr val="464646"/>
                          </a:solidFill>
                          <a:latin typeface="Gill Sans MT"/>
                          <a:cs typeface="Gill Sans MT"/>
                        </a:rPr>
                        <a:t> </a:t>
                      </a:r>
                      <a:r>
                        <a:rPr sz="1400" spc="-10" dirty="0">
                          <a:solidFill>
                            <a:srgbClr val="464646"/>
                          </a:solidFill>
                          <a:latin typeface="Gill Sans MT"/>
                          <a:cs typeface="Gill Sans MT"/>
                        </a:rPr>
                        <a:t>logros</a:t>
                      </a:r>
                      <a:endParaRPr sz="1400">
                        <a:latin typeface="Gill Sans MT"/>
                        <a:cs typeface="Gill Sans MT"/>
                      </a:endParaRPr>
                    </a:p>
                  </a:txBody>
                  <a:tcPr marL="0" marR="0" marT="0" marB="0">
                    <a:solidFill>
                      <a:srgbClr val="AFC5DB">
                        <a:alpha val="69802"/>
                      </a:srgbClr>
                    </a:solidFill>
                  </a:tcPr>
                </a:tc>
                <a:extLst>
                  <a:ext uri="{0D108BD9-81ED-4DB2-BD59-A6C34878D82A}">
                    <a16:rowId xmlns:a16="http://schemas.microsoft.com/office/drawing/2014/main" val="10004"/>
                  </a:ext>
                </a:extLst>
              </a:tr>
            </a:tbl>
          </a:graphicData>
        </a:graphic>
      </p:graphicFrame>
      <p:grpSp>
        <p:nvGrpSpPr>
          <p:cNvPr id="14" name="object 14"/>
          <p:cNvGrpSpPr/>
          <p:nvPr/>
        </p:nvGrpSpPr>
        <p:grpSpPr>
          <a:xfrm>
            <a:off x="1219961" y="4479797"/>
            <a:ext cx="3129534" cy="834391"/>
            <a:chOff x="1219961" y="4479797"/>
            <a:chExt cx="3129534" cy="834391"/>
          </a:xfrm>
        </p:grpSpPr>
        <p:pic>
          <p:nvPicPr>
            <p:cNvPr id="15" name="object 15"/>
            <p:cNvPicPr/>
            <p:nvPr/>
          </p:nvPicPr>
          <p:blipFill>
            <a:blip r:embed="rId5" cstate="print"/>
            <a:stretch>
              <a:fillRect/>
            </a:stretch>
          </p:blipFill>
          <p:spPr>
            <a:xfrm>
              <a:off x="1219961" y="4479797"/>
              <a:ext cx="3129534" cy="833627"/>
            </a:xfrm>
            <a:prstGeom prst="rect">
              <a:avLst/>
            </a:prstGeom>
          </p:spPr>
        </p:pic>
        <p:pic>
          <p:nvPicPr>
            <p:cNvPr id="16" name="object 16"/>
            <p:cNvPicPr/>
            <p:nvPr/>
          </p:nvPicPr>
          <p:blipFill>
            <a:blip r:embed="rId7" cstate="print"/>
            <a:stretch>
              <a:fillRect/>
            </a:stretch>
          </p:blipFill>
          <p:spPr>
            <a:xfrm>
              <a:off x="1979421" y="4856988"/>
              <a:ext cx="1650111" cy="457200"/>
            </a:xfrm>
            <a:prstGeom prst="rect">
              <a:avLst/>
            </a:prstGeom>
          </p:spPr>
        </p:pic>
      </p:grpSp>
      <p:pic>
        <p:nvPicPr>
          <p:cNvPr id="17" name="object 9"/>
          <p:cNvPicPr/>
          <p:nvPr/>
        </p:nvPicPr>
        <p:blipFill>
          <a:blip r:embed="rId3" cstate="print"/>
          <a:stretch>
            <a:fillRect/>
          </a:stretch>
        </p:blipFill>
        <p:spPr>
          <a:xfrm>
            <a:off x="9380220" y="297821"/>
            <a:ext cx="2531364" cy="501396"/>
          </a:xfrm>
          <a:prstGeom prst="rect">
            <a:avLst/>
          </a:prstGeom>
        </p:spPr>
      </p:pic>
    </p:spTree>
    <p:extLst>
      <p:ext uri="{BB962C8B-B14F-4D97-AF65-F5344CB8AC3E}">
        <p14:creationId xmlns:p14="http://schemas.microsoft.com/office/powerpoint/2010/main" val="4118099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875" y="681990"/>
            <a:ext cx="3481704" cy="269875"/>
          </a:xfrm>
          <a:prstGeom prst="rect">
            <a:avLst/>
          </a:prstGeom>
        </p:spPr>
        <p:txBody>
          <a:bodyPr vert="horz" wrap="square" lIns="0" tIns="12700" rIns="0" bIns="0" rtlCol="0">
            <a:spAutoFit/>
          </a:bodyPr>
          <a:lstStyle/>
          <a:p>
            <a:pPr marL="12700">
              <a:lnSpc>
                <a:spcPct val="100000"/>
              </a:lnSpc>
              <a:spcBef>
                <a:spcPts val="100"/>
              </a:spcBef>
              <a:tabLst>
                <a:tab pos="657860" algn="l"/>
              </a:tabLst>
            </a:pPr>
            <a:r>
              <a:rPr sz="1600" u="heavy" dirty="0">
                <a:solidFill>
                  <a:srgbClr val="001F5F"/>
                </a:solidFill>
                <a:uFill>
                  <a:solidFill>
                    <a:srgbClr val="221F25"/>
                  </a:solidFill>
                </a:uFill>
                <a:latin typeface="Gill Sans MT"/>
                <a:cs typeface="Gill Sans MT"/>
              </a:rPr>
              <a:t>	</a:t>
            </a:r>
            <a:r>
              <a:rPr sz="1600" u="heavy" spc="-135" dirty="0">
                <a:solidFill>
                  <a:srgbClr val="001F5F"/>
                </a:solidFill>
                <a:uFill>
                  <a:solidFill>
                    <a:srgbClr val="221F25"/>
                  </a:solidFill>
                </a:uFill>
                <a:latin typeface="Gill Sans MT"/>
                <a:cs typeface="Gill Sans MT"/>
              </a:rPr>
              <a:t>7.1</a:t>
            </a:r>
            <a:r>
              <a:rPr sz="1600" u="heavy" spc="-155" dirty="0">
                <a:solidFill>
                  <a:srgbClr val="001F5F"/>
                </a:solidFill>
                <a:uFill>
                  <a:solidFill>
                    <a:srgbClr val="221F25"/>
                  </a:solidFill>
                </a:uFill>
                <a:latin typeface="Gill Sans MT"/>
                <a:cs typeface="Gill Sans MT"/>
              </a:rPr>
              <a:t> </a:t>
            </a:r>
            <a:r>
              <a:rPr sz="1600" u="heavy" spc="-95" dirty="0">
                <a:solidFill>
                  <a:srgbClr val="001F5F"/>
                </a:solidFill>
                <a:uFill>
                  <a:solidFill>
                    <a:srgbClr val="221F25"/>
                  </a:solidFill>
                </a:uFill>
                <a:latin typeface="Gill Sans MT"/>
                <a:cs typeface="Gill Sans MT"/>
              </a:rPr>
              <a:t>ESTRATEGIAS</a:t>
            </a:r>
            <a:r>
              <a:rPr sz="1600" u="heavy" spc="-155" dirty="0">
                <a:solidFill>
                  <a:srgbClr val="001F5F"/>
                </a:solidFill>
                <a:uFill>
                  <a:solidFill>
                    <a:srgbClr val="221F25"/>
                  </a:solidFill>
                </a:uFill>
                <a:latin typeface="Gill Sans MT"/>
                <a:cs typeface="Gill Sans MT"/>
              </a:rPr>
              <a:t> </a:t>
            </a:r>
            <a:r>
              <a:rPr sz="1600" u="heavy" spc="-100" dirty="0">
                <a:solidFill>
                  <a:srgbClr val="001F5F"/>
                </a:solidFill>
                <a:uFill>
                  <a:solidFill>
                    <a:srgbClr val="221F25"/>
                  </a:solidFill>
                </a:uFill>
                <a:latin typeface="Gill Sans MT"/>
                <a:cs typeface="Gill Sans MT"/>
              </a:rPr>
              <a:t>PARA</a:t>
            </a:r>
            <a:r>
              <a:rPr sz="1600" u="heavy" spc="-140" dirty="0">
                <a:solidFill>
                  <a:srgbClr val="001F5F"/>
                </a:solidFill>
                <a:uFill>
                  <a:solidFill>
                    <a:srgbClr val="221F25"/>
                  </a:solidFill>
                </a:uFill>
                <a:latin typeface="Gill Sans MT"/>
                <a:cs typeface="Gill Sans MT"/>
              </a:rPr>
              <a:t> </a:t>
            </a:r>
            <a:r>
              <a:rPr sz="1600" u="heavy" spc="-105" dirty="0">
                <a:solidFill>
                  <a:srgbClr val="001F5F"/>
                </a:solidFill>
                <a:uFill>
                  <a:solidFill>
                    <a:srgbClr val="221F25"/>
                  </a:solidFill>
                </a:uFill>
                <a:latin typeface="Gill Sans MT"/>
                <a:cs typeface="Gill Sans MT"/>
              </a:rPr>
              <a:t>FOMENTAR</a:t>
            </a:r>
            <a:endParaRPr sz="1600">
              <a:latin typeface="Gill Sans MT"/>
              <a:cs typeface="Gill Sans MT"/>
            </a:endParaRPr>
          </a:p>
        </p:txBody>
      </p:sp>
      <p:sp>
        <p:nvSpPr>
          <p:cNvPr id="6" name="object 6"/>
          <p:cNvSpPr txBox="1"/>
          <p:nvPr/>
        </p:nvSpPr>
        <p:spPr>
          <a:xfrm>
            <a:off x="880617" y="784605"/>
            <a:ext cx="3006725" cy="940435"/>
          </a:xfrm>
          <a:prstGeom prst="rect">
            <a:avLst/>
          </a:prstGeom>
        </p:spPr>
        <p:txBody>
          <a:bodyPr vert="horz" wrap="square" lIns="0" tIns="12700" rIns="0" bIns="0" rtlCol="0">
            <a:spAutoFit/>
          </a:bodyPr>
          <a:lstStyle/>
          <a:p>
            <a:pPr marL="12700">
              <a:lnSpc>
                <a:spcPct val="100000"/>
              </a:lnSpc>
              <a:spcBef>
                <a:spcPts val="100"/>
              </a:spcBef>
            </a:pPr>
            <a:r>
              <a:rPr sz="6000" i="1" spc="-335" dirty="0">
                <a:solidFill>
                  <a:srgbClr val="001F5F"/>
                </a:solidFill>
                <a:latin typeface="Arial Narrow"/>
                <a:cs typeface="Arial Narrow"/>
              </a:rPr>
              <a:t>Proactividad</a:t>
            </a:r>
            <a:endParaRPr sz="6000">
              <a:latin typeface="Arial Narrow"/>
              <a:cs typeface="Arial Narrow"/>
            </a:endParaRPr>
          </a:p>
        </p:txBody>
      </p:sp>
      <p:pic>
        <p:nvPicPr>
          <p:cNvPr id="9" name="object 9"/>
          <p:cNvPicPr/>
          <p:nvPr/>
        </p:nvPicPr>
        <p:blipFill>
          <a:blip r:embed="rId2" cstate="print"/>
          <a:stretch>
            <a:fillRect/>
          </a:stretch>
        </p:blipFill>
        <p:spPr>
          <a:xfrm>
            <a:off x="487869" y="1827655"/>
            <a:ext cx="1896110" cy="558546"/>
          </a:xfrm>
          <a:prstGeom prst="rect">
            <a:avLst/>
          </a:prstGeom>
        </p:spPr>
      </p:pic>
      <p:sp>
        <p:nvSpPr>
          <p:cNvPr id="10" name="object 10"/>
          <p:cNvSpPr txBox="1"/>
          <p:nvPr/>
        </p:nvSpPr>
        <p:spPr>
          <a:xfrm>
            <a:off x="228600" y="2488816"/>
            <a:ext cx="4648200" cy="3731791"/>
          </a:xfrm>
          <a:prstGeom prst="rect">
            <a:avLst/>
          </a:prstGeom>
        </p:spPr>
        <p:txBody>
          <a:bodyPr vert="horz" wrap="square" lIns="0" tIns="12700" rIns="0" bIns="0" rtlCol="0">
            <a:spAutoFit/>
          </a:bodyPr>
          <a:lstStyle/>
          <a:p>
            <a:pPr marL="12700" marR="5080" algn="just">
              <a:lnSpc>
                <a:spcPct val="100099"/>
              </a:lnSpc>
              <a:spcBef>
                <a:spcPts val="100"/>
              </a:spcBef>
            </a:pPr>
            <a:r>
              <a:rPr sz="2400" dirty="0">
                <a:solidFill>
                  <a:srgbClr val="2E2933"/>
                </a:solidFill>
                <a:latin typeface="Gill Sans MT"/>
                <a:cs typeface="Gill Sans MT"/>
              </a:rPr>
              <a:t>Es</a:t>
            </a:r>
            <a:r>
              <a:rPr sz="2400" spc="110" dirty="0">
                <a:solidFill>
                  <a:srgbClr val="2E2933"/>
                </a:solidFill>
                <a:latin typeface="Gill Sans MT"/>
                <a:cs typeface="Gill Sans MT"/>
              </a:rPr>
              <a:t>  </a:t>
            </a:r>
            <a:r>
              <a:rPr sz="2400" dirty="0">
                <a:solidFill>
                  <a:srgbClr val="2E2933"/>
                </a:solidFill>
                <a:latin typeface="Gill Sans MT"/>
                <a:cs typeface="Gill Sans MT"/>
              </a:rPr>
              <a:t>el</a:t>
            </a:r>
            <a:r>
              <a:rPr sz="2400" spc="114" dirty="0">
                <a:solidFill>
                  <a:srgbClr val="2E2933"/>
                </a:solidFill>
                <a:latin typeface="Gill Sans MT"/>
                <a:cs typeface="Gill Sans MT"/>
              </a:rPr>
              <a:t>  </a:t>
            </a:r>
            <a:r>
              <a:rPr sz="2400" dirty="0">
                <a:solidFill>
                  <a:srgbClr val="2E2933"/>
                </a:solidFill>
                <a:latin typeface="Gill Sans MT"/>
                <a:cs typeface="Gill Sans MT"/>
              </a:rPr>
              <a:t>comportamiento</a:t>
            </a:r>
            <a:r>
              <a:rPr sz="2400" spc="120" dirty="0">
                <a:solidFill>
                  <a:srgbClr val="2E2933"/>
                </a:solidFill>
                <a:latin typeface="Gill Sans MT"/>
                <a:cs typeface="Gill Sans MT"/>
              </a:rPr>
              <a:t>  </a:t>
            </a:r>
            <a:r>
              <a:rPr sz="2400" dirty="0">
                <a:solidFill>
                  <a:srgbClr val="2E2933"/>
                </a:solidFill>
                <a:latin typeface="Gill Sans MT"/>
                <a:cs typeface="Gill Sans MT"/>
              </a:rPr>
              <a:t>que</a:t>
            </a:r>
            <a:r>
              <a:rPr sz="2400" spc="110" dirty="0">
                <a:solidFill>
                  <a:srgbClr val="2E2933"/>
                </a:solidFill>
                <a:latin typeface="Gill Sans MT"/>
                <a:cs typeface="Gill Sans MT"/>
              </a:rPr>
              <a:t>  </a:t>
            </a:r>
            <a:r>
              <a:rPr sz="2400" dirty="0">
                <a:solidFill>
                  <a:srgbClr val="2E2933"/>
                </a:solidFill>
                <a:latin typeface="Gill Sans MT"/>
                <a:cs typeface="Gill Sans MT"/>
              </a:rPr>
              <a:t>desarrollan</a:t>
            </a:r>
            <a:r>
              <a:rPr sz="2400" spc="114" dirty="0">
                <a:solidFill>
                  <a:srgbClr val="2E2933"/>
                </a:solidFill>
                <a:latin typeface="Gill Sans MT"/>
                <a:cs typeface="Gill Sans MT"/>
              </a:rPr>
              <a:t>  </a:t>
            </a:r>
            <a:r>
              <a:rPr sz="2400" spc="-25" dirty="0">
                <a:solidFill>
                  <a:srgbClr val="2E2933"/>
                </a:solidFill>
                <a:latin typeface="Gill Sans MT"/>
                <a:cs typeface="Gill Sans MT"/>
              </a:rPr>
              <a:t>los </a:t>
            </a:r>
            <a:r>
              <a:rPr sz="2400" dirty="0">
                <a:solidFill>
                  <a:srgbClr val="2E2933"/>
                </a:solidFill>
                <a:latin typeface="Gill Sans MT"/>
                <a:cs typeface="Gill Sans MT"/>
              </a:rPr>
              <a:t>individuos</a:t>
            </a:r>
            <a:r>
              <a:rPr sz="2400" spc="40" dirty="0">
                <a:solidFill>
                  <a:srgbClr val="2E2933"/>
                </a:solidFill>
                <a:latin typeface="Gill Sans MT"/>
                <a:cs typeface="Gill Sans MT"/>
              </a:rPr>
              <a:t> </a:t>
            </a:r>
            <a:r>
              <a:rPr sz="2400" dirty="0">
                <a:solidFill>
                  <a:srgbClr val="2E2933"/>
                </a:solidFill>
                <a:latin typeface="Gill Sans MT"/>
                <a:cs typeface="Gill Sans MT"/>
              </a:rPr>
              <a:t>ante</a:t>
            </a:r>
            <a:r>
              <a:rPr sz="2400" spc="40" dirty="0">
                <a:solidFill>
                  <a:srgbClr val="2E2933"/>
                </a:solidFill>
                <a:latin typeface="Gill Sans MT"/>
                <a:cs typeface="Gill Sans MT"/>
              </a:rPr>
              <a:t> </a:t>
            </a:r>
            <a:r>
              <a:rPr sz="2400" dirty="0">
                <a:solidFill>
                  <a:srgbClr val="2E2933"/>
                </a:solidFill>
                <a:latin typeface="Gill Sans MT"/>
                <a:cs typeface="Gill Sans MT"/>
              </a:rPr>
              <a:t>determinadas</a:t>
            </a:r>
            <a:r>
              <a:rPr sz="2400" spc="35" dirty="0">
                <a:solidFill>
                  <a:srgbClr val="2E2933"/>
                </a:solidFill>
                <a:latin typeface="Gill Sans MT"/>
                <a:cs typeface="Gill Sans MT"/>
              </a:rPr>
              <a:t> </a:t>
            </a:r>
            <a:r>
              <a:rPr sz="2400" spc="-10" dirty="0">
                <a:solidFill>
                  <a:srgbClr val="2E2933"/>
                </a:solidFill>
                <a:latin typeface="Gill Sans MT"/>
                <a:cs typeface="Gill Sans MT"/>
              </a:rPr>
              <a:t>situaciones</a:t>
            </a:r>
            <a:r>
              <a:rPr sz="2400" spc="35" dirty="0">
                <a:solidFill>
                  <a:srgbClr val="2E2933"/>
                </a:solidFill>
                <a:latin typeface="Gill Sans MT"/>
                <a:cs typeface="Gill Sans MT"/>
              </a:rPr>
              <a:t> </a:t>
            </a:r>
            <a:r>
              <a:rPr sz="2400" dirty="0">
                <a:solidFill>
                  <a:srgbClr val="2E2933"/>
                </a:solidFill>
                <a:latin typeface="Gill Sans MT"/>
                <a:cs typeface="Gill Sans MT"/>
              </a:rPr>
              <a:t>y</a:t>
            </a:r>
            <a:r>
              <a:rPr sz="2400" spc="40" dirty="0">
                <a:solidFill>
                  <a:srgbClr val="2E2933"/>
                </a:solidFill>
                <a:latin typeface="Gill Sans MT"/>
                <a:cs typeface="Gill Sans MT"/>
              </a:rPr>
              <a:t> </a:t>
            </a:r>
            <a:r>
              <a:rPr sz="2400" spc="-25" dirty="0">
                <a:solidFill>
                  <a:srgbClr val="2E2933"/>
                </a:solidFill>
                <a:latin typeface="Gill Sans MT"/>
                <a:cs typeface="Gill Sans MT"/>
              </a:rPr>
              <a:t>que </a:t>
            </a:r>
            <a:r>
              <a:rPr sz="2400" spc="-110" dirty="0">
                <a:solidFill>
                  <a:srgbClr val="2E2933"/>
                </a:solidFill>
                <a:latin typeface="Gill Sans MT"/>
                <a:cs typeface="Gill Sans MT"/>
              </a:rPr>
              <a:t>se</a:t>
            </a:r>
            <a:r>
              <a:rPr sz="2400" spc="-5" dirty="0">
                <a:solidFill>
                  <a:srgbClr val="2E2933"/>
                </a:solidFill>
                <a:latin typeface="Gill Sans MT"/>
                <a:cs typeface="Gill Sans MT"/>
              </a:rPr>
              <a:t> </a:t>
            </a:r>
            <a:r>
              <a:rPr sz="2400" spc="-40" dirty="0">
                <a:solidFill>
                  <a:srgbClr val="2E2933"/>
                </a:solidFill>
                <a:latin typeface="Gill Sans MT"/>
                <a:cs typeface="Gill Sans MT"/>
              </a:rPr>
              <a:t>caracteriza</a:t>
            </a:r>
            <a:r>
              <a:rPr sz="2400" spc="-60" dirty="0">
                <a:solidFill>
                  <a:srgbClr val="2E2933"/>
                </a:solidFill>
                <a:latin typeface="Gill Sans MT"/>
                <a:cs typeface="Gill Sans MT"/>
              </a:rPr>
              <a:t> </a:t>
            </a:r>
            <a:r>
              <a:rPr sz="2400" spc="-135" dirty="0">
                <a:solidFill>
                  <a:srgbClr val="2E2933"/>
                </a:solidFill>
                <a:latin typeface="Gill Sans MT"/>
                <a:cs typeface="Gill Sans MT"/>
              </a:rPr>
              <a:t>por</a:t>
            </a:r>
            <a:r>
              <a:rPr sz="2400" spc="25" dirty="0">
                <a:solidFill>
                  <a:srgbClr val="2E2933"/>
                </a:solidFill>
                <a:latin typeface="Gill Sans MT"/>
                <a:cs typeface="Gill Sans MT"/>
              </a:rPr>
              <a:t> </a:t>
            </a:r>
            <a:r>
              <a:rPr sz="2400" spc="-114" dirty="0">
                <a:solidFill>
                  <a:srgbClr val="2E2933"/>
                </a:solidFill>
                <a:latin typeface="Gill Sans MT"/>
                <a:cs typeface="Gill Sans MT"/>
              </a:rPr>
              <a:t>ser</a:t>
            </a:r>
            <a:r>
              <a:rPr sz="2400" spc="5" dirty="0">
                <a:solidFill>
                  <a:srgbClr val="2E2933"/>
                </a:solidFill>
                <a:latin typeface="Gill Sans MT"/>
                <a:cs typeface="Gill Sans MT"/>
              </a:rPr>
              <a:t> </a:t>
            </a:r>
            <a:r>
              <a:rPr sz="2400" spc="-30" dirty="0">
                <a:solidFill>
                  <a:srgbClr val="2E2933"/>
                </a:solidFill>
                <a:latin typeface="Gill Sans MT"/>
                <a:cs typeface="Gill Sans MT"/>
              </a:rPr>
              <a:t>anticipatorio,</a:t>
            </a:r>
            <a:r>
              <a:rPr sz="2400" spc="-5" dirty="0">
                <a:solidFill>
                  <a:srgbClr val="2E2933"/>
                </a:solidFill>
                <a:latin typeface="Gill Sans MT"/>
                <a:cs typeface="Gill Sans MT"/>
              </a:rPr>
              <a:t> </a:t>
            </a:r>
            <a:r>
              <a:rPr sz="2400" spc="-20" dirty="0">
                <a:solidFill>
                  <a:srgbClr val="2E2933"/>
                </a:solidFill>
                <a:latin typeface="Gill Sans MT"/>
                <a:cs typeface="Gill Sans MT"/>
              </a:rPr>
              <a:t>autoiniciado</a:t>
            </a:r>
            <a:r>
              <a:rPr sz="2400" spc="-5" dirty="0">
                <a:solidFill>
                  <a:srgbClr val="2E2933"/>
                </a:solidFill>
                <a:latin typeface="Gill Sans MT"/>
                <a:cs typeface="Gill Sans MT"/>
              </a:rPr>
              <a:t> </a:t>
            </a:r>
            <a:r>
              <a:rPr sz="2400" spc="-50" dirty="0">
                <a:solidFill>
                  <a:srgbClr val="2E2933"/>
                </a:solidFill>
                <a:latin typeface="Gill Sans MT"/>
                <a:cs typeface="Gill Sans MT"/>
              </a:rPr>
              <a:t>y </a:t>
            </a:r>
            <a:r>
              <a:rPr sz="2400" spc="-45" dirty="0">
                <a:solidFill>
                  <a:srgbClr val="2E2933"/>
                </a:solidFill>
                <a:latin typeface="Gill Sans MT"/>
                <a:cs typeface="Gill Sans MT"/>
              </a:rPr>
              <a:t>orientado</a:t>
            </a:r>
            <a:r>
              <a:rPr sz="2400" spc="-70" dirty="0">
                <a:solidFill>
                  <a:srgbClr val="2E2933"/>
                </a:solidFill>
                <a:latin typeface="Gill Sans MT"/>
                <a:cs typeface="Gill Sans MT"/>
              </a:rPr>
              <a:t> </a:t>
            </a:r>
            <a:r>
              <a:rPr sz="2400" dirty="0">
                <a:solidFill>
                  <a:srgbClr val="2E2933"/>
                </a:solidFill>
                <a:latin typeface="Gill Sans MT"/>
                <a:cs typeface="Gill Sans MT"/>
              </a:rPr>
              <a:t>al</a:t>
            </a:r>
            <a:r>
              <a:rPr sz="2400" spc="-100" dirty="0">
                <a:solidFill>
                  <a:srgbClr val="2E2933"/>
                </a:solidFill>
                <a:latin typeface="Gill Sans MT"/>
                <a:cs typeface="Gill Sans MT"/>
              </a:rPr>
              <a:t> </a:t>
            </a:r>
            <a:r>
              <a:rPr sz="2400" spc="-20" dirty="0">
                <a:solidFill>
                  <a:srgbClr val="2E2933"/>
                </a:solidFill>
                <a:latin typeface="Gill Sans MT"/>
                <a:cs typeface="Gill Sans MT"/>
              </a:rPr>
              <a:t>cambio.</a:t>
            </a:r>
            <a:r>
              <a:rPr sz="2400" spc="-50" dirty="0">
                <a:solidFill>
                  <a:srgbClr val="2E2933"/>
                </a:solidFill>
                <a:latin typeface="Gill Sans MT"/>
                <a:cs typeface="Gill Sans MT"/>
              </a:rPr>
              <a:t> </a:t>
            </a:r>
            <a:endParaRPr lang="es-ES" sz="2400" spc="-50" dirty="0" smtClean="0">
              <a:solidFill>
                <a:srgbClr val="2E2933"/>
              </a:solidFill>
              <a:latin typeface="Gill Sans MT"/>
              <a:cs typeface="Gill Sans MT"/>
            </a:endParaRPr>
          </a:p>
          <a:p>
            <a:pPr marL="12700" marR="5080" algn="just">
              <a:lnSpc>
                <a:spcPct val="100099"/>
              </a:lnSpc>
              <a:spcBef>
                <a:spcPts val="100"/>
              </a:spcBef>
            </a:pPr>
            <a:endParaRPr lang="es-ES" sz="2400" spc="-50" dirty="0">
              <a:solidFill>
                <a:srgbClr val="2E2933"/>
              </a:solidFill>
              <a:latin typeface="Gill Sans MT"/>
              <a:cs typeface="Gill Sans MT"/>
            </a:endParaRPr>
          </a:p>
          <a:p>
            <a:pPr marL="12700" marR="5080" algn="just">
              <a:lnSpc>
                <a:spcPct val="100099"/>
              </a:lnSpc>
              <a:spcBef>
                <a:spcPts val="100"/>
              </a:spcBef>
            </a:pPr>
            <a:r>
              <a:rPr sz="2400" spc="-95" dirty="0" err="1" smtClean="0">
                <a:solidFill>
                  <a:srgbClr val="2E2933"/>
                </a:solidFill>
                <a:latin typeface="Gill Sans MT"/>
                <a:cs typeface="Gill Sans MT"/>
              </a:rPr>
              <a:t>Es</a:t>
            </a:r>
            <a:r>
              <a:rPr sz="2400" spc="-15" dirty="0" smtClean="0">
                <a:solidFill>
                  <a:srgbClr val="2E2933"/>
                </a:solidFill>
                <a:latin typeface="Gill Sans MT"/>
                <a:cs typeface="Gill Sans MT"/>
              </a:rPr>
              <a:t> </a:t>
            </a:r>
            <a:r>
              <a:rPr sz="2400" spc="-130" dirty="0">
                <a:solidFill>
                  <a:srgbClr val="2E2933"/>
                </a:solidFill>
                <a:latin typeface="Gill Sans MT"/>
                <a:cs typeface="Gill Sans MT"/>
              </a:rPr>
              <a:t>por</a:t>
            </a:r>
            <a:r>
              <a:rPr sz="2400" spc="20" dirty="0">
                <a:solidFill>
                  <a:srgbClr val="2E2933"/>
                </a:solidFill>
                <a:latin typeface="Gill Sans MT"/>
                <a:cs typeface="Gill Sans MT"/>
              </a:rPr>
              <a:t> </a:t>
            </a:r>
            <a:r>
              <a:rPr sz="2400" spc="-35" dirty="0">
                <a:solidFill>
                  <a:srgbClr val="2E2933"/>
                </a:solidFill>
                <a:latin typeface="Gill Sans MT"/>
                <a:cs typeface="Gill Sans MT"/>
              </a:rPr>
              <a:t>tanto</a:t>
            </a:r>
            <a:r>
              <a:rPr sz="2400" spc="-50" dirty="0">
                <a:solidFill>
                  <a:srgbClr val="2E2933"/>
                </a:solidFill>
                <a:latin typeface="Gill Sans MT"/>
                <a:cs typeface="Gill Sans MT"/>
              </a:rPr>
              <a:t> </a:t>
            </a:r>
            <a:r>
              <a:rPr sz="2400" dirty="0">
                <a:solidFill>
                  <a:srgbClr val="2E2933"/>
                </a:solidFill>
                <a:latin typeface="Gill Sans MT"/>
                <a:cs typeface="Gill Sans MT"/>
              </a:rPr>
              <a:t>una</a:t>
            </a:r>
            <a:r>
              <a:rPr sz="2400" spc="-55" dirty="0">
                <a:solidFill>
                  <a:srgbClr val="2E2933"/>
                </a:solidFill>
                <a:latin typeface="Gill Sans MT"/>
                <a:cs typeface="Gill Sans MT"/>
              </a:rPr>
              <a:t> </a:t>
            </a:r>
            <a:r>
              <a:rPr sz="2400" spc="-20" dirty="0">
                <a:solidFill>
                  <a:srgbClr val="2E2933"/>
                </a:solidFill>
                <a:latin typeface="Gill Sans MT"/>
                <a:cs typeface="Gill Sans MT"/>
              </a:rPr>
              <a:t>actitud</a:t>
            </a:r>
            <a:r>
              <a:rPr sz="2400" spc="-40" dirty="0">
                <a:solidFill>
                  <a:srgbClr val="2E2933"/>
                </a:solidFill>
                <a:latin typeface="Gill Sans MT"/>
                <a:cs typeface="Gill Sans MT"/>
              </a:rPr>
              <a:t> </a:t>
            </a:r>
            <a:r>
              <a:rPr sz="2400" spc="-25" dirty="0">
                <a:solidFill>
                  <a:srgbClr val="2E2933"/>
                </a:solidFill>
                <a:latin typeface="Gill Sans MT"/>
                <a:cs typeface="Gill Sans MT"/>
              </a:rPr>
              <a:t>que </a:t>
            </a:r>
            <a:r>
              <a:rPr sz="2400" dirty="0">
                <a:solidFill>
                  <a:srgbClr val="2E2933"/>
                </a:solidFill>
                <a:latin typeface="Gill Sans MT"/>
                <a:cs typeface="Gill Sans MT"/>
              </a:rPr>
              <a:t>las</a:t>
            </a:r>
            <a:r>
              <a:rPr sz="2400" spc="575" dirty="0">
                <a:solidFill>
                  <a:srgbClr val="2E2933"/>
                </a:solidFill>
                <a:latin typeface="Gill Sans MT"/>
                <a:cs typeface="Gill Sans MT"/>
              </a:rPr>
              <a:t> </a:t>
            </a:r>
            <a:r>
              <a:rPr sz="2400" dirty="0">
                <a:solidFill>
                  <a:srgbClr val="2E2933"/>
                </a:solidFill>
                <a:latin typeface="Gill Sans MT"/>
                <a:cs typeface="Gill Sans MT"/>
              </a:rPr>
              <a:t>personas</a:t>
            </a:r>
            <a:r>
              <a:rPr sz="2400" spc="590" dirty="0">
                <a:solidFill>
                  <a:srgbClr val="2E2933"/>
                </a:solidFill>
                <a:latin typeface="Gill Sans MT"/>
                <a:cs typeface="Gill Sans MT"/>
              </a:rPr>
              <a:t> </a:t>
            </a:r>
            <a:r>
              <a:rPr sz="2400" dirty="0">
                <a:solidFill>
                  <a:srgbClr val="2E2933"/>
                </a:solidFill>
                <a:latin typeface="Gill Sans MT"/>
                <a:cs typeface="Gill Sans MT"/>
              </a:rPr>
              <a:t>asumen</a:t>
            </a:r>
            <a:r>
              <a:rPr sz="2400" spc="590" dirty="0">
                <a:solidFill>
                  <a:srgbClr val="2E2933"/>
                </a:solidFill>
                <a:latin typeface="Gill Sans MT"/>
                <a:cs typeface="Gill Sans MT"/>
              </a:rPr>
              <a:t> </a:t>
            </a:r>
            <a:r>
              <a:rPr sz="2400" dirty="0">
                <a:solidFill>
                  <a:srgbClr val="2E2933"/>
                </a:solidFill>
                <a:latin typeface="Gill Sans MT"/>
                <a:cs typeface="Gill Sans MT"/>
              </a:rPr>
              <a:t>para</a:t>
            </a:r>
            <a:r>
              <a:rPr sz="2400" spc="585" dirty="0">
                <a:solidFill>
                  <a:srgbClr val="2E2933"/>
                </a:solidFill>
                <a:latin typeface="Gill Sans MT"/>
                <a:cs typeface="Gill Sans MT"/>
              </a:rPr>
              <a:t> </a:t>
            </a:r>
            <a:r>
              <a:rPr sz="2400" dirty="0">
                <a:solidFill>
                  <a:srgbClr val="2E2933"/>
                </a:solidFill>
                <a:latin typeface="Gill Sans MT"/>
                <a:cs typeface="Gill Sans MT"/>
              </a:rPr>
              <a:t>tener</a:t>
            </a:r>
            <a:r>
              <a:rPr sz="2400" spc="585" dirty="0">
                <a:solidFill>
                  <a:srgbClr val="2E2933"/>
                </a:solidFill>
                <a:latin typeface="Gill Sans MT"/>
                <a:cs typeface="Gill Sans MT"/>
              </a:rPr>
              <a:t> </a:t>
            </a:r>
            <a:r>
              <a:rPr sz="2400" dirty="0">
                <a:solidFill>
                  <a:srgbClr val="2E2933"/>
                </a:solidFill>
                <a:latin typeface="Gill Sans MT"/>
                <a:cs typeface="Gill Sans MT"/>
              </a:rPr>
              <a:t>el</a:t>
            </a:r>
            <a:r>
              <a:rPr sz="2400" spc="590" dirty="0">
                <a:solidFill>
                  <a:srgbClr val="2E2933"/>
                </a:solidFill>
                <a:latin typeface="Gill Sans MT"/>
                <a:cs typeface="Gill Sans MT"/>
              </a:rPr>
              <a:t> </a:t>
            </a:r>
            <a:r>
              <a:rPr sz="2400" spc="-40" dirty="0">
                <a:solidFill>
                  <a:srgbClr val="2E2933"/>
                </a:solidFill>
                <a:latin typeface="Gill Sans MT"/>
                <a:cs typeface="Gill Sans MT"/>
              </a:rPr>
              <a:t>control </a:t>
            </a:r>
            <a:r>
              <a:rPr sz="2400" spc="-20" dirty="0">
                <a:solidFill>
                  <a:srgbClr val="2E2933"/>
                </a:solidFill>
                <a:latin typeface="Gill Sans MT"/>
                <a:cs typeface="Gill Sans MT"/>
              </a:rPr>
              <a:t>absoluto</a:t>
            </a:r>
            <a:r>
              <a:rPr sz="2400" spc="-160" dirty="0">
                <a:solidFill>
                  <a:srgbClr val="2E2933"/>
                </a:solidFill>
                <a:latin typeface="Gill Sans MT"/>
                <a:cs typeface="Gill Sans MT"/>
              </a:rPr>
              <a:t> </a:t>
            </a:r>
            <a:r>
              <a:rPr sz="2400" spc="-25" dirty="0">
                <a:solidFill>
                  <a:srgbClr val="2E2933"/>
                </a:solidFill>
                <a:latin typeface="Gill Sans MT"/>
                <a:cs typeface="Gill Sans MT"/>
              </a:rPr>
              <a:t>de</a:t>
            </a:r>
            <a:r>
              <a:rPr sz="2400" spc="-155" dirty="0">
                <a:solidFill>
                  <a:srgbClr val="2E2933"/>
                </a:solidFill>
                <a:latin typeface="Gill Sans MT"/>
                <a:cs typeface="Gill Sans MT"/>
              </a:rPr>
              <a:t> </a:t>
            </a:r>
            <a:r>
              <a:rPr sz="2400" spc="-10" dirty="0">
                <a:solidFill>
                  <a:srgbClr val="2E2933"/>
                </a:solidFill>
                <a:latin typeface="Gill Sans MT"/>
                <a:cs typeface="Gill Sans MT"/>
              </a:rPr>
              <a:t>su</a:t>
            </a:r>
            <a:r>
              <a:rPr sz="2400" spc="-170" dirty="0">
                <a:solidFill>
                  <a:srgbClr val="2E2933"/>
                </a:solidFill>
                <a:latin typeface="Gill Sans MT"/>
                <a:cs typeface="Gill Sans MT"/>
              </a:rPr>
              <a:t> </a:t>
            </a:r>
            <a:r>
              <a:rPr sz="2400" spc="-35" dirty="0">
                <a:solidFill>
                  <a:srgbClr val="2E2933"/>
                </a:solidFill>
                <a:latin typeface="Gill Sans MT"/>
                <a:cs typeface="Gill Sans MT"/>
              </a:rPr>
              <a:t>conducta</a:t>
            </a:r>
            <a:r>
              <a:rPr sz="2400" spc="-180" dirty="0">
                <a:solidFill>
                  <a:srgbClr val="2E2933"/>
                </a:solidFill>
                <a:latin typeface="Gill Sans MT"/>
                <a:cs typeface="Gill Sans MT"/>
              </a:rPr>
              <a:t> </a:t>
            </a:r>
            <a:r>
              <a:rPr sz="2400" spc="-25" dirty="0">
                <a:solidFill>
                  <a:srgbClr val="2E2933"/>
                </a:solidFill>
                <a:latin typeface="Gill Sans MT"/>
                <a:cs typeface="Gill Sans MT"/>
              </a:rPr>
              <a:t>de</a:t>
            </a:r>
            <a:r>
              <a:rPr sz="2400" spc="-155" dirty="0">
                <a:solidFill>
                  <a:srgbClr val="2E2933"/>
                </a:solidFill>
                <a:latin typeface="Gill Sans MT"/>
                <a:cs typeface="Gill Sans MT"/>
              </a:rPr>
              <a:t> </a:t>
            </a:r>
            <a:r>
              <a:rPr sz="2400" spc="-10" dirty="0">
                <a:solidFill>
                  <a:srgbClr val="2E2933"/>
                </a:solidFill>
                <a:latin typeface="Gill Sans MT"/>
                <a:cs typeface="Gill Sans MT"/>
              </a:rPr>
              <a:t>forma</a:t>
            </a:r>
            <a:r>
              <a:rPr sz="2400" spc="-165" dirty="0">
                <a:solidFill>
                  <a:srgbClr val="2E2933"/>
                </a:solidFill>
                <a:latin typeface="Gill Sans MT"/>
                <a:cs typeface="Gill Sans MT"/>
              </a:rPr>
              <a:t> </a:t>
            </a:r>
            <a:r>
              <a:rPr sz="2400" spc="-10" dirty="0">
                <a:solidFill>
                  <a:srgbClr val="2E2933"/>
                </a:solidFill>
                <a:latin typeface="Gill Sans MT"/>
                <a:cs typeface="Gill Sans MT"/>
              </a:rPr>
              <a:t>activa.</a:t>
            </a:r>
            <a:endParaRPr sz="2400" dirty="0">
              <a:latin typeface="Gill Sans MT"/>
              <a:cs typeface="Gill Sans MT"/>
            </a:endParaRPr>
          </a:p>
        </p:txBody>
      </p:sp>
      <p:pic>
        <p:nvPicPr>
          <p:cNvPr id="11" name="object 9"/>
          <p:cNvPicPr/>
          <p:nvPr/>
        </p:nvPicPr>
        <p:blipFill>
          <a:blip r:embed="rId3" cstate="print"/>
          <a:stretch>
            <a:fillRect/>
          </a:stretch>
        </p:blipFill>
        <p:spPr>
          <a:xfrm>
            <a:off x="304800" y="6251709"/>
            <a:ext cx="2531364" cy="501396"/>
          </a:xfrm>
          <a:prstGeom prst="rect">
            <a:avLst/>
          </a:prstGeom>
        </p:spPr>
      </p:pic>
      <p:pic>
        <p:nvPicPr>
          <p:cNvPr id="8" name="Imagen 7"/>
          <p:cNvPicPr>
            <a:picLocks noChangeAspect="1"/>
          </p:cNvPicPr>
          <p:nvPr/>
        </p:nvPicPr>
        <p:blipFill>
          <a:blip r:embed="rId4"/>
          <a:stretch>
            <a:fillRect/>
          </a:stretch>
        </p:blipFill>
        <p:spPr>
          <a:xfrm>
            <a:off x="6532630" y="152400"/>
            <a:ext cx="5506969" cy="2895600"/>
          </a:xfrm>
          <a:prstGeom prst="rect">
            <a:avLst/>
          </a:prstGeom>
        </p:spPr>
      </p:pic>
      <p:sp>
        <p:nvSpPr>
          <p:cNvPr id="12" name="Rectángulo 11"/>
          <p:cNvSpPr/>
          <p:nvPr/>
        </p:nvSpPr>
        <p:spPr>
          <a:xfrm>
            <a:off x="5181600" y="3048000"/>
            <a:ext cx="6934200" cy="369331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dirty="0" smtClean="0"/>
              <a:t>Las personas proactivas están capacitadas para tomar la iniciativa, anticiparse a posibles hechos que puedan ocurrir, ser responsables de aquello que les ocurra y tener la habilidad de tomar decisiones en cada momento bajo presiones o circunstancias adversas.</a:t>
            </a:r>
          </a:p>
          <a:p>
            <a:endParaRPr lang="es-ES" dirty="0" smtClean="0"/>
          </a:p>
          <a:p>
            <a:r>
              <a:rPr lang="es-ES" dirty="0" smtClean="0"/>
              <a:t>Son capaces de reaccionar ante cualquier circunstancia pero en ningún caso debe confundirse con la impulsividad, ya que son dos cosas totalmente distintas. No se quejan de la cantidad de trabajo o si las cosas no van como fueron planteadas sino que se esfuerzan por cambiar lo que va mal para que vaya bien, ayudan a las organizaciones a lograr cambios y además fomentan un ambiente de trabajo con la excelencia como protagonista.</a:t>
            </a:r>
            <a:endParaRPr lang="es-ES" dirty="0"/>
          </a:p>
        </p:txBody>
      </p:sp>
    </p:spTree>
    <p:extLst>
      <p:ext uri="{BB962C8B-B14F-4D97-AF65-F5344CB8AC3E}">
        <p14:creationId xmlns:p14="http://schemas.microsoft.com/office/powerpoint/2010/main" val="1143944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5F5F5"/>
          </a:solidFill>
        </p:spPr>
        <p:txBody>
          <a:bodyPr wrap="square" lIns="0" tIns="0" rIns="0" bIns="0" rtlCol="0"/>
          <a:lstStyle/>
          <a:p>
            <a:endParaRPr/>
          </a:p>
        </p:txBody>
      </p:sp>
      <p:pic>
        <p:nvPicPr>
          <p:cNvPr id="4" name="object 4"/>
          <p:cNvPicPr/>
          <p:nvPr/>
        </p:nvPicPr>
        <p:blipFill>
          <a:blip r:embed="rId2" cstate="print"/>
          <a:stretch>
            <a:fillRect/>
          </a:stretch>
        </p:blipFill>
        <p:spPr>
          <a:xfrm>
            <a:off x="1676400" y="76199"/>
            <a:ext cx="9786366" cy="6652023"/>
          </a:xfrm>
          <a:prstGeom prst="rect">
            <a:avLst/>
          </a:prstGeom>
        </p:spPr>
      </p:pic>
      <p:pic>
        <p:nvPicPr>
          <p:cNvPr id="5" name="object 9"/>
          <p:cNvPicPr/>
          <p:nvPr/>
        </p:nvPicPr>
        <p:blipFill>
          <a:blip r:embed="rId3" cstate="print"/>
          <a:stretch>
            <a:fillRect/>
          </a:stretch>
        </p:blipFill>
        <p:spPr>
          <a:xfrm>
            <a:off x="76200" y="6361269"/>
            <a:ext cx="2531364" cy="501396"/>
          </a:xfrm>
          <a:prstGeom prst="rect">
            <a:avLst/>
          </a:prstGeom>
        </p:spPr>
      </p:pic>
    </p:spTree>
    <p:extLst>
      <p:ext uri="{BB962C8B-B14F-4D97-AF65-F5344CB8AC3E}">
        <p14:creationId xmlns:p14="http://schemas.microsoft.com/office/powerpoint/2010/main" val="4157769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9"/>
          <p:cNvPicPr/>
          <p:nvPr/>
        </p:nvPicPr>
        <p:blipFill>
          <a:blip r:embed="rId2" cstate="print"/>
          <a:stretch>
            <a:fillRect/>
          </a:stretch>
        </p:blipFill>
        <p:spPr>
          <a:xfrm>
            <a:off x="76200" y="6361269"/>
            <a:ext cx="2531364" cy="501396"/>
          </a:xfrm>
          <a:prstGeom prst="rect">
            <a:avLst/>
          </a:prstGeom>
        </p:spPr>
      </p:pic>
      <p:pic>
        <p:nvPicPr>
          <p:cNvPr id="58370" name="Picture 2" descr="Juegos de Literatura | Juego de proactividad | Cerebri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
            <a:ext cx="4806903" cy="21336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4702951" y="2133600"/>
            <a:ext cx="7489049" cy="4724400"/>
          </a:xfrm>
          <a:prstGeom prst="rect">
            <a:avLst/>
          </a:prstGeom>
        </p:spPr>
      </p:pic>
    </p:spTree>
    <p:extLst>
      <p:ext uri="{BB962C8B-B14F-4D97-AF65-F5344CB8AC3E}">
        <p14:creationId xmlns:p14="http://schemas.microsoft.com/office/powerpoint/2010/main" val="679613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1999" cy="6857997"/>
            </a:xfrm>
            <a:prstGeom prst="rect">
              <a:avLst/>
            </a:prstGeom>
          </p:spPr>
        </p:pic>
        <p:pic>
          <p:nvPicPr>
            <p:cNvPr id="4" name="object 4"/>
            <p:cNvPicPr/>
            <p:nvPr/>
          </p:nvPicPr>
          <p:blipFill>
            <a:blip r:embed="rId3" cstate="print"/>
            <a:stretch>
              <a:fillRect/>
            </a:stretch>
          </p:blipFill>
          <p:spPr>
            <a:xfrm>
              <a:off x="9819131" y="6133338"/>
              <a:ext cx="2372868" cy="478536"/>
            </a:xfrm>
            <a:prstGeom prst="rect">
              <a:avLst/>
            </a:prstGeom>
          </p:spPr>
        </p:pic>
        <p:pic>
          <p:nvPicPr>
            <p:cNvPr id="5" name="object 5"/>
            <p:cNvPicPr/>
            <p:nvPr/>
          </p:nvPicPr>
          <p:blipFill>
            <a:blip r:embed="rId3" cstate="print"/>
            <a:stretch>
              <a:fillRect/>
            </a:stretch>
          </p:blipFill>
          <p:spPr>
            <a:xfrm>
              <a:off x="10930890" y="5676138"/>
              <a:ext cx="1005840" cy="478536"/>
            </a:xfrm>
            <a:prstGeom prst="rect">
              <a:avLst/>
            </a:prstGeom>
          </p:spPr>
        </p:pic>
      </p:grpSp>
      <p:pic>
        <p:nvPicPr>
          <p:cNvPr id="7" name="object 9"/>
          <p:cNvPicPr/>
          <p:nvPr/>
        </p:nvPicPr>
        <p:blipFill>
          <a:blip r:embed="rId4" cstate="print"/>
          <a:stretch>
            <a:fillRect/>
          </a:stretch>
        </p:blipFill>
        <p:spPr>
          <a:xfrm>
            <a:off x="304800" y="152400"/>
            <a:ext cx="2531364" cy="501396"/>
          </a:xfrm>
          <a:prstGeom prst="rect">
            <a:avLst/>
          </a:prstGeom>
        </p:spPr>
      </p:pic>
      <p:sp>
        <p:nvSpPr>
          <p:cNvPr id="8" name="object 6"/>
          <p:cNvSpPr txBox="1"/>
          <p:nvPr/>
        </p:nvSpPr>
        <p:spPr>
          <a:xfrm>
            <a:off x="1219200" y="4114800"/>
            <a:ext cx="4648200" cy="2180084"/>
          </a:xfrm>
          <a:prstGeom prst="rect">
            <a:avLst/>
          </a:prstGeom>
          <a:ln>
            <a:solidFill>
              <a:schemeClr val="tx1"/>
            </a:solidFill>
          </a:ln>
        </p:spPr>
        <p:txBody>
          <a:bodyPr vert="horz" wrap="square" lIns="0" tIns="12700" rIns="0" bIns="0" rtlCol="0">
            <a:spAutoFit/>
          </a:bodyPr>
          <a:lstStyle/>
          <a:p>
            <a:pPr marL="355600" indent="-342900">
              <a:lnSpc>
                <a:spcPct val="100000"/>
              </a:lnSpc>
              <a:spcBef>
                <a:spcPts val="100"/>
              </a:spcBef>
              <a:buAutoNum type="arabicParenR"/>
              <a:tabLst>
                <a:tab pos="354965" algn="l"/>
                <a:tab pos="355600" algn="l"/>
              </a:tabLst>
            </a:pPr>
            <a:r>
              <a:rPr sz="2000" spc="-45" dirty="0">
                <a:solidFill>
                  <a:schemeClr val="bg1"/>
                </a:solidFill>
                <a:latin typeface="Gill Sans MT"/>
                <a:cs typeface="Gill Sans MT"/>
              </a:rPr>
              <a:t>Transformar</a:t>
            </a:r>
            <a:r>
              <a:rPr sz="2000" spc="-165" dirty="0">
                <a:solidFill>
                  <a:schemeClr val="bg1"/>
                </a:solidFill>
                <a:latin typeface="Gill Sans MT"/>
                <a:cs typeface="Gill Sans MT"/>
              </a:rPr>
              <a:t> </a:t>
            </a:r>
            <a:r>
              <a:rPr sz="2000" dirty="0">
                <a:solidFill>
                  <a:schemeClr val="bg1"/>
                </a:solidFill>
                <a:latin typeface="Gill Sans MT"/>
                <a:cs typeface="Gill Sans MT"/>
              </a:rPr>
              <a:t>ideas</a:t>
            </a:r>
            <a:r>
              <a:rPr sz="2000" spc="-170" dirty="0">
                <a:solidFill>
                  <a:schemeClr val="bg1"/>
                </a:solidFill>
                <a:latin typeface="Gill Sans MT"/>
                <a:cs typeface="Gill Sans MT"/>
              </a:rPr>
              <a:t> </a:t>
            </a:r>
            <a:r>
              <a:rPr sz="2000" spc="-25" dirty="0">
                <a:solidFill>
                  <a:schemeClr val="bg1"/>
                </a:solidFill>
                <a:latin typeface="Gill Sans MT"/>
                <a:cs typeface="Gill Sans MT"/>
              </a:rPr>
              <a:t>en</a:t>
            </a:r>
            <a:r>
              <a:rPr sz="2000" spc="-145" dirty="0">
                <a:solidFill>
                  <a:schemeClr val="bg1"/>
                </a:solidFill>
                <a:latin typeface="Gill Sans MT"/>
                <a:cs typeface="Gill Sans MT"/>
              </a:rPr>
              <a:t> </a:t>
            </a:r>
            <a:r>
              <a:rPr sz="2000" spc="-10" dirty="0">
                <a:solidFill>
                  <a:schemeClr val="bg1"/>
                </a:solidFill>
                <a:latin typeface="Gill Sans MT"/>
                <a:cs typeface="Gill Sans MT"/>
              </a:rPr>
              <a:t>acciones</a:t>
            </a:r>
            <a:endParaRPr sz="2000" dirty="0">
              <a:solidFill>
                <a:schemeClr val="bg1"/>
              </a:solidFill>
              <a:latin typeface="Gill Sans MT"/>
              <a:cs typeface="Gill Sans MT"/>
            </a:endParaRPr>
          </a:p>
          <a:p>
            <a:pPr marL="355600" indent="-342900">
              <a:lnSpc>
                <a:spcPct val="100000"/>
              </a:lnSpc>
              <a:spcBef>
                <a:spcPts val="60"/>
              </a:spcBef>
              <a:buAutoNum type="arabicParenR"/>
              <a:tabLst>
                <a:tab pos="354965" algn="l"/>
                <a:tab pos="355600" algn="l"/>
              </a:tabLst>
            </a:pPr>
            <a:r>
              <a:rPr sz="2000" dirty="0">
                <a:solidFill>
                  <a:schemeClr val="bg1"/>
                </a:solidFill>
                <a:latin typeface="Calibri"/>
                <a:cs typeface="Calibri"/>
              </a:rPr>
              <a:t>Actuar</a:t>
            </a:r>
            <a:r>
              <a:rPr sz="2000" spc="-30" dirty="0">
                <a:solidFill>
                  <a:schemeClr val="bg1"/>
                </a:solidFill>
                <a:latin typeface="Calibri"/>
                <a:cs typeface="Calibri"/>
              </a:rPr>
              <a:t> </a:t>
            </a:r>
            <a:r>
              <a:rPr sz="2000" dirty="0">
                <a:solidFill>
                  <a:schemeClr val="bg1"/>
                </a:solidFill>
                <a:latin typeface="Calibri"/>
                <a:cs typeface="Calibri"/>
              </a:rPr>
              <a:t>y</a:t>
            </a:r>
            <a:r>
              <a:rPr sz="2000" spc="-25" dirty="0">
                <a:solidFill>
                  <a:schemeClr val="bg1"/>
                </a:solidFill>
                <a:latin typeface="Calibri"/>
                <a:cs typeface="Calibri"/>
              </a:rPr>
              <a:t> </a:t>
            </a:r>
            <a:r>
              <a:rPr sz="2000" dirty="0">
                <a:solidFill>
                  <a:schemeClr val="bg1"/>
                </a:solidFill>
                <a:latin typeface="Calibri"/>
                <a:cs typeface="Calibri"/>
              </a:rPr>
              <a:t>no</a:t>
            </a:r>
            <a:r>
              <a:rPr sz="2000" spc="-20" dirty="0">
                <a:solidFill>
                  <a:schemeClr val="bg1"/>
                </a:solidFill>
                <a:latin typeface="Calibri"/>
                <a:cs typeface="Calibri"/>
              </a:rPr>
              <a:t> </a:t>
            </a:r>
            <a:r>
              <a:rPr sz="2000" dirty="0">
                <a:solidFill>
                  <a:schemeClr val="bg1"/>
                </a:solidFill>
                <a:latin typeface="Calibri"/>
                <a:cs typeface="Calibri"/>
              </a:rPr>
              <a:t>quedarse</a:t>
            </a:r>
            <a:r>
              <a:rPr sz="2000" spc="-20" dirty="0">
                <a:solidFill>
                  <a:schemeClr val="bg1"/>
                </a:solidFill>
                <a:latin typeface="Calibri"/>
                <a:cs typeface="Calibri"/>
              </a:rPr>
              <a:t> </a:t>
            </a:r>
            <a:r>
              <a:rPr sz="2000" spc="-10" dirty="0">
                <a:solidFill>
                  <a:schemeClr val="bg1"/>
                </a:solidFill>
                <a:latin typeface="Calibri"/>
                <a:cs typeface="Calibri"/>
              </a:rPr>
              <a:t>parado</a:t>
            </a:r>
            <a:endParaRPr sz="2000" dirty="0">
              <a:solidFill>
                <a:schemeClr val="bg1"/>
              </a:solidFill>
              <a:latin typeface="Calibri"/>
              <a:cs typeface="Calibri"/>
            </a:endParaRPr>
          </a:p>
          <a:p>
            <a:pPr marL="355600" indent="-342900">
              <a:lnSpc>
                <a:spcPct val="100000"/>
              </a:lnSpc>
              <a:buAutoNum type="arabicParenR"/>
              <a:tabLst>
                <a:tab pos="354965" algn="l"/>
                <a:tab pos="355600" algn="l"/>
              </a:tabLst>
            </a:pPr>
            <a:r>
              <a:rPr sz="2000" dirty="0">
                <a:solidFill>
                  <a:schemeClr val="bg1"/>
                </a:solidFill>
                <a:latin typeface="Calibri"/>
                <a:cs typeface="Calibri"/>
              </a:rPr>
              <a:t>Buscar</a:t>
            </a:r>
            <a:r>
              <a:rPr sz="2000" spc="-40" dirty="0">
                <a:solidFill>
                  <a:schemeClr val="bg1"/>
                </a:solidFill>
                <a:latin typeface="Calibri"/>
                <a:cs typeface="Calibri"/>
              </a:rPr>
              <a:t> </a:t>
            </a:r>
            <a:r>
              <a:rPr sz="2000" dirty="0">
                <a:solidFill>
                  <a:schemeClr val="bg1"/>
                </a:solidFill>
                <a:latin typeface="Calibri"/>
                <a:cs typeface="Calibri"/>
              </a:rPr>
              <a:t>nuevas</a:t>
            </a:r>
            <a:r>
              <a:rPr sz="2000" spc="-40" dirty="0">
                <a:solidFill>
                  <a:schemeClr val="bg1"/>
                </a:solidFill>
                <a:latin typeface="Calibri"/>
                <a:cs typeface="Calibri"/>
              </a:rPr>
              <a:t> </a:t>
            </a:r>
            <a:r>
              <a:rPr sz="2000" spc="-10" dirty="0">
                <a:solidFill>
                  <a:schemeClr val="bg1"/>
                </a:solidFill>
                <a:latin typeface="Calibri"/>
                <a:cs typeface="Calibri"/>
              </a:rPr>
              <a:t>oportunidades</a:t>
            </a:r>
            <a:endParaRPr sz="2000" dirty="0">
              <a:solidFill>
                <a:schemeClr val="bg1"/>
              </a:solidFill>
              <a:latin typeface="Calibri"/>
              <a:cs typeface="Calibri"/>
            </a:endParaRPr>
          </a:p>
          <a:p>
            <a:pPr marL="355600" indent="-342900">
              <a:lnSpc>
                <a:spcPct val="100000"/>
              </a:lnSpc>
              <a:buAutoNum type="arabicParenR"/>
              <a:tabLst>
                <a:tab pos="354965" algn="l"/>
                <a:tab pos="355600" algn="l"/>
              </a:tabLst>
            </a:pPr>
            <a:r>
              <a:rPr sz="2000" dirty="0">
                <a:solidFill>
                  <a:schemeClr val="bg1"/>
                </a:solidFill>
                <a:latin typeface="Calibri"/>
                <a:cs typeface="Calibri"/>
              </a:rPr>
              <a:t>Estar</a:t>
            </a:r>
            <a:r>
              <a:rPr sz="2000" spc="-35" dirty="0">
                <a:solidFill>
                  <a:schemeClr val="bg1"/>
                </a:solidFill>
                <a:latin typeface="Calibri"/>
                <a:cs typeface="Calibri"/>
              </a:rPr>
              <a:t> </a:t>
            </a:r>
            <a:r>
              <a:rPr sz="2000" dirty="0">
                <a:solidFill>
                  <a:schemeClr val="bg1"/>
                </a:solidFill>
                <a:latin typeface="Calibri"/>
                <a:cs typeface="Calibri"/>
              </a:rPr>
              <a:t>orientados</a:t>
            </a:r>
            <a:r>
              <a:rPr sz="2000" spc="-30" dirty="0">
                <a:solidFill>
                  <a:schemeClr val="bg1"/>
                </a:solidFill>
                <a:latin typeface="Calibri"/>
                <a:cs typeface="Calibri"/>
              </a:rPr>
              <a:t> </a:t>
            </a:r>
            <a:r>
              <a:rPr sz="2000" dirty="0">
                <a:solidFill>
                  <a:schemeClr val="bg1"/>
                </a:solidFill>
                <a:latin typeface="Calibri"/>
                <a:cs typeface="Calibri"/>
              </a:rPr>
              <a:t>a</a:t>
            </a:r>
            <a:r>
              <a:rPr sz="2000" spc="-50" dirty="0">
                <a:solidFill>
                  <a:schemeClr val="bg1"/>
                </a:solidFill>
                <a:latin typeface="Calibri"/>
                <a:cs typeface="Calibri"/>
              </a:rPr>
              <a:t> </a:t>
            </a:r>
            <a:r>
              <a:rPr sz="2000" spc="-10" dirty="0">
                <a:solidFill>
                  <a:schemeClr val="bg1"/>
                </a:solidFill>
                <a:latin typeface="Calibri"/>
                <a:cs typeface="Calibri"/>
              </a:rPr>
              <a:t>resultados</a:t>
            </a:r>
            <a:endParaRPr sz="2000" dirty="0">
              <a:solidFill>
                <a:schemeClr val="bg1"/>
              </a:solidFill>
              <a:latin typeface="Calibri"/>
              <a:cs typeface="Calibri"/>
            </a:endParaRPr>
          </a:p>
          <a:p>
            <a:pPr marL="355600" indent="-342900">
              <a:lnSpc>
                <a:spcPct val="100000"/>
              </a:lnSpc>
              <a:buAutoNum type="arabicParenR"/>
              <a:tabLst>
                <a:tab pos="354965" algn="l"/>
                <a:tab pos="355600" algn="l"/>
              </a:tabLst>
            </a:pPr>
            <a:r>
              <a:rPr sz="2000" dirty="0">
                <a:solidFill>
                  <a:schemeClr val="bg1"/>
                </a:solidFill>
                <a:latin typeface="Calibri"/>
                <a:cs typeface="Calibri"/>
              </a:rPr>
              <a:t>Ser</a:t>
            </a:r>
            <a:r>
              <a:rPr sz="2000" spc="-10" dirty="0">
                <a:solidFill>
                  <a:schemeClr val="bg1"/>
                </a:solidFill>
                <a:latin typeface="Calibri"/>
                <a:cs typeface="Calibri"/>
              </a:rPr>
              <a:t> </a:t>
            </a:r>
            <a:r>
              <a:rPr sz="2000" dirty="0">
                <a:solidFill>
                  <a:schemeClr val="bg1"/>
                </a:solidFill>
                <a:latin typeface="Calibri"/>
                <a:cs typeface="Calibri"/>
              </a:rPr>
              <a:t>responsable</a:t>
            </a:r>
            <a:r>
              <a:rPr sz="2000" spc="-20" dirty="0">
                <a:solidFill>
                  <a:schemeClr val="bg1"/>
                </a:solidFill>
                <a:latin typeface="Calibri"/>
                <a:cs typeface="Calibri"/>
              </a:rPr>
              <a:t> </a:t>
            </a:r>
            <a:r>
              <a:rPr sz="2000" dirty="0">
                <a:solidFill>
                  <a:schemeClr val="bg1"/>
                </a:solidFill>
                <a:latin typeface="Calibri"/>
                <a:cs typeface="Calibri"/>
              </a:rPr>
              <a:t>de</a:t>
            </a:r>
            <a:r>
              <a:rPr sz="2000" spc="-20" dirty="0">
                <a:solidFill>
                  <a:schemeClr val="bg1"/>
                </a:solidFill>
                <a:latin typeface="Calibri"/>
                <a:cs typeface="Calibri"/>
              </a:rPr>
              <a:t> </a:t>
            </a:r>
            <a:r>
              <a:rPr sz="2000" dirty="0">
                <a:solidFill>
                  <a:schemeClr val="bg1"/>
                </a:solidFill>
                <a:latin typeface="Calibri"/>
                <a:cs typeface="Calibri"/>
              </a:rPr>
              <a:t>sus</a:t>
            </a:r>
            <a:r>
              <a:rPr sz="2000" spc="-15" dirty="0">
                <a:solidFill>
                  <a:schemeClr val="bg1"/>
                </a:solidFill>
                <a:latin typeface="Calibri"/>
                <a:cs typeface="Calibri"/>
              </a:rPr>
              <a:t> </a:t>
            </a:r>
            <a:r>
              <a:rPr sz="2000" spc="-10" dirty="0">
                <a:solidFill>
                  <a:schemeClr val="bg1"/>
                </a:solidFill>
                <a:latin typeface="Calibri"/>
                <a:cs typeface="Calibri"/>
              </a:rPr>
              <a:t>actos:</a:t>
            </a:r>
            <a:endParaRPr sz="2000" dirty="0">
              <a:solidFill>
                <a:schemeClr val="bg1"/>
              </a:solidFill>
              <a:latin typeface="Calibri"/>
              <a:cs typeface="Calibri"/>
            </a:endParaRPr>
          </a:p>
          <a:p>
            <a:pPr marL="355600" indent="-342900">
              <a:lnSpc>
                <a:spcPct val="100000"/>
              </a:lnSpc>
              <a:buAutoNum type="arabicParenR"/>
              <a:tabLst>
                <a:tab pos="354965" algn="l"/>
                <a:tab pos="355600" algn="l"/>
              </a:tabLst>
            </a:pPr>
            <a:r>
              <a:rPr sz="2000" dirty="0">
                <a:solidFill>
                  <a:schemeClr val="bg1"/>
                </a:solidFill>
                <a:latin typeface="Calibri"/>
                <a:cs typeface="Calibri"/>
              </a:rPr>
              <a:t>Ser</a:t>
            </a:r>
            <a:r>
              <a:rPr sz="2000" spc="-5" dirty="0">
                <a:solidFill>
                  <a:schemeClr val="bg1"/>
                </a:solidFill>
                <a:latin typeface="Calibri"/>
                <a:cs typeface="Calibri"/>
              </a:rPr>
              <a:t> </a:t>
            </a:r>
            <a:r>
              <a:rPr sz="2000" spc="-10" dirty="0">
                <a:solidFill>
                  <a:schemeClr val="bg1"/>
                </a:solidFill>
                <a:latin typeface="Calibri"/>
                <a:cs typeface="Calibri"/>
              </a:rPr>
              <a:t>perseverantes</a:t>
            </a:r>
            <a:endParaRPr sz="2000" dirty="0">
              <a:solidFill>
                <a:schemeClr val="bg1"/>
              </a:solidFill>
              <a:latin typeface="Calibri"/>
              <a:cs typeface="Calibri"/>
            </a:endParaRPr>
          </a:p>
          <a:p>
            <a:pPr marL="355600" indent="-342900">
              <a:lnSpc>
                <a:spcPct val="100000"/>
              </a:lnSpc>
              <a:buAutoNum type="arabicParenR"/>
              <a:tabLst>
                <a:tab pos="354965" algn="l"/>
                <a:tab pos="355600" algn="l"/>
              </a:tabLst>
            </a:pPr>
            <a:r>
              <a:rPr sz="2000" spc="-10" dirty="0" err="1" smtClean="0">
                <a:solidFill>
                  <a:schemeClr val="bg1"/>
                </a:solidFill>
                <a:latin typeface="Calibri"/>
                <a:cs typeface="Calibri"/>
              </a:rPr>
              <a:t>Flexibilidad</a:t>
            </a:r>
            <a:endParaRPr sz="2000" dirty="0">
              <a:solidFill>
                <a:schemeClr val="bg1"/>
              </a:solidFill>
              <a:latin typeface="Calibri"/>
              <a:cs typeface="Calibri"/>
            </a:endParaRPr>
          </a:p>
        </p:txBody>
      </p:sp>
    </p:spTree>
    <p:extLst>
      <p:ext uri="{BB962C8B-B14F-4D97-AF65-F5344CB8AC3E}">
        <p14:creationId xmlns:p14="http://schemas.microsoft.com/office/powerpoint/2010/main" val="866178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sp>
        <p:nvSpPr>
          <p:cNvPr id="3" name="object 3"/>
          <p:cNvSpPr txBox="1"/>
          <p:nvPr/>
        </p:nvSpPr>
        <p:spPr>
          <a:xfrm>
            <a:off x="618236" y="879093"/>
            <a:ext cx="3261360" cy="269875"/>
          </a:xfrm>
          <a:prstGeom prst="rect">
            <a:avLst/>
          </a:prstGeom>
        </p:spPr>
        <p:txBody>
          <a:bodyPr vert="horz" wrap="square" lIns="0" tIns="12700" rIns="0" bIns="0" rtlCol="0">
            <a:spAutoFit/>
          </a:bodyPr>
          <a:lstStyle/>
          <a:p>
            <a:pPr marL="12700">
              <a:lnSpc>
                <a:spcPct val="100000"/>
              </a:lnSpc>
              <a:spcBef>
                <a:spcPts val="100"/>
              </a:spcBef>
            </a:pPr>
            <a:r>
              <a:rPr sz="1600" spc="-75" dirty="0">
                <a:solidFill>
                  <a:srgbClr val="001F5F"/>
                </a:solidFill>
                <a:latin typeface="Gill Sans MT"/>
                <a:cs typeface="Gill Sans MT"/>
              </a:rPr>
              <a:t>7.2</a:t>
            </a:r>
            <a:r>
              <a:rPr sz="1600" spc="-170" dirty="0">
                <a:solidFill>
                  <a:srgbClr val="001F5F"/>
                </a:solidFill>
                <a:latin typeface="Gill Sans MT"/>
                <a:cs typeface="Gill Sans MT"/>
              </a:rPr>
              <a:t> </a:t>
            </a:r>
            <a:r>
              <a:rPr sz="1600" spc="-130" dirty="0">
                <a:solidFill>
                  <a:srgbClr val="001F5F"/>
                </a:solidFill>
                <a:latin typeface="Gill Sans MT"/>
                <a:cs typeface="Gill Sans MT"/>
              </a:rPr>
              <a:t>CUALIDADES</a:t>
            </a:r>
            <a:r>
              <a:rPr sz="1600" spc="-150" dirty="0">
                <a:solidFill>
                  <a:srgbClr val="001F5F"/>
                </a:solidFill>
                <a:latin typeface="Gill Sans MT"/>
                <a:cs typeface="Gill Sans MT"/>
              </a:rPr>
              <a:t> </a:t>
            </a:r>
            <a:r>
              <a:rPr sz="1600" spc="-100" dirty="0">
                <a:solidFill>
                  <a:srgbClr val="001F5F"/>
                </a:solidFill>
                <a:latin typeface="Gill Sans MT"/>
                <a:cs typeface="Gill Sans MT"/>
              </a:rPr>
              <a:t>DE</a:t>
            </a:r>
            <a:r>
              <a:rPr sz="1600" spc="-150" dirty="0">
                <a:solidFill>
                  <a:srgbClr val="001F5F"/>
                </a:solidFill>
                <a:latin typeface="Gill Sans MT"/>
                <a:cs typeface="Gill Sans MT"/>
              </a:rPr>
              <a:t> </a:t>
            </a:r>
            <a:r>
              <a:rPr sz="1600" spc="-155" dirty="0">
                <a:solidFill>
                  <a:srgbClr val="001F5F"/>
                </a:solidFill>
                <a:latin typeface="Gill Sans MT"/>
                <a:cs typeface="Gill Sans MT"/>
              </a:rPr>
              <a:t>UNA</a:t>
            </a:r>
            <a:r>
              <a:rPr sz="1600" spc="-160" dirty="0">
                <a:solidFill>
                  <a:srgbClr val="001F5F"/>
                </a:solidFill>
                <a:latin typeface="Gill Sans MT"/>
                <a:cs typeface="Gill Sans MT"/>
              </a:rPr>
              <a:t> </a:t>
            </a:r>
            <a:r>
              <a:rPr sz="1600" spc="-105" dirty="0">
                <a:solidFill>
                  <a:srgbClr val="001F5F"/>
                </a:solidFill>
                <a:latin typeface="Gill Sans MT"/>
                <a:cs typeface="Gill Sans MT"/>
              </a:rPr>
              <a:t>PERSONA</a:t>
            </a:r>
            <a:r>
              <a:rPr sz="1600" spc="-170" dirty="0">
                <a:solidFill>
                  <a:srgbClr val="001F5F"/>
                </a:solidFill>
                <a:latin typeface="Gill Sans MT"/>
                <a:cs typeface="Gill Sans MT"/>
              </a:rPr>
              <a:t> </a:t>
            </a:r>
            <a:r>
              <a:rPr sz="1600" spc="-285" dirty="0">
                <a:solidFill>
                  <a:srgbClr val="001F5F"/>
                </a:solidFill>
                <a:latin typeface="Gill Sans MT"/>
                <a:cs typeface="Gill Sans MT"/>
              </a:rPr>
              <a:t>CON</a:t>
            </a:r>
            <a:endParaRPr sz="1600">
              <a:latin typeface="Gill Sans MT"/>
              <a:cs typeface="Gill Sans MT"/>
            </a:endParaRPr>
          </a:p>
        </p:txBody>
      </p:sp>
      <p:sp>
        <p:nvSpPr>
          <p:cNvPr id="4" name="object 4"/>
          <p:cNvSpPr/>
          <p:nvPr/>
        </p:nvSpPr>
        <p:spPr>
          <a:xfrm>
            <a:off x="0" y="1164336"/>
            <a:ext cx="3931920" cy="24765"/>
          </a:xfrm>
          <a:custGeom>
            <a:avLst/>
            <a:gdLst/>
            <a:ahLst/>
            <a:cxnLst/>
            <a:rect l="l" t="t" r="r" b="b"/>
            <a:pathLst>
              <a:path w="3931920" h="24765">
                <a:moveTo>
                  <a:pt x="0" y="24406"/>
                </a:moveTo>
                <a:lnTo>
                  <a:pt x="3931539" y="0"/>
                </a:lnTo>
              </a:path>
            </a:pathLst>
          </a:custGeom>
          <a:ln w="6350">
            <a:solidFill>
              <a:srgbClr val="221F25"/>
            </a:solidFill>
          </a:ln>
        </p:spPr>
        <p:txBody>
          <a:bodyPr wrap="square" lIns="0" tIns="0" rIns="0" bIns="0" rtlCol="0"/>
          <a:lstStyle/>
          <a:p>
            <a:endParaRPr/>
          </a:p>
        </p:txBody>
      </p:sp>
      <p:sp>
        <p:nvSpPr>
          <p:cNvPr id="5" name="object 5"/>
          <p:cNvSpPr txBox="1">
            <a:spLocks noGrp="1"/>
          </p:cNvSpPr>
          <p:nvPr>
            <p:ph type="title"/>
          </p:nvPr>
        </p:nvSpPr>
        <p:spPr>
          <a:xfrm>
            <a:off x="1767077" y="981964"/>
            <a:ext cx="2256790" cy="939800"/>
          </a:xfrm>
          <a:prstGeom prst="rect">
            <a:avLst/>
          </a:prstGeom>
        </p:spPr>
        <p:txBody>
          <a:bodyPr vert="horz" wrap="square" lIns="0" tIns="12700" rIns="0" bIns="0" rtlCol="0">
            <a:spAutoFit/>
          </a:bodyPr>
          <a:lstStyle/>
          <a:p>
            <a:pPr marL="12700">
              <a:lnSpc>
                <a:spcPct val="100000"/>
              </a:lnSpc>
              <a:spcBef>
                <a:spcPts val="100"/>
              </a:spcBef>
            </a:pPr>
            <a:r>
              <a:rPr i="1" spc="-160" dirty="0">
                <a:solidFill>
                  <a:srgbClr val="001F5F"/>
                </a:solidFill>
                <a:latin typeface="Arial Narrow"/>
                <a:cs typeface="Arial Narrow"/>
              </a:rPr>
              <a:t>Iniciativa</a:t>
            </a:r>
          </a:p>
        </p:txBody>
      </p:sp>
      <p:pic>
        <p:nvPicPr>
          <p:cNvPr id="7" name="object 7"/>
          <p:cNvPicPr/>
          <p:nvPr/>
        </p:nvPicPr>
        <p:blipFill>
          <a:blip r:embed="rId3" cstate="print"/>
          <a:stretch>
            <a:fillRect/>
          </a:stretch>
        </p:blipFill>
        <p:spPr>
          <a:xfrm>
            <a:off x="451612" y="3781552"/>
            <a:ext cx="1896110" cy="558545"/>
          </a:xfrm>
          <a:prstGeom prst="rect">
            <a:avLst/>
          </a:prstGeom>
        </p:spPr>
      </p:pic>
      <p:sp>
        <p:nvSpPr>
          <p:cNvPr id="9" name="object 9"/>
          <p:cNvSpPr txBox="1"/>
          <p:nvPr/>
        </p:nvSpPr>
        <p:spPr>
          <a:xfrm>
            <a:off x="2399283" y="3250691"/>
            <a:ext cx="3993515" cy="1673860"/>
          </a:xfrm>
          <a:prstGeom prst="rect">
            <a:avLst/>
          </a:prstGeom>
        </p:spPr>
        <p:txBody>
          <a:bodyPr vert="horz" wrap="square" lIns="0" tIns="12065" rIns="0" bIns="0" rtlCol="0">
            <a:spAutoFit/>
          </a:bodyPr>
          <a:lstStyle/>
          <a:p>
            <a:pPr marL="12700" marR="5080" algn="just">
              <a:lnSpc>
                <a:spcPct val="100200"/>
              </a:lnSpc>
              <a:spcBef>
                <a:spcPts val="95"/>
              </a:spcBef>
            </a:pPr>
            <a:r>
              <a:rPr sz="1800" spc="-65" dirty="0">
                <a:solidFill>
                  <a:srgbClr val="2E2933"/>
                </a:solidFill>
                <a:latin typeface="Gill Sans MT"/>
                <a:cs typeface="Gill Sans MT"/>
              </a:rPr>
              <a:t>La</a:t>
            </a:r>
            <a:r>
              <a:rPr sz="1800" spc="-45" dirty="0">
                <a:solidFill>
                  <a:srgbClr val="2E2933"/>
                </a:solidFill>
                <a:latin typeface="Gill Sans MT"/>
                <a:cs typeface="Gill Sans MT"/>
              </a:rPr>
              <a:t> </a:t>
            </a:r>
            <a:r>
              <a:rPr sz="1800" dirty="0">
                <a:solidFill>
                  <a:srgbClr val="2E2933"/>
                </a:solidFill>
                <a:latin typeface="Gill Sans MT"/>
                <a:cs typeface="Gill Sans MT"/>
              </a:rPr>
              <a:t>iniciativa</a:t>
            </a:r>
            <a:r>
              <a:rPr sz="1800" spc="-45" dirty="0">
                <a:solidFill>
                  <a:srgbClr val="2E2933"/>
                </a:solidFill>
                <a:latin typeface="Gill Sans MT"/>
                <a:cs typeface="Gill Sans MT"/>
              </a:rPr>
              <a:t> </a:t>
            </a:r>
            <a:r>
              <a:rPr sz="1800" spc="-65" dirty="0">
                <a:solidFill>
                  <a:srgbClr val="2E2933"/>
                </a:solidFill>
                <a:latin typeface="Gill Sans MT"/>
                <a:cs typeface="Gill Sans MT"/>
              </a:rPr>
              <a:t>es</a:t>
            </a:r>
            <a:r>
              <a:rPr sz="1800" spc="-45" dirty="0">
                <a:solidFill>
                  <a:srgbClr val="2E2933"/>
                </a:solidFill>
                <a:latin typeface="Gill Sans MT"/>
                <a:cs typeface="Gill Sans MT"/>
              </a:rPr>
              <a:t> </a:t>
            </a:r>
            <a:r>
              <a:rPr sz="1800" dirty="0">
                <a:solidFill>
                  <a:srgbClr val="2E2933"/>
                </a:solidFill>
                <a:latin typeface="Gill Sans MT"/>
                <a:cs typeface="Gill Sans MT"/>
              </a:rPr>
              <a:t>la</a:t>
            </a:r>
            <a:r>
              <a:rPr sz="1800" spc="-45" dirty="0">
                <a:solidFill>
                  <a:srgbClr val="2E2933"/>
                </a:solidFill>
                <a:latin typeface="Gill Sans MT"/>
                <a:cs typeface="Gill Sans MT"/>
              </a:rPr>
              <a:t> </a:t>
            </a:r>
            <a:r>
              <a:rPr sz="1800" dirty="0">
                <a:solidFill>
                  <a:srgbClr val="2E2933"/>
                </a:solidFill>
                <a:latin typeface="Gill Sans MT"/>
                <a:cs typeface="Gill Sans MT"/>
              </a:rPr>
              <a:t>capacidad</a:t>
            </a:r>
            <a:r>
              <a:rPr sz="1800" spc="-40" dirty="0">
                <a:solidFill>
                  <a:srgbClr val="2E2933"/>
                </a:solidFill>
                <a:latin typeface="Gill Sans MT"/>
                <a:cs typeface="Gill Sans MT"/>
              </a:rPr>
              <a:t> </a:t>
            </a:r>
            <a:r>
              <a:rPr sz="1800" spc="-20" dirty="0">
                <a:solidFill>
                  <a:srgbClr val="2E2933"/>
                </a:solidFill>
                <a:latin typeface="Gill Sans MT"/>
                <a:cs typeface="Gill Sans MT"/>
              </a:rPr>
              <a:t>profesional</a:t>
            </a:r>
            <a:r>
              <a:rPr sz="1800" spc="-40" dirty="0">
                <a:solidFill>
                  <a:srgbClr val="2E2933"/>
                </a:solidFill>
                <a:latin typeface="Gill Sans MT"/>
                <a:cs typeface="Gill Sans MT"/>
              </a:rPr>
              <a:t> </a:t>
            </a:r>
            <a:r>
              <a:rPr sz="1800" spc="-20" dirty="0">
                <a:solidFill>
                  <a:srgbClr val="2E2933"/>
                </a:solidFill>
                <a:latin typeface="Gill Sans MT"/>
                <a:cs typeface="Gill Sans MT"/>
              </a:rPr>
              <a:t>para </a:t>
            </a:r>
            <a:r>
              <a:rPr sz="1800" dirty="0">
                <a:solidFill>
                  <a:srgbClr val="2E2933"/>
                </a:solidFill>
                <a:latin typeface="Gill Sans MT"/>
                <a:cs typeface="Gill Sans MT"/>
              </a:rPr>
              <a:t>proponer,</a:t>
            </a:r>
            <a:r>
              <a:rPr sz="1800" spc="600" dirty="0">
                <a:solidFill>
                  <a:srgbClr val="2E2933"/>
                </a:solidFill>
                <a:latin typeface="Gill Sans MT"/>
                <a:cs typeface="Gill Sans MT"/>
              </a:rPr>
              <a:t> </a:t>
            </a:r>
            <a:r>
              <a:rPr sz="1800" dirty="0">
                <a:solidFill>
                  <a:srgbClr val="2E2933"/>
                </a:solidFill>
                <a:latin typeface="Gill Sans MT"/>
                <a:cs typeface="Gill Sans MT"/>
              </a:rPr>
              <a:t>desarrollar</a:t>
            </a:r>
            <a:r>
              <a:rPr sz="1800" spc="605" dirty="0">
                <a:solidFill>
                  <a:srgbClr val="2E2933"/>
                </a:solidFill>
                <a:latin typeface="Gill Sans MT"/>
                <a:cs typeface="Gill Sans MT"/>
              </a:rPr>
              <a:t> </a:t>
            </a:r>
            <a:r>
              <a:rPr sz="1800" dirty="0">
                <a:solidFill>
                  <a:srgbClr val="2E2933"/>
                </a:solidFill>
                <a:latin typeface="Gill Sans MT"/>
                <a:cs typeface="Gill Sans MT"/>
              </a:rPr>
              <a:t>o</a:t>
            </a:r>
            <a:r>
              <a:rPr sz="1800" spc="585" dirty="0">
                <a:solidFill>
                  <a:srgbClr val="2E2933"/>
                </a:solidFill>
                <a:latin typeface="Gill Sans MT"/>
                <a:cs typeface="Gill Sans MT"/>
              </a:rPr>
              <a:t> </a:t>
            </a:r>
            <a:r>
              <a:rPr sz="1800" dirty="0">
                <a:solidFill>
                  <a:srgbClr val="2E2933"/>
                </a:solidFill>
                <a:latin typeface="Gill Sans MT"/>
                <a:cs typeface="Gill Sans MT"/>
              </a:rPr>
              <a:t>idear</a:t>
            </a:r>
            <a:r>
              <a:rPr sz="1800" spc="600" dirty="0">
                <a:solidFill>
                  <a:srgbClr val="2E2933"/>
                </a:solidFill>
                <a:latin typeface="Gill Sans MT"/>
                <a:cs typeface="Gill Sans MT"/>
              </a:rPr>
              <a:t> </a:t>
            </a:r>
            <a:r>
              <a:rPr sz="1800" spc="-60" dirty="0">
                <a:solidFill>
                  <a:srgbClr val="2E2933"/>
                </a:solidFill>
                <a:latin typeface="Gill Sans MT"/>
                <a:cs typeface="Gill Sans MT"/>
              </a:rPr>
              <a:t>proyectos </a:t>
            </a:r>
            <a:r>
              <a:rPr sz="1800" spc="-35" dirty="0">
                <a:solidFill>
                  <a:srgbClr val="2E2933"/>
                </a:solidFill>
                <a:latin typeface="Gill Sans MT"/>
                <a:cs typeface="Gill Sans MT"/>
              </a:rPr>
              <a:t>propios.</a:t>
            </a:r>
            <a:r>
              <a:rPr sz="1800" spc="-15" dirty="0">
                <a:solidFill>
                  <a:srgbClr val="2E2933"/>
                </a:solidFill>
                <a:latin typeface="Gill Sans MT"/>
                <a:cs typeface="Gill Sans MT"/>
              </a:rPr>
              <a:t> </a:t>
            </a:r>
            <a:r>
              <a:rPr sz="1800" dirty="0">
                <a:solidFill>
                  <a:srgbClr val="2E2933"/>
                </a:solidFill>
                <a:latin typeface="Gill Sans MT"/>
                <a:cs typeface="Gill Sans MT"/>
              </a:rPr>
              <a:t>Es</a:t>
            </a:r>
            <a:r>
              <a:rPr sz="1800" spc="-15" dirty="0">
                <a:solidFill>
                  <a:srgbClr val="2E2933"/>
                </a:solidFill>
                <a:latin typeface="Gill Sans MT"/>
                <a:cs typeface="Gill Sans MT"/>
              </a:rPr>
              <a:t> </a:t>
            </a:r>
            <a:r>
              <a:rPr sz="1800" dirty="0">
                <a:solidFill>
                  <a:srgbClr val="2E2933"/>
                </a:solidFill>
                <a:latin typeface="Gill Sans MT"/>
                <a:cs typeface="Gill Sans MT"/>
              </a:rPr>
              <a:t>una</a:t>
            </a:r>
            <a:r>
              <a:rPr sz="1800" spc="-10" dirty="0">
                <a:solidFill>
                  <a:srgbClr val="2E2933"/>
                </a:solidFill>
                <a:latin typeface="Gill Sans MT"/>
                <a:cs typeface="Gill Sans MT"/>
              </a:rPr>
              <a:t> </a:t>
            </a:r>
            <a:r>
              <a:rPr sz="1800" dirty="0">
                <a:solidFill>
                  <a:srgbClr val="2E2933"/>
                </a:solidFill>
                <a:latin typeface="Gill Sans MT"/>
                <a:cs typeface="Gill Sans MT"/>
              </a:rPr>
              <a:t>cualidad</a:t>
            </a:r>
            <a:r>
              <a:rPr sz="1800" spc="-15" dirty="0">
                <a:solidFill>
                  <a:srgbClr val="2E2933"/>
                </a:solidFill>
                <a:latin typeface="Gill Sans MT"/>
                <a:cs typeface="Gill Sans MT"/>
              </a:rPr>
              <a:t> </a:t>
            </a:r>
            <a:r>
              <a:rPr sz="1800" spc="-10" dirty="0">
                <a:solidFill>
                  <a:srgbClr val="2E2933"/>
                </a:solidFill>
                <a:latin typeface="Gill Sans MT"/>
                <a:cs typeface="Gill Sans MT"/>
              </a:rPr>
              <a:t>importante</a:t>
            </a:r>
            <a:r>
              <a:rPr sz="1800" spc="-5" dirty="0">
                <a:solidFill>
                  <a:srgbClr val="2E2933"/>
                </a:solidFill>
                <a:latin typeface="Gill Sans MT"/>
                <a:cs typeface="Gill Sans MT"/>
              </a:rPr>
              <a:t> </a:t>
            </a:r>
            <a:r>
              <a:rPr sz="1800" dirty="0">
                <a:solidFill>
                  <a:srgbClr val="2E2933"/>
                </a:solidFill>
                <a:latin typeface="Gill Sans MT"/>
                <a:cs typeface="Gill Sans MT"/>
              </a:rPr>
              <a:t>para</a:t>
            </a:r>
            <a:r>
              <a:rPr sz="1800" spc="-15" dirty="0">
                <a:solidFill>
                  <a:srgbClr val="2E2933"/>
                </a:solidFill>
                <a:latin typeface="Gill Sans MT"/>
                <a:cs typeface="Gill Sans MT"/>
              </a:rPr>
              <a:t> </a:t>
            </a:r>
            <a:r>
              <a:rPr sz="1800" spc="-25" dirty="0">
                <a:solidFill>
                  <a:srgbClr val="2E2933"/>
                </a:solidFill>
                <a:latin typeface="Gill Sans MT"/>
                <a:cs typeface="Gill Sans MT"/>
              </a:rPr>
              <a:t>el </a:t>
            </a:r>
            <a:r>
              <a:rPr sz="1800" dirty="0">
                <a:solidFill>
                  <a:srgbClr val="2E2933"/>
                </a:solidFill>
                <a:latin typeface="Gill Sans MT"/>
                <a:cs typeface="Gill Sans MT"/>
              </a:rPr>
              <a:t>empleo</a:t>
            </a:r>
            <a:r>
              <a:rPr sz="1800" spc="610" dirty="0">
                <a:solidFill>
                  <a:srgbClr val="2E2933"/>
                </a:solidFill>
                <a:latin typeface="Gill Sans MT"/>
                <a:cs typeface="Gill Sans MT"/>
              </a:rPr>
              <a:t> </a:t>
            </a:r>
            <a:r>
              <a:rPr sz="1800" dirty="0">
                <a:solidFill>
                  <a:srgbClr val="2E2933"/>
                </a:solidFill>
                <a:latin typeface="Gill Sans MT"/>
                <a:cs typeface="Gill Sans MT"/>
              </a:rPr>
              <a:t>pues</a:t>
            </a:r>
            <a:r>
              <a:rPr sz="1800" spc="610" dirty="0">
                <a:solidFill>
                  <a:srgbClr val="2E2933"/>
                </a:solidFill>
                <a:latin typeface="Gill Sans MT"/>
                <a:cs typeface="Gill Sans MT"/>
              </a:rPr>
              <a:t> </a:t>
            </a:r>
            <a:r>
              <a:rPr sz="1800" dirty="0">
                <a:solidFill>
                  <a:srgbClr val="2E2933"/>
                </a:solidFill>
                <a:latin typeface="Gill Sans MT"/>
                <a:cs typeface="Gill Sans MT"/>
              </a:rPr>
              <a:t>permite</a:t>
            </a:r>
            <a:r>
              <a:rPr sz="1800" spc="610" dirty="0">
                <a:solidFill>
                  <a:srgbClr val="2E2933"/>
                </a:solidFill>
                <a:latin typeface="Gill Sans MT"/>
                <a:cs typeface="Gill Sans MT"/>
              </a:rPr>
              <a:t> </a:t>
            </a:r>
            <a:r>
              <a:rPr sz="1800" dirty="0">
                <a:solidFill>
                  <a:srgbClr val="2E2933"/>
                </a:solidFill>
                <a:latin typeface="Gill Sans MT"/>
                <a:cs typeface="Gill Sans MT"/>
              </a:rPr>
              <a:t>adelantarse</a:t>
            </a:r>
            <a:r>
              <a:rPr sz="1800" spc="615" dirty="0">
                <a:solidFill>
                  <a:srgbClr val="2E2933"/>
                </a:solidFill>
                <a:latin typeface="Gill Sans MT"/>
                <a:cs typeface="Gill Sans MT"/>
              </a:rPr>
              <a:t> </a:t>
            </a:r>
            <a:r>
              <a:rPr sz="1800" spc="60" dirty="0">
                <a:solidFill>
                  <a:srgbClr val="2E2933"/>
                </a:solidFill>
                <a:latin typeface="Gill Sans MT"/>
                <a:cs typeface="Gill Sans MT"/>
              </a:rPr>
              <a:t>a</a:t>
            </a:r>
            <a:r>
              <a:rPr sz="1800" spc="615" dirty="0">
                <a:solidFill>
                  <a:srgbClr val="2E2933"/>
                </a:solidFill>
                <a:latin typeface="Gill Sans MT"/>
                <a:cs typeface="Gill Sans MT"/>
              </a:rPr>
              <a:t> </a:t>
            </a:r>
            <a:r>
              <a:rPr sz="1800" spc="-25" dirty="0">
                <a:solidFill>
                  <a:srgbClr val="2E2933"/>
                </a:solidFill>
                <a:latin typeface="Gill Sans MT"/>
                <a:cs typeface="Gill Sans MT"/>
              </a:rPr>
              <a:t>los </a:t>
            </a:r>
            <a:r>
              <a:rPr sz="1800" dirty="0">
                <a:solidFill>
                  <a:srgbClr val="2E2933"/>
                </a:solidFill>
                <a:latin typeface="Gill Sans MT"/>
                <a:cs typeface="Gill Sans MT"/>
              </a:rPr>
              <a:t>acontecimientos,</a:t>
            </a:r>
            <a:r>
              <a:rPr sz="1800" spc="345" dirty="0">
                <a:solidFill>
                  <a:srgbClr val="2E2933"/>
                </a:solidFill>
                <a:latin typeface="Gill Sans MT"/>
                <a:cs typeface="Gill Sans MT"/>
              </a:rPr>
              <a:t>   </a:t>
            </a:r>
            <a:r>
              <a:rPr sz="1800" dirty="0">
                <a:solidFill>
                  <a:srgbClr val="2E2933"/>
                </a:solidFill>
                <a:latin typeface="Gill Sans MT"/>
                <a:cs typeface="Gill Sans MT"/>
              </a:rPr>
              <a:t>desarrollando</a:t>
            </a:r>
            <a:r>
              <a:rPr sz="1800" spc="345" dirty="0">
                <a:solidFill>
                  <a:srgbClr val="2E2933"/>
                </a:solidFill>
                <a:latin typeface="Gill Sans MT"/>
                <a:cs typeface="Gill Sans MT"/>
              </a:rPr>
              <a:t>   </a:t>
            </a:r>
            <a:r>
              <a:rPr sz="1800" spc="-10" dirty="0">
                <a:solidFill>
                  <a:srgbClr val="2E2933"/>
                </a:solidFill>
                <a:latin typeface="Gill Sans MT"/>
                <a:cs typeface="Gill Sans MT"/>
              </a:rPr>
              <a:t>ideas innovadoras.</a:t>
            </a:r>
            <a:endParaRPr sz="1800">
              <a:latin typeface="Gill Sans MT"/>
              <a:cs typeface="Gill Sans MT"/>
            </a:endParaRPr>
          </a:p>
        </p:txBody>
      </p:sp>
      <p:pic>
        <p:nvPicPr>
          <p:cNvPr id="8" name="object 9"/>
          <p:cNvPicPr/>
          <p:nvPr/>
        </p:nvPicPr>
        <p:blipFill>
          <a:blip r:embed="rId4" cstate="print"/>
          <a:stretch>
            <a:fillRect/>
          </a:stretch>
        </p:blipFill>
        <p:spPr>
          <a:xfrm>
            <a:off x="9220200" y="152400"/>
            <a:ext cx="2531364" cy="501396"/>
          </a:xfrm>
          <a:prstGeom prst="rect">
            <a:avLst/>
          </a:prstGeom>
        </p:spPr>
      </p:pic>
    </p:spTree>
    <p:extLst>
      <p:ext uri="{BB962C8B-B14F-4D97-AF65-F5344CB8AC3E}">
        <p14:creationId xmlns:p14="http://schemas.microsoft.com/office/powerpoint/2010/main" val="2663062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228600"/>
            <a:ext cx="3999865" cy="1490152"/>
          </a:xfrm>
          <a:prstGeom prst="rect">
            <a:avLst/>
          </a:prstGeom>
        </p:spPr>
        <p:txBody>
          <a:bodyPr vert="horz" wrap="square" lIns="0" tIns="12700" rIns="0" bIns="0" rtlCol="0">
            <a:spAutoFit/>
          </a:bodyPr>
          <a:lstStyle/>
          <a:p>
            <a:pPr marL="12700">
              <a:lnSpc>
                <a:spcPct val="100000"/>
              </a:lnSpc>
              <a:spcBef>
                <a:spcPts val="100"/>
              </a:spcBef>
            </a:pPr>
            <a:r>
              <a:rPr lang="es-ES" sz="4800" i="1" spc="-440" dirty="0" smtClean="0">
                <a:solidFill>
                  <a:schemeClr val="tx2">
                    <a:lumMod val="75000"/>
                  </a:schemeClr>
                </a:solidFill>
                <a:latin typeface="Arial Narrow"/>
                <a:cs typeface="Arial Narrow"/>
              </a:rPr>
              <a:t>Cualidades de una </a:t>
            </a:r>
            <a:r>
              <a:rPr sz="4800" i="1" spc="-440" dirty="0" smtClean="0">
                <a:solidFill>
                  <a:schemeClr val="tx2">
                    <a:lumMod val="75000"/>
                  </a:schemeClr>
                </a:solidFill>
                <a:latin typeface="Arial Narrow"/>
                <a:cs typeface="Arial Narrow"/>
              </a:rPr>
              <a:t>Persona</a:t>
            </a:r>
            <a:r>
              <a:rPr sz="4800" i="1" spc="-150" dirty="0" smtClean="0">
                <a:solidFill>
                  <a:schemeClr val="tx2">
                    <a:lumMod val="75000"/>
                  </a:schemeClr>
                </a:solidFill>
                <a:latin typeface="Arial Narrow"/>
                <a:cs typeface="Arial Narrow"/>
              </a:rPr>
              <a:t> </a:t>
            </a:r>
            <a:r>
              <a:rPr sz="4800" i="1" spc="-490" dirty="0">
                <a:solidFill>
                  <a:schemeClr val="tx2">
                    <a:lumMod val="75000"/>
                  </a:schemeClr>
                </a:solidFill>
                <a:latin typeface="Arial Narrow"/>
                <a:cs typeface="Arial Narrow"/>
              </a:rPr>
              <a:t>con</a:t>
            </a:r>
            <a:r>
              <a:rPr sz="4800" i="1" spc="-140" dirty="0">
                <a:solidFill>
                  <a:schemeClr val="tx2">
                    <a:lumMod val="75000"/>
                  </a:schemeClr>
                </a:solidFill>
                <a:latin typeface="Arial Narrow"/>
                <a:cs typeface="Arial Narrow"/>
              </a:rPr>
              <a:t> </a:t>
            </a:r>
            <a:r>
              <a:rPr sz="4800" i="1" spc="-220" dirty="0">
                <a:solidFill>
                  <a:schemeClr val="tx2">
                    <a:lumMod val="75000"/>
                  </a:schemeClr>
                </a:solidFill>
                <a:latin typeface="Arial Narrow"/>
                <a:cs typeface="Arial Narrow"/>
              </a:rPr>
              <a:t>iniciativa</a:t>
            </a:r>
            <a:endParaRPr sz="4800" dirty="0">
              <a:solidFill>
                <a:schemeClr val="tx2">
                  <a:lumMod val="75000"/>
                </a:schemeClr>
              </a:solidFill>
              <a:latin typeface="Arial Narrow"/>
              <a:cs typeface="Arial Narrow"/>
            </a:endParaRPr>
          </a:p>
        </p:txBody>
      </p:sp>
      <p:pic>
        <p:nvPicPr>
          <p:cNvPr id="9" name="object 9"/>
          <p:cNvPicPr/>
          <p:nvPr/>
        </p:nvPicPr>
        <p:blipFill>
          <a:blip r:embed="rId2" cstate="print"/>
          <a:stretch>
            <a:fillRect/>
          </a:stretch>
        </p:blipFill>
        <p:spPr>
          <a:xfrm>
            <a:off x="9660636" y="6330789"/>
            <a:ext cx="2531364" cy="501396"/>
          </a:xfrm>
          <a:prstGeom prst="rect">
            <a:avLst/>
          </a:prstGeom>
        </p:spPr>
      </p:pic>
      <p:sp>
        <p:nvSpPr>
          <p:cNvPr id="6" name="Rectángulo 5"/>
          <p:cNvSpPr/>
          <p:nvPr/>
        </p:nvSpPr>
        <p:spPr>
          <a:xfrm>
            <a:off x="76200" y="1600200"/>
            <a:ext cx="5029200" cy="4524315"/>
          </a:xfrm>
          <a:prstGeom prst="rect">
            <a:avLst/>
          </a:prstGeom>
        </p:spPr>
        <p:txBody>
          <a:bodyPr wrap="square">
            <a:spAutoFit/>
          </a:bodyPr>
          <a:lstStyle/>
          <a:p>
            <a:pPr marL="342900" lvl="0" indent="-342900" algn="l">
              <a:spcAft>
                <a:spcPts val="0"/>
              </a:spcAft>
              <a:buFont typeface="+mj-lt"/>
              <a:buAutoNum type="arabicParenR"/>
            </a:pPr>
            <a:r>
              <a:rPr lang="es-ES" sz="2400" dirty="0" smtClean="0">
                <a:solidFill>
                  <a:srgbClr val="0070C0"/>
                </a:solidFill>
                <a:effectLst/>
                <a:latin typeface="Kristen ITC" panose="03050502040202030202" pitchFamily="66" charset="0"/>
                <a:ea typeface="Times New Roman" panose="02020603050405020304" pitchFamily="18" charset="0"/>
              </a:rPr>
              <a:t>Son Auto-Suficientes</a:t>
            </a:r>
          </a:p>
          <a:p>
            <a:pPr marL="342900" lvl="0" indent="-342900" algn="l">
              <a:spcAft>
                <a:spcPts val="0"/>
              </a:spcAft>
              <a:buFont typeface="+mj-lt"/>
              <a:buAutoNum type="arabicParenR"/>
            </a:pPr>
            <a:r>
              <a:rPr lang="es-SV" sz="2400" dirty="0">
                <a:solidFill>
                  <a:srgbClr val="0070C0"/>
                </a:solidFill>
                <a:latin typeface="Kristen ITC" panose="03050502040202030202" pitchFamily="66" charset="0"/>
              </a:rPr>
              <a:t>Se encuentran activos </a:t>
            </a:r>
            <a:r>
              <a:rPr lang="es-SV" sz="2400" dirty="0" smtClean="0">
                <a:solidFill>
                  <a:srgbClr val="0070C0"/>
                </a:solidFill>
                <a:latin typeface="Kristen ITC" panose="03050502040202030202" pitchFamily="66" charset="0"/>
              </a:rPr>
              <a:t>permanentemente</a:t>
            </a:r>
          </a:p>
          <a:p>
            <a:pPr marL="342900" lvl="0" indent="-342900" algn="l">
              <a:spcAft>
                <a:spcPts val="0"/>
              </a:spcAft>
              <a:buFont typeface="+mj-lt"/>
              <a:buAutoNum type="arabicParenR"/>
            </a:pPr>
            <a:r>
              <a:rPr lang="es-ES" sz="2400" dirty="0" smtClean="0">
                <a:solidFill>
                  <a:srgbClr val="0070C0"/>
                </a:solidFill>
                <a:latin typeface="Kristen ITC" panose="03050502040202030202" pitchFamily="66" charset="0"/>
              </a:rPr>
              <a:t>Se </a:t>
            </a:r>
            <a:r>
              <a:rPr lang="es-ES" sz="2400" dirty="0">
                <a:solidFill>
                  <a:srgbClr val="0070C0"/>
                </a:solidFill>
                <a:latin typeface="Kristen ITC" panose="03050502040202030202" pitchFamily="66" charset="0"/>
              </a:rPr>
              <a:t>comprometen con el </a:t>
            </a:r>
            <a:r>
              <a:rPr lang="es-ES" sz="2400" dirty="0" smtClean="0">
                <a:solidFill>
                  <a:srgbClr val="0070C0"/>
                </a:solidFill>
                <a:latin typeface="Kristen ITC" panose="03050502040202030202" pitchFamily="66" charset="0"/>
              </a:rPr>
              <a:t>trabajo</a:t>
            </a:r>
          </a:p>
          <a:p>
            <a:pPr marL="342900" lvl="0" indent="-342900" algn="l">
              <a:spcAft>
                <a:spcPts val="0"/>
              </a:spcAft>
              <a:buFont typeface="+mj-lt"/>
              <a:buAutoNum type="arabicParenR"/>
            </a:pPr>
            <a:r>
              <a:rPr lang="es-ES" sz="2400" dirty="0" smtClean="0">
                <a:solidFill>
                  <a:srgbClr val="0070C0"/>
                </a:solidFill>
                <a:latin typeface="Kristen ITC" panose="03050502040202030202" pitchFamily="66" charset="0"/>
              </a:rPr>
              <a:t>Son </a:t>
            </a:r>
            <a:r>
              <a:rPr lang="es-ES" sz="2400" dirty="0" err="1" smtClean="0">
                <a:solidFill>
                  <a:srgbClr val="0070C0"/>
                </a:solidFill>
                <a:latin typeface="Kristen ITC" panose="03050502040202030202" pitchFamily="66" charset="0"/>
              </a:rPr>
              <a:t>Resilentes</a:t>
            </a:r>
            <a:endParaRPr lang="es-ES" sz="2400" dirty="0" smtClean="0">
              <a:solidFill>
                <a:srgbClr val="0070C0"/>
              </a:solidFill>
              <a:latin typeface="Kristen ITC" panose="03050502040202030202" pitchFamily="66" charset="0"/>
            </a:endParaRPr>
          </a:p>
          <a:p>
            <a:pPr marL="342900" lvl="0" indent="-342900" algn="l">
              <a:spcAft>
                <a:spcPts val="0"/>
              </a:spcAft>
              <a:buFont typeface="+mj-lt"/>
              <a:buAutoNum type="arabicParenR"/>
            </a:pPr>
            <a:r>
              <a:rPr lang="es-ES" sz="2400" dirty="0" smtClean="0">
                <a:solidFill>
                  <a:srgbClr val="0070C0"/>
                </a:solidFill>
                <a:latin typeface="Kristen ITC" panose="03050502040202030202" pitchFamily="66" charset="0"/>
              </a:rPr>
              <a:t>Van </a:t>
            </a:r>
            <a:r>
              <a:rPr lang="es-ES" sz="2400" dirty="0">
                <a:solidFill>
                  <a:srgbClr val="0070C0"/>
                </a:solidFill>
                <a:latin typeface="Kristen ITC" panose="03050502040202030202" pitchFamily="66" charset="0"/>
              </a:rPr>
              <a:t>por delante de sus fechas </a:t>
            </a:r>
            <a:r>
              <a:rPr lang="es-ES" sz="2400" dirty="0" smtClean="0">
                <a:solidFill>
                  <a:srgbClr val="0070C0"/>
                </a:solidFill>
                <a:latin typeface="Kristen ITC" panose="03050502040202030202" pitchFamily="66" charset="0"/>
              </a:rPr>
              <a:t>límite</a:t>
            </a:r>
          </a:p>
          <a:p>
            <a:pPr marL="342900" lvl="0" indent="-342900" algn="l">
              <a:spcAft>
                <a:spcPts val="0"/>
              </a:spcAft>
              <a:buFont typeface="+mj-lt"/>
              <a:buAutoNum type="arabicParenR"/>
            </a:pPr>
            <a:r>
              <a:rPr lang="es-ES" sz="2400" dirty="0" smtClean="0">
                <a:solidFill>
                  <a:srgbClr val="0070C0"/>
                </a:solidFill>
                <a:latin typeface="Kristen ITC" panose="03050502040202030202" pitchFamily="66" charset="0"/>
              </a:rPr>
              <a:t>Generan </a:t>
            </a:r>
            <a:r>
              <a:rPr lang="es-ES" sz="2400" dirty="0">
                <a:solidFill>
                  <a:srgbClr val="0070C0"/>
                </a:solidFill>
                <a:latin typeface="Kristen ITC" panose="03050502040202030202" pitchFamily="66" charset="0"/>
              </a:rPr>
              <a:t>sus propias </a:t>
            </a:r>
            <a:r>
              <a:rPr lang="es-ES" sz="2400" dirty="0" smtClean="0">
                <a:solidFill>
                  <a:srgbClr val="0070C0"/>
                </a:solidFill>
                <a:latin typeface="Kristen ITC" panose="03050502040202030202" pitchFamily="66" charset="0"/>
              </a:rPr>
              <a:t>ideas</a:t>
            </a:r>
          </a:p>
          <a:p>
            <a:pPr marL="342900" lvl="0" indent="-342900" algn="l">
              <a:spcAft>
                <a:spcPts val="0"/>
              </a:spcAft>
              <a:buFont typeface="+mj-lt"/>
              <a:buAutoNum type="arabicParenR"/>
            </a:pPr>
            <a:r>
              <a:rPr lang="es-ES" sz="2400" dirty="0" smtClean="0">
                <a:solidFill>
                  <a:srgbClr val="0070C0"/>
                </a:solidFill>
                <a:latin typeface="Kristen ITC" panose="03050502040202030202" pitchFamily="66" charset="0"/>
              </a:rPr>
              <a:t>Tienen </a:t>
            </a:r>
            <a:r>
              <a:rPr lang="es-ES" sz="2400" dirty="0">
                <a:solidFill>
                  <a:srgbClr val="0070C0"/>
                </a:solidFill>
                <a:latin typeface="Kristen ITC" panose="03050502040202030202" pitchFamily="66" charset="0"/>
              </a:rPr>
              <a:t>poder de </a:t>
            </a:r>
            <a:r>
              <a:rPr lang="es-ES" sz="2400" dirty="0" smtClean="0">
                <a:solidFill>
                  <a:srgbClr val="0070C0"/>
                </a:solidFill>
                <a:latin typeface="Kristen ITC" panose="03050502040202030202" pitchFamily="66" charset="0"/>
              </a:rPr>
              <a:t>decisión</a:t>
            </a:r>
          </a:p>
          <a:p>
            <a:pPr marL="342900" lvl="0" indent="-342900" algn="l">
              <a:spcAft>
                <a:spcPts val="0"/>
              </a:spcAft>
              <a:buFont typeface="+mj-lt"/>
              <a:buAutoNum type="arabicParenR"/>
            </a:pPr>
            <a:r>
              <a:rPr lang="es-SV" sz="2400" dirty="0" smtClean="0">
                <a:solidFill>
                  <a:srgbClr val="0070C0"/>
                </a:solidFill>
                <a:latin typeface="Kristen ITC" panose="03050502040202030202" pitchFamily="66" charset="0"/>
              </a:rPr>
              <a:t>Quien </a:t>
            </a:r>
            <a:r>
              <a:rPr lang="es-SV" sz="2400" dirty="0">
                <a:solidFill>
                  <a:srgbClr val="0070C0"/>
                </a:solidFill>
                <a:latin typeface="Kristen ITC" panose="03050502040202030202" pitchFamily="66" charset="0"/>
              </a:rPr>
              <a:t>tiene iniciativa Asumen riesgos: </a:t>
            </a:r>
            <a:endParaRPr lang="en-US" sz="2400" dirty="0">
              <a:solidFill>
                <a:srgbClr val="0070C0"/>
              </a:solidFill>
              <a:latin typeface="Kristen ITC" panose="03050502040202030202" pitchFamily="66" charset="0"/>
            </a:endParaRPr>
          </a:p>
        </p:txBody>
      </p:sp>
      <p:pic>
        <p:nvPicPr>
          <p:cNvPr id="61444" name="Picture 4" descr="Por qué algunas personas toman la iniciativa y otras no? - HRToo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4562" y="-53667"/>
            <a:ext cx="7397438" cy="416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619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C1FF">
              <a:alpha val="74902"/>
            </a:srgbClr>
          </a:solidFill>
        </p:spPr>
        <p:txBody>
          <a:bodyPr wrap="square" lIns="0" tIns="0" rIns="0" bIns="0" rtlCol="0"/>
          <a:lstStyle/>
          <a:p>
            <a:endParaRPr/>
          </a:p>
        </p:txBody>
      </p:sp>
      <p:sp>
        <p:nvSpPr>
          <p:cNvPr id="4" name="object 4"/>
          <p:cNvSpPr txBox="1"/>
          <p:nvPr/>
        </p:nvSpPr>
        <p:spPr>
          <a:xfrm>
            <a:off x="1997710" y="1075943"/>
            <a:ext cx="2595880" cy="269875"/>
          </a:xfrm>
          <a:prstGeom prst="rect">
            <a:avLst/>
          </a:prstGeom>
        </p:spPr>
        <p:txBody>
          <a:bodyPr vert="horz" wrap="square" lIns="0" tIns="12700" rIns="0" bIns="0" rtlCol="0">
            <a:spAutoFit/>
          </a:bodyPr>
          <a:lstStyle/>
          <a:p>
            <a:pPr marL="12700">
              <a:lnSpc>
                <a:spcPct val="100000"/>
              </a:lnSpc>
              <a:spcBef>
                <a:spcPts val="100"/>
              </a:spcBef>
            </a:pPr>
            <a:r>
              <a:rPr sz="1600" spc="-100" dirty="0">
                <a:solidFill>
                  <a:srgbClr val="001F5F"/>
                </a:solidFill>
                <a:latin typeface="Gill Sans MT"/>
                <a:cs typeface="Gill Sans MT"/>
              </a:rPr>
              <a:t>7.3</a:t>
            </a:r>
            <a:r>
              <a:rPr sz="1600" spc="-175" dirty="0">
                <a:solidFill>
                  <a:srgbClr val="001F5F"/>
                </a:solidFill>
                <a:latin typeface="Gill Sans MT"/>
                <a:cs typeface="Gill Sans MT"/>
              </a:rPr>
              <a:t> </a:t>
            </a:r>
            <a:r>
              <a:rPr sz="1600" spc="-125" dirty="0">
                <a:solidFill>
                  <a:srgbClr val="001F5F"/>
                </a:solidFill>
                <a:latin typeface="Gill Sans MT"/>
                <a:cs typeface="Gill Sans MT"/>
              </a:rPr>
              <a:t>TEORÍA</a:t>
            </a:r>
            <a:r>
              <a:rPr sz="1600" spc="-180" dirty="0">
                <a:solidFill>
                  <a:srgbClr val="001F5F"/>
                </a:solidFill>
                <a:latin typeface="Gill Sans MT"/>
                <a:cs typeface="Gill Sans MT"/>
              </a:rPr>
              <a:t> </a:t>
            </a:r>
            <a:r>
              <a:rPr sz="1600" spc="-100" dirty="0">
                <a:solidFill>
                  <a:srgbClr val="001F5F"/>
                </a:solidFill>
                <a:latin typeface="Gill Sans MT"/>
                <a:cs typeface="Gill Sans MT"/>
              </a:rPr>
              <a:t>DE</a:t>
            </a:r>
            <a:r>
              <a:rPr sz="1600" spc="-165" dirty="0">
                <a:solidFill>
                  <a:srgbClr val="001F5F"/>
                </a:solidFill>
                <a:latin typeface="Gill Sans MT"/>
                <a:cs typeface="Gill Sans MT"/>
              </a:rPr>
              <a:t> </a:t>
            </a:r>
            <a:r>
              <a:rPr sz="1600" spc="-135" dirty="0">
                <a:solidFill>
                  <a:srgbClr val="001F5F"/>
                </a:solidFill>
                <a:latin typeface="Gill Sans MT"/>
                <a:cs typeface="Gill Sans MT"/>
              </a:rPr>
              <a:t>LA</a:t>
            </a:r>
            <a:r>
              <a:rPr sz="1600" spc="-170" dirty="0">
                <a:solidFill>
                  <a:srgbClr val="001F5F"/>
                </a:solidFill>
                <a:latin typeface="Gill Sans MT"/>
                <a:cs typeface="Gill Sans MT"/>
              </a:rPr>
              <a:t> </a:t>
            </a:r>
            <a:r>
              <a:rPr sz="1600" spc="-140" dirty="0">
                <a:solidFill>
                  <a:srgbClr val="001F5F"/>
                </a:solidFill>
                <a:latin typeface="Gill Sans MT"/>
                <a:cs typeface="Gill Sans MT"/>
              </a:rPr>
              <a:t>ORIENTACIÓN</a:t>
            </a:r>
            <a:endParaRPr sz="1600">
              <a:latin typeface="Gill Sans MT"/>
              <a:cs typeface="Gill Sans MT"/>
            </a:endParaRPr>
          </a:p>
        </p:txBody>
      </p:sp>
      <p:sp>
        <p:nvSpPr>
          <p:cNvPr id="5" name="object 5"/>
          <p:cNvSpPr/>
          <p:nvPr/>
        </p:nvSpPr>
        <p:spPr>
          <a:xfrm>
            <a:off x="0" y="1361694"/>
            <a:ext cx="4644390" cy="29209"/>
          </a:xfrm>
          <a:custGeom>
            <a:avLst/>
            <a:gdLst/>
            <a:ahLst/>
            <a:cxnLst/>
            <a:rect l="l" t="t" r="r" b="b"/>
            <a:pathLst>
              <a:path w="4644390" h="29209">
                <a:moveTo>
                  <a:pt x="0" y="28828"/>
                </a:moveTo>
                <a:lnTo>
                  <a:pt x="4644009" y="0"/>
                </a:lnTo>
              </a:path>
            </a:pathLst>
          </a:custGeom>
          <a:ln w="6350">
            <a:solidFill>
              <a:srgbClr val="221F25"/>
            </a:solidFill>
          </a:ln>
        </p:spPr>
        <p:txBody>
          <a:bodyPr wrap="square" lIns="0" tIns="0" rIns="0" bIns="0" rtlCol="0"/>
          <a:lstStyle/>
          <a:p>
            <a:endParaRPr/>
          </a:p>
        </p:txBody>
      </p:sp>
      <p:sp>
        <p:nvSpPr>
          <p:cNvPr id="6" name="object 6"/>
          <p:cNvSpPr txBox="1">
            <a:spLocks noGrp="1"/>
          </p:cNvSpPr>
          <p:nvPr>
            <p:ph type="title"/>
          </p:nvPr>
        </p:nvSpPr>
        <p:spPr>
          <a:xfrm>
            <a:off x="2479801" y="1178560"/>
            <a:ext cx="2092325" cy="940435"/>
          </a:xfrm>
          <a:prstGeom prst="rect">
            <a:avLst/>
          </a:prstGeom>
        </p:spPr>
        <p:txBody>
          <a:bodyPr vert="horz" wrap="square" lIns="0" tIns="12700" rIns="0" bIns="0" rtlCol="0">
            <a:spAutoFit/>
          </a:bodyPr>
          <a:lstStyle/>
          <a:p>
            <a:pPr marL="12700">
              <a:lnSpc>
                <a:spcPct val="100000"/>
              </a:lnSpc>
              <a:spcBef>
                <a:spcPts val="100"/>
              </a:spcBef>
            </a:pPr>
            <a:r>
              <a:rPr i="1" spc="-180" dirty="0">
                <a:solidFill>
                  <a:srgbClr val="001F5F"/>
                </a:solidFill>
                <a:latin typeface="Arial Narrow"/>
                <a:cs typeface="Arial Narrow"/>
              </a:rPr>
              <a:t>Al</a:t>
            </a:r>
            <a:r>
              <a:rPr i="1" spc="-170" dirty="0">
                <a:solidFill>
                  <a:srgbClr val="001F5F"/>
                </a:solidFill>
                <a:latin typeface="Arial Narrow"/>
                <a:cs typeface="Arial Narrow"/>
              </a:rPr>
              <a:t> </a:t>
            </a:r>
            <a:r>
              <a:rPr i="1" spc="-345" dirty="0">
                <a:solidFill>
                  <a:srgbClr val="001F5F"/>
                </a:solidFill>
                <a:latin typeface="Arial Narrow"/>
                <a:cs typeface="Arial Narrow"/>
              </a:rPr>
              <a:t>Logro</a:t>
            </a:r>
          </a:p>
        </p:txBody>
      </p:sp>
      <p:sp>
        <p:nvSpPr>
          <p:cNvPr id="8" name="object 8"/>
          <p:cNvSpPr txBox="1"/>
          <p:nvPr/>
        </p:nvSpPr>
        <p:spPr>
          <a:xfrm>
            <a:off x="0" y="2098475"/>
            <a:ext cx="12115800" cy="628377"/>
          </a:xfrm>
          <a:prstGeom prst="rect">
            <a:avLst/>
          </a:prstGeom>
        </p:spPr>
        <p:txBody>
          <a:bodyPr vert="horz" wrap="square" lIns="0" tIns="12700" rIns="0" bIns="0" rtlCol="0">
            <a:spAutoFit/>
          </a:bodyPr>
          <a:lstStyle/>
          <a:p>
            <a:pPr marL="12700" marR="5080" algn="just">
              <a:lnSpc>
                <a:spcPct val="100000"/>
              </a:lnSpc>
              <a:spcBef>
                <a:spcPts val="100"/>
              </a:spcBef>
            </a:pPr>
            <a:r>
              <a:rPr sz="2000" spc="-100" dirty="0">
                <a:solidFill>
                  <a:srgbClr val="2E2933"/>
                </a:solidFill>
                <a:latin typeface="Gill Sans MT"/>
                <a:cs typeface="Gill Sans MT"/>
              </a:rPr>
              <a:t>La</a:t>
            </a:r>
            <a:r>
              <a:rPr sz="2000" spc="-25" dirty="0">
                <a:solidFill>
                  <a:srgbClr val="2E2933"/>
                </a:solidFill>
                <a:latin typeface="Gill Sans MT"/>
                <a:cs typeface="Gill Sans MT"/>
              </a:rPr>
              <a:t> </a:t>
            </a:r>
            <a:r>
              <a:rPr sz="2000" spc="-40" dirty="0">
                <a:solidFill>
                  <a:srgbClr val="2E2933"/>
                </a:solidFill>
                <a:latin typeface="Gill Sans MT"/>
                <a:cs typeface="Gill Sans MT"/>
              </a:rPr>
              <a:t>orientación</a:t>
            </a:r>
            <a:r>
              <a:rPr sz="2000" spc="-85" dirty="0">
                <a:solidFill>
                  <a:srgbClr val="2E2933"/>
                </a:solidFill>
                <a:latin typeface="Gill Sans MT"/>
                <a:cs typeface="Gill Sans MT"/>
              </a:rPr>
              <a:t> </a:t>
            </a:r>
            <a:r>
              <a:rPr sz="2000" spc="40" dirty="0">
                <a:solidFill>
                  <a:srgbClr val="2E2933"/>
                </a:solidFill>
                <a:latin typeface="Gill Sans MT"/>
                <a:cs typeface="Gill Sans MT"/>
              </a:rPr>
              <a:t>al</a:t>
            </a:r>
            <a:r>
              <a:rPr sz="2000" spc="-105" dirty="0">
                <a:solidFill>
                  <a:srgbClr val="2E2933"/>
                </a:solidFill>
                <a:latin typeface="Gill Sans MT"/>
                <a:cs typeface="Gill Sans MT"/>
              </a:rPr>
              <a:t> </a:t>
            </a:r>
            <a:r>
              <a:rPr sz="2000" spc="-60" dirty="0">
                <a:solidFill>
                  <a:srgbClr val="2E2933"/>
                </a:solidFill>
                <a:latin typeface="Gill Sans MT"/>
                <a:cs typeface="Gill Sans MT"/>
              </a:rPr>
              <a:t>logro</a:t>
            </a:r>
            <a:r>
              <a:rPr sz="2000" spc="-50" dirty="0">
                <a:solidFill>
                  <a:srgbClr val="2E2933"/>
                </a:solidFill>
                <a:latin typeface="Gill Sans MT"/>
                <a:cs typeface="Gill Sans MT"/>
              </a:rPr>
              <a:t> </a:t>
            </a:r>
            <a:r>
              <a:rPr sz="2000" spc="-100" dirty="0">
                <a:solidFill>
                  <a:srgbClr val="2E2933"/>
                </a:solidFill>
                <a:latin typeface="Gill Sans MT"/>
                <a:cs typeface="Gill Sans MT"/>
              </a:rPr>
              <a:t>es</a:t>
            </a:r>
            <a:r>
              <a:rPr sz="2000" spc="-25" dirty="0">
                <a:solidFill>
                  <a:srgbClr val="2E2933"/>
                </a:solidFill>
                <a:latin typeface="Gill Sans MT"/>
                <a:cs typeface="Gill Sans MT"/>
              </a:rPr>
              <a:t> </a:t>
            </a:r>
            <a:r>
              <a:rPr sz="2000" dirty="0">
                <a:solidFill>
                  <a:srgbClr val="2E2933"/>
                </a:solidFill>
                <a:latin typeface="Gill Sans MT"/>
                <a:cs typeface="Gill Sans MT"/>
              </a:rPr>
              <a:t>alinear</a:t>
            </a:r>
            <a:r>
              <a:rPr sz="2000" spc="-50" dirty="0">
                <a:solidFill>
                  <a:srgbClr val="2E2933"/>
                </a:solidFill>
                <a:latin typeface="Gill Sans MT"/>
                <a:cs typeface="Gill Sans MT"/>
              </a:rPr>
              <a:t> </a:t>
            </a:r>
            <a:r>
              <a:rPr sz="2000" spc="-70" dirty="0">
                <a:solidFill>
                  <a:srgbClr val="2E2933"/>
                </a:solidFill>
                <a:latin typeface="Gill Sans MT"/>
                <a:cs typeface="Gill Sans MT"/>
              </a:rPr>
              <a:t>los</a:t>
            </a:r>
            <a:r>
              <a:rPr sz="2000" spc="-55" dirty="0">
                <a:solidFill>
                  <a:srgbClr val="2E2933"/>
                </a:solidFill>
                <a:latin typeface="Gill Sans MT"/>
                <a:cs typeface="Gill Sans MT"/>
              </a:rPr>
              <a:t> </a:t>
            </a:r>
            <a:r>
              <a:rPr sz="2000" spc="-10" dirty="0">
                <a:solidFill>
                  <a:srgbClr val="2E2933"/>
                </a:solidFill>
                <a:latin typeface="Gill Sans MT"/>
                <a:cs typeface="Gill Sans MT"/>
              </a:rPr>
              <a:t>objetivos </a:t>
            </a:r>
            <a:r>
              <a:rPr sz="2000" spc="-20" dirty="0">
                <a:solidFill>
                  <a:srgbClr val="2E2933"/>
                </a:solidFill>
                <a:latin typeface="Gill Sans MT"/>
                <a:cs typeface="Gill Sans MT"/>
              </a:rPr>
              <a:t>personales</a:t>
            </a:r>
            <a:r>
              <a:rPr sz="2000" spc="-70" dirty="0">
                <a:solidFill>
                  <a:srgbClr val="2E2933"/>
                </a:solidFill>
                <a:latin typeface="Gill Sans MT"/>
                <a:cs typeface="Gill Sans MT"/>
              </a:rPr>
              <a:t> </a:t>
            </a:r>
            <a:r>
              <a:rPr sz="2000" spc="-20" dirty="0">
                <a:solidFill>
                  <a:srgbClr val="2E2933"/>
                </a:solidFill>
                <a:latin typeface="Gill Sans MT"/>
                <a:cs typeface="Gill Sans MT"/>
              </a:rPr>
              <a:t>con</a:t>
            </a:r>
            <a:r>
              <a:rPr sz="2000" spc="-55" dirty="0">
                <a:solidFill>
                  <a:srgbClr val="2E2933"/>
                </a:solidFill>
                <a:latin typeface="Gill Sans MT"/>
                <a:cs typeface="Gill Sans MT"/>
              </a:rPr>
              <a:t> </a:t>
            </a:r>
            <a:r>
              <a:rPr sz="2000" dirty="0">
                <a:solidFill>
                  <a:srgbClr val="2E2933"/>
                </a:solidFill>
                <a:latin typeface="Gill Sans MT"/>
                <a:cs typeface="Gill Sans MT"/>
              </a:rPr>
              <a:t>los</a:t>
            </a:r>
            <a:r>
              <a:rPr sz="2000" spc="-60" dirty="0">
                <a:solidFill>
                  <a:srgbClr val="2E2933"/>
                </a:solidFill>
                <a:latin typeface="Gill Sans MT"/>
                <a:cs typeface="Gill Sans MT"/>
              </a:rPr>
              <a:t> </a:t>
            </a:r>
            <a:r>
              <a:rPr sz="2000" dirty="0">
                <a:solidFill>
                  <a:srgbClr val="2E2933"/>
                </a:solidFill>
                <a:latin typeface="Gill Sans MT"/>
                <a:cs typeface="Gill Sans MT"/>
              </a:rPr>
              <a:t>organizacionales</a:t>
            </a:r>
            <a:r>
              <a:rPr sz="2000" spc="-60" dirty="0">
                <a:solidFill>
                  <a:srgbClr val="2E2933"/>
                </a:solidFill>
                <a:latin typeface="Gill Sans MT"/>
                <a:cs typeface="Gill Sans MT"/>
              </a:rPr>
              <a:t> </a:t>
            </a:r>
            <a:r>
              <a:rPr sz="2000" dirty="0">
                <a:solidFill>
                  <a:srgbClr val="2E2933"/>
                </a:solidFill>
                <a:latin typeface="Gill Sans MT"/>
                <a:cs typeface="Gill Sans MT"/>
              </a:rPr>
              <a:t>y</a:t>
            </a:r>
            <a:r>
              <a:rPr sz="2000" spc="-65" dirty="0">
                <a:solidFill>
                  <a:srgbClr val="2E2933"/>
                </a:solidFill>
                <a:latin typeface="Gill Sans MT"/>
                <a:cs typeface="Gill Sans MT"/>
              </a:rPr>
              <a:t> </a:t>
            </a:r>
            <a:r>
              <a:rPr sz="2000" dirty="0">
                <a:solidFill>
                  <a:srgbClr val="2E2933"/>
                </a:solidFill>
                <a:latin typeface="Gill Sans MT"/>
                <a:cs typeface="Gill Sans MT"/>
              </a:rPr>
              <a:t>de</a:t>
            </a:r>
            <a:r>
              <a:rPr sz="2000" spc="-65" dirty="0">
                <a:solidFill>
                  <a:srgbClr val="2E2933"/>
                </a:solidFill>
                <a:latin typeface="Gill Sans MT"/>
                <a:cs typeface="Gill Sans MT"/>
              </a:rPr>
              <a:t> </a:t>
            </a:r>
            <a:r>
              <a:rPr sz="2000" spc="-25" dirty="0">
                <a:solidFill>
                  <a:srgbClr val="2E2933"/>
                </a:solidFill>
                <a:latin typeface="Gill Sans MT"/>
                <a:cs typeface="Gill Sans MT"/>
              </a:rPr>
              <a:t>esa </a:t>
            </a:r>
            <a:r>
              <a:rPr sz="2000" dirty="0">
                <a:solidFill>
                  <a:srgbClr val="2E2933"/>
                </a:solidFill>
                <a:latin typeface="Gill Sans MT"/>
                <a:cs typeface="Gill Sans MT"/>
              </a:rPr>
              <a:t>manera</a:t>
            </a:r>
            <a:r>
              <a:rPr sz="2000" spc="-114" dirty="0">
                <a:solidFill>
                  <a:srgbClr val="2E2933"/>
                </a:solidFill>
                <a:latin typeface="Gill Sans MT"/>
                <a:cs typeface="Gill Sans MT"/>
              </a:rPr>
              <a:t> </a:t>
            </a:r>
            <a:r>
              <a:rPr sz="2000" dirty="0">
                <a:solidFill>
                  <a:srgbClr val="2E2933"/>
                </a:solidFill>
                <a:latin typeface="Gill Sans MT"/>
                <a:cs typeface="Gill Sans MT"/>
              </a:rPr>
              <a:t>fijar</a:t>
            </a:r>
            <a:r>
              <a:rPr sz="2000" spc="-50" dirty="0">
                <a:solidFill>
                  <a:srgbClr val="2E2933"/>
                </a:solidFill>
                <a:latin typeface="Gill Sans MT"/>
                <a:cs typeface="Gill Sans MT"/>
              </a:rPr>
              <a:t> </a:t>
            </a:r>
            <a:r>
              <a:rPr sz="2000" spc="-20" dirty="0">
                <a:solidFill>
                  <a:srgbClr val="2E2933"/>
                </a:solidFill>
                <a:latin typeface="Gill Sans MT"/>
                <a:cs typeface="Gill Sans MT"/>
              </a:rPr>
              <a:t>metas</a:t>
            </a:r>
            <a:r>
              <a:rPr sz="2000" spc="-60" dirty="0">
                <a:solidFill>
                  <a:srgbClr val="2E2933"/>
                </a:solidFill>
                <a:latin typeface="Gill Sans MT"/>
                <a:cs typeface="Gill Sans MT"/>
              </a:rPr>
              <a:t> </a:t>
            </a:r>
            <a:r>
              <a:rPr sz="2000" spc="-10" dirty="0">
                <a:solidFill>
                  <a:srgbClr val="2E2933"/>
                </a:solidFill>
                <a:latin typeface="Gill Sans MT"/>
                <a:cs typeface="Gill Sans MT"/>
              </a:rPr>
              <a:t>ambiciosas</a:t>
            </a:r>
            <a:r>
              <a:rPr sz="2000" spc="-70" dirty="0">
                <a:solidFill>
                  <a:srgbClr val="2E2933"/>
                </a:solidFill>
                <a:latin typeface="Gill Sans MT"/>
                <a:cs typeface="Gill Sans MT"/>
              </a:rPr>
              <a:t> </a:t>
            </a:r>
            <a:r>
              <a:rPr sz="2000" spc="-135" dirty="0">
                <a:solidFill>
                  <a:srgbClr val="2E2933"/>
                </a:solidFill>
                <a:latin typeface="Gill Sans MT"/>
                <a:cs typeface="Gill Sans MT"/>
              </a:rPr>
              <a:t>por</a:t>
            </a:r>
            <a:r>
              <a:rPr sz="2000" spc="10" dirty="0">
                <a:solidFill>
                  <a:srgbClr val="2E2933"/>
                </a:solidFill>
                <a:latin typeface="Gill Sans MT"/>
                <a:cs typeface="Gill Sans MT"/>
              </a:rPr>
              <a:t> </a:t>
            </a:r>
            <a:r>
              <a:rPr sz="2000" spc="-10" dirty="0">
                <a:solidFill>
                  <a:srgbClr val="2E2933"/>
                </a:solidFill>
                <a:latin typeface="Gill Sans MT"/>
                <a:cs typeface="Gill Sans MT"/>
              </a:rPr>
              <a:t>encima</a:t>
            </a:r>
            <a:r>
              <a:rPr sz="2000" spc="-60" dirty="0">
                <a:solidFill>
                  <a:srgbClr val="2E2933"/>
                </a:solidFill>
                <a:latin typeface="Gill Sans MT"/>
                <a:cs typeface="Gill Sans MT"/>
              </a:rPr>
              <a:t> </a:t>
            </a:r>
            <a:r>
              <a:rPr sz="2000" spc="-25" dirty="0">
                <a:solidFill>
                  <a:srgbClr val="2E2933"/>
                </a:solidFill>
                <a:latin typeface="Gill Sans MT"/>
                <a:cs typeface="Gill Sans MT"/>
              </a:rPr>
              <a:t>de </a:t>
            </a:r>
            <a:r>
              <a:rPr sz="2000" spc="-40" dirty="0">
                <a:solidFill>
                  <a:srgbClr val="2E2933"/>
                </a:solidFill>
                <a:latin typeface="Gill Sans MT"/>
                <a:cs typeface="Gill Sans MT"/>
              </a:rPr>
              <a:t>los</a:t>
            </a:r>
            <a:r>
              <a:rPr sz="2000" spc="-170" dirty="0">
                <a:solidFill>
                  <a:srgbClr val="2E2933"/>
                </a:solidFill>
                <a:latin typeface="Gill Sans MT"/>
                <a:cs typeface="Gill Sans MT"/>
              </a:rPr>
              <a:t> </a:t>
            </a:r>
            <a:r>
              <a:rPr sz="2000" spc="-25" dirty="0">
                <a:solidFill>
                  <a:srgbClr val="2E2933"/>
                </a:solidFill>
                <a:latin typeface="Gill Sans MT"/>
                <a:cs typeface="Gill Sans MT"/>
              </a:rPr>
              <a:t>estándares</a:t>
            </a:r>
            <a:r>
              <a:rPr sz="2000" spc="-175" dirty="0">
                <a:solidFill>
                  <a:srgbClr val="2E2933"/>
                </a:solidFill>
                <a:latin typeface="Gill Sans MT"/>
                <a:cs typeface="Gill Sans MT"/>
              </a:rPr>
              <a:t> </a:t>
            </a:r>
            <a:r>
              <a:rPr sz="2000" spc="-30" dirty="0">
                <a:solidFill>
                  <a:srgbClr val="2E2933"/>
                </a:solidFill>
                <a:latin typeface="Gill Sans MT"/>
                <a:cs typeface="Gill Sans MT"/>
              </a:rPr>
              <a:t>y</a:t>
            </a:r>
            <a:r>
              <a:rPr sz="2000" spc="-170" dirty="0">
                <a:solidFill>
                  <a:srgbClr val="2E2933"/>
                </a:solidFill>
                <a:latin typeface="Gill Sans MT"/>
                <a:cs typeface="Gill Sans MT"/>
              </a:rPr>
              <a:t> </a:t>
            </a:r>
            <a:r>
              <a:rPr sz="2000" spc="-30" dirty="0">
                <a:solidFill>
                  <a:srgbClr val="2E2933"/>
                </a:solidFill>
                <a:latin typeface="Gill Sans MT"/>
                <a:cs typeface="Gill Sans MT"/>
              </a:rPr>
              <a:t>expectativas</a:t>
            </a:r>
            <a:r>
              <a:rPr sz="2000" spc="-175" dirty="0">
                <a:solidFill>
                  <a:srgbClr val="2E2933"/>
                </a:solidFill>
                <a:latin typeface="Gill Sans MT"/>
                <a:cs typeface="Gill Sans MT"/>
              </a:rPr>
              <a:t> </a:t>
            </a:r>
            <a:r>
              <a:rPr sz="2000" spc="-10" dirty="0" err="1">
                <a:solidFill>
                  <a:srgbClr val="2E2933"/>
                </a:solidFill>
                <a:latin typeface="Gill Sans MT"/>
                <a:cs typeface="Gill Sans MT"/>
              </a:rPr>
              <a:t>establecidas</a:t>
            </a:r>
            <a:r>
              <a:rPr sz="2000" spc="-10" dirty="0" smtClean="0">
                <a:solidFill>
                  <a:srgbClr val="2E2933"/>
                </a:solidFill>
                <a:latin typeface="Gill Sans MT"/>
                <a:cs typeface="Gill Sans MT"/>
              </a:rPr>
              <a:t>.</a:t>
            </a:r>
            <a:endParaRPr sz="2000" dirty="0">
              <a:latin typeface="Gill Sans MT"/>
              <a:cs typeface="Gill Sans MT"/>
            </a:endParaRPr>
          </a:p>
        </p:txBody>
      </p:sp>
      <p:pic>
        <p:nvPicPr>
          <p:cNvPr id="9" name="object 9"/>
          <p:cNvPicPr/>
          <p:nvPr/>
        </p:nvPicPr>
        <p:blipFill>
          <a:blip r:embed="rId2" cstate="print"/>
          <a:stretch>
            <a:fillRect/>
          </a:stretch>
        </p:blipFill>
        <p:spPr>
          <a:xfrm>
            <a:off x="0" y="36576"/>
            <a:ext cx="2531364" cy="501396"/>
          </a:xfrm>
          <a:prstGeom prst="rect">
            <a:avLst/>
          </a:prstGeom>
        </p:spPr>
      </p:pic>
      <p:pic>
        <p:nvPicPr>
          <p:cNvPr id="62466" name="Picture 2" descr="BLOG – Colegio de Profesionales en Orientaci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349" y="3434424"/>
            <a:ext cx="5745651" cy="342824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8"/>
          <p:cNvSpPr txBox="1"/>
          <p:nvPr/>
        </p:nvSpPr>
        <p:spPr>
          <a:xfrm>
            <a:off x="57781" y="2819803"/>
            <a:ext cx="6343019" cy="4013919"/>
          </a:xfrm>
          <a:prstGeom prst="rect">
            <a:avLst/>
          </a:prstGeom>
        </p:spPr>
        <p:txBody>
          <a:bodyPr vert="horz" wrap="square" lIns="0" tIns="12700" rIns="0" bIns="0" rtlCol="0">
            <a:spAutoFit/>
          </a:bodyPr>
          <a:lstStyle/>
          <a:p>
            <a:r>
              <a:rPr lang="es-SV" sz="2000" spc="-170" dirty="0" smtClean="0">
                <a:solidFill>
                  <a:srgbClr val="2E2933"/>
                </a:solidFill>
                <a:latin typeface="Gill Sans MT"/>
                <a:cs typeface="Gill Sans MT"/>
              </a:rPr>
              <a:t>Los </a:t>
            </a:r>
            <a:r>
              <a:rPr lang="es-SV" sz="2000" spc="-170" dirty="0">
                <a:solidFill>
                  <a:srgbClr val="2E2933"/>
                </a:solidFill>
                <a:latin typeface="Gill Sans MT"/>
                <a:cs typeface="Gill Sans MT"/>
              </a:rPr>
              <a:t>principales objetivos son: </a:t>
            </a:r>
            <a:endParaRPr lang="en-US" sz="2000" spc="-170" dirty="0">
              <a:solidFill>
                <a:srgbClr val="2E2933"/>
              </a:solidFill>
              <a:latin typeface="Gill Sans MT"/>
              <a:cs typeface="Gill Sans MT"/>
            </a:endParaRPr>
          </a:p>
          <a:p>
            <a:pPr lvl="0"/>
            <a:r>
              <a:rPr lang="es-ES" sz="2000" spc="-170" dirty="0">
                <a:solidFill>
                  <a:srgbClr val="2E2933"/>
                </a:solidFill>
                <a:latin typeface="Gill Sans MT"/>
                <a:cs typeface="Gill Sans MT"/>
              </a:rPr>
              <a:t>Trabajar para alcanzar los estándares establecidos: permite que se haga bien el trabajo sin introducir mejoras concretas.</a:t>
            </a:r>
            <a:endParaRPr lang="en-US" sz="2000" spc="-170" dirty="0">
              <a:solidFill>
                <a:srgbClr val="2E2933"/>
              </a:solidFill>
              <a:latin typeface="Gill Sans MT"/>
              <a:cs typeface="Gill Sans MT"/>
            </a:endParaRPr>
          </a:p>
          <a:p>
            <a:pPr lvl="0"/>
            <a:r>
              <a:rPr lang="es-ES" sz="2000" spc="-170" dirty="0">
                <a:solidFill>
                  <a:srgbClr val="2E2933"/>
                </a:solidFill>
                <a:latin typeface="Gill Sans MT"/>
                <a:cs typeface="Gill Sans MT"/>
              </a:rPr>
              <a:t>Establecer los estándares y objetivos individuales, alineados con los organizacionales: se busca utilizar métodos para medir los resultados y compararlos con un nivel de excelencia fijado.</a:t>
            </a:r>
            <a:endParaRPr lang="en-US" sz="2000" spc="-170" dirty="0">
              <a:solidFill>
                <a:srgbClr val="2E2933"/>
              </a:solidFill>
              <a:latin typeface="Gill Sans MT"/>
              <a:cs typeface="Gill Sans MT"/>
            </a:endParaRPr>
          </a:p>
          <a:p>
            <a:pPr lvl="0"/>
            <a:r>
              <a:rPr lang="es-ES" sz="2000" spc="-170" dirty="0">
                <a:solidFill>
                  <a:srgbClr val="2E2933"/>
                </a:solidFill>
                <a:latin typeface="Gill Sans MT"/>
                <a:cs typeface="Gill Sans MT"/>
              </a:rPr>
              <a:t>Introducir cambios concretos en sus métodos de trabajo comprometiendo los recursos personales e institucionales: para mejorar su rendimiento y el de los demás.</a:t>
            </a:r>
            <a:endParaRPr lang="en-US" sz="2000" spc="-170" dirty="0">
              <a:solidFill>
                <a:srgbClr val="2E2933"/>
              </a:solidFill>
              <a:latin typeface="Gill Sans MT"/>
              <a:cs typeface="Gill Sans MT"/>
            </a:endParaRPr>
          </a:p>
          <a:p>
            <a:pPr lvl="0"/>
            <a:r>
              <a:rPr lang="es-ES" sz="2000" spc="-170" dirty="0">
                <a:solidFill>
                  <a:srgbClr val="2E2933"/>
                </a:solidFill>
                <a:latin typeface="Gill Sans MT"/>
                <a:cs typeface="Gill Sans MT"/>
              </a:rPr>
              <a:t>Establecer objetivos desafiantes y realistas: para determinar los posibles beneficios o rentabilidad organizacional.</a:t>
            </a:r>
            <a:endParaRPr lang="en-US" sz="2000" spc="-170" dirty="0">
              <a:solidFill>
                <a:srgbClr val="2E2933"/>
              </a:solidFill>
              <a:latin typeface="Gill Sans MT"/>
              <a:cs typeface="Gill Sans MT"/>
            </a:endParaRPr>
          </a:p>
          <a:p>
            <a:pPr lvl="0"/>
            <a:r>
              <a:rPr lang="es-ES" sz="2000" spc="-170" dirty="0">
                <a:solidFill>
                  <a:srgbClr val="2E2933"/>
                </a:solidFill>
                <a:latin typeface="Gill Sans MT"/>
                <a:cs typeface="Gill Sans MT"/>
              </a:rPr>
              <a:t>Asumir riesgos de negocios calculados: para generar acciones que sean sostenibles en el tiempo con el fin de alcanzar objetivos retadores. </a:t>
            </a:r>
            <a:endParaRPr lang="en-US" sz="2000" spc="-170" dirty="0">
              <a:solidFill>
                <a:srgbClr val="2E2933"/>
              </a:solidFill>
              <a:latin typeface="Gill Sans MT"/>
              <a:cs typeface="Gill Sans MT"/>
            </a:endParaRPr>
          </a:p>
        </p:txBody>
      </p:sp>
    </p:spTree>
    <p:extLst>
      <p:ext uri="{BB962C8B-B14F-4D97-AF65-F5344CB8AC3E}">
        <p14:creationId xmlns:p14="http://schemas.microsoft.com/office/powerpoint/2010/main" val="2094826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802</Words>
  <Application>Microsoft Office PowerPoint</Application>
  <PresentationFormat>Panorámica</PresentationFormat>
  <Paragraphs>63</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Arial Narrow</vt:lpstr>
      <vt:lpstr>Calibri</vt:lpstr>
      <vt:lpstr>Calibri Light</vt:lpstr>
      <vt:lpstr>Gill Sans MT</vt:lpstr>
      <vt:lpstr>Kristen ITC</vt:lpstr>
      <vt:lpstr>Times New Roman</vt:lpstr>
      <vt:lpstr>Tema de Office</vt:lpstr>
      <vt:lpstr>7. Proactividad, Iniciativa y orientación al logro</vt:lpstr>
      <vt:lpstr>Proactividad, Iniciativa y Orientación al Logro</vt:lpstr>
      <vt:lpstr> 7.1 ESTRATEGIAS PARA FOMENTAR</vt:lpstr>
      <vt:lpstr>Presentación de PowerPoint</vt:lpstr>
      <vt:lpstr>Presentación de PowerPoint</vt:lpstr>
      <vt:lpstr>Presentación de PowerPoint</vt:lpstr>
      <vt:lpstr>Iniciativa</vt:lpstr>
      <vt:lpstr>Cualidades de una Persona con iniciativa</vt:lpstr>
      <vt:lpstr>Al Logro</vt:lpstr>
      <vt:lpstr>Elementos de la orientación al logro</vt:lpstr>
      <vt:lpstr>Presentación de PowerPoint</vt:lpstr>
      <vt:lpstr>Orientación al Logro</vt:lpstr>
      <vt:lpstr>7.5 EL IMPACTO DE LOS Logros</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RUTH</dc:creator>
  <cp:lastModifiedBy>RUTH</cp:lastModifiedBy>
  <cp:revision>7</cp:revision>
  <dcterms:created xsi:type="dcterms:W3CDTF">2023-02-06T15:33:09Z</dcterms:created>
  <dcterms:modified xsi:type="dcterms:W3CDTF">2023-02-06T15:38:57Z</dcterms:modified>
</cp:coreProperties>
</file>