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466" y="478027"/>
            <a:ext cx="4398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655" y="2140458"/>
            <a:ext cx="5123815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00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374" y="1523999"/>
            <a:ext cx="2079624" cy="41036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56276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59340" y="1498091"/>
            <a:ext cx="2232660" cy="4638040"/>
          </a:xfrm>
          <a:custGeom>
            <a:avLst/>
            <a:gdLst/>
            <a:ahLst/>
            <a:cxnLst/>
            <a:rect l="l" t="t" r="r" b="b"/>
            <a:pathLst>
              <a:path w="2232659" h="4638040">
                <a:moveTo>
                  <a:pt x="0" y="4637532"/>
                </a:moveTo>
                <a:lnTo>
                  <a:pt x="2232659" y="4637532"/>
                </a:lnTo>
                <a:lnTo>
                  <a:pt x="2232659" y="0"/>
                </a:lnTo>
                <a:lnTo>
                  <a:pt x="0" y="0"/>
                </a:lnTo>
                <a:lnTo>
                  <a:pt x="0" y="4637532"/>
                </a:lnTo>
                <a:close/>
              </a:path>
            </a:pathLst>
          </a:custGeom>
          <a:solidFill>
            <a:srgbClr val="FFFFFF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478027"/>
            <a:ext cx="105410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394" y="2070303"/>
            <a:ext cx="6656705" cy="441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 </a:t>
            </a:r>
            <a:r>
              <a:rPr sz="3200" spc="-10" dirty="0">
                <a:solidFill>
                  <a:srgbClr val="FFFFFF"/>
                </a:solidFill>
              </a:rPr>
              <a:t>K-</a:t>
            </a:r>
            <a:r>
              <a:rPr sz="3200" dirty="0">
                <a:solidFill>
                  <a:srgbClr val="FFFFFF"/>
                </a:solidFill>
              </a:rPr>
              <a:t>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15667" y="1601724"/>
            <a:ext cx="8361045" cy="5229860"/>
            <a:chOff x="1915667" y="1601724"/>
            <a:chExt cx="8361045" cy="5229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1601724"/>
              <a:ext cx="8360664" cy="4002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97172" y="5646839"/>
              <a:ext cx="536575" cy="1184910"/>
            </a:xfrm>
            <a:custGeom>
              <a:avLst/>
              <a:gdLst/>
              <a:ahLst/>
              <a:cxnLst/>
              <a:rect l="l" t="t" r="r" b="b"/>
              <a:pathLst>
                <a:path w="536575" h="1184909">
                  <a:moveTo>
                    <a:pt x="534924" y="0"/>
                  </a:moveTo>
                  <a:lnTo>
                    <a:pt x="265176" y="0"/>
                  </a:lnTo>
                  <a:lnTo>
                    <a:pt x="265176" y="723"/>
                  </a:lnTo>
                  <a:lnTo>
                    <a:pt x="224409" y="723"/>
                  </a:lnTo>
                  <a:lnTo>
                    <a:pt x="150876" y="1116634"/>
                  </a:lnTo>
                  <a:lnTo>
                    <a:pt x="62484" y="952957"/>
                  </a:lnTo>
                  <a:lnTo>
                    <a:pt x="0" y="986066"/>
                  </a:lnTo>
                  <a:lnTo>
                    <a:pt x="6731" y="998385"/>
                  </a:lnTo>
                  <a:lnTo>
                    <a:pt x="39497" y="980871"/>
                  </a:lnTo>
                  <a:lnTo>
                    <a:pt x="150114" y="1184605"/>
                  </a:lnTo>
                  <a:lnTo>
                    <a:pt x="166243" y="1184605"/>
                  </a:lnTo>
                  <a:lnTo>
                    <a:pt x="243840" y="23787"/>
                  </a:lnTo>
                  <a:lnTo>
                    <a:pt x="278511" y="23787"/>
                  </a:lnTo>
                  <a:lnTo>
                    <a:pt x="278511" y="22860"/>
                  </a:lnTo>
                  <a:lnTo>
                    <a:pt x="534924" y="22860"/>
                  </a:lnTo>
                  <a:lnTo>
                    <a:pt x="534924" y="0"/>
                  </a:lnTo>
                  <a:close/>
                </a:path>
                <a:path w="536575" h="1184909">
                  <a:moveTo>
                    <a:pt x="536448" y="635508"/>
                  </a:moveTo>
                  <a:lnTo>
                    <a:pt x="266700" y="635508"/>
                  </a:lnTo>
                  <a:lnTo>
                    <a:pt x="266700" y="658368"/>
                  </a:lnTo>
                  <a:lnTo>
                    <a:pt x="536448" y="658368"/>
                  </a:lnTo>
                  <a:lnTo>
                    <a:pt x="536448" y="635508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8032" y="6028740"/>
            <a:ext cx="648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𝐾</a:t>
            </a:r>
            <a:r>
              <a:rPr sz="2800" spc="250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679" y="5759907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𝑁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8255" y="626648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446" y="5645302"/>
            <a:ext cx="921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Donde: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1446" y="5980582"/>
            <a:ext cx="2869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K: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22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2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clusters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1446" y="6315557"/>
            <a:ext cx="368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N:</a:t>
            </a:r>
            <a:r>
              <a:rPr sz="22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22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 </a:t>
            </a:r>
            <a:r>
              <a:rPr sz="3200" spc="-10" dirty="0">
                <a:solidFill>
                  <a:srgbClr val="FFFFFF"/>
                </a:solidFill>
              </a:rPr>
              <a:t>K-</a:t>
            </a:r>
            <a:r>
              <a:rPr sz="3200" dirty="0">
                <a:solidFill>
                  <a:srgbClr val="FFFFFF"/>
                </a:solidFill>
              </a:rPr>
              <a:t>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15667" y="1601724"/>
            <a:ext cx="8361045" cy="5208905"/>
            <a:chOff x="1915667" y="1601724"/>
            <a:chExt cx="8361045" cy="5208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1601724"/>
              <a:ext cx="8360664" cy="4002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4016" y="5625426"/>
              <a:ext cx="536575" cy="1184910"/>
            </a:xfrm>
            <a:custGeom>
              <a:avLst/>
              <a:gdLst/>
              <a:ahLst/>
              <a:cxnLst/>
              <a:rect l="l" t="t" r="r" b="b"/>
              <a:pathLst>
                <a:path w="536575" h="1184909">
                  <a:moveTo>
                    <a:pt x="534924" y="0"/>
                  </a:moveTo>
                  <a:lnTo>
                    <a:pt x="265176" y="0"/>
                  </a:lnTo>
                  <a:lnTo>
                    <a:pt x="265176" y="723"/>
                  </a:lnTo>
                  <a:lnTo>
                    <a:pt x="224282" y="723"/>
                  </a:lnTo>
                  <a:lnTo>
                    <a:pt x="150749" y="1116634"/>
                  </a:lnTo>
                  <a:lnTo>
                    <a:pt x="62357" y="952957"/>
                  </a:lnTo>
                  <a:lnTo>
                    <a:pt x="0" y="986078"/>
                  </a:lnTo>
                  <a:lnTo>
                    <a:pt x="6731" y="998385"/>
                  </a:lnTo>
                  <a:lnTo>
                    <a:pt x="39497" y="980871"/>
                  </a:lnTo>
                  <a:lnTo>
                    <a:pt x="150114" y="1184605"/>
                  </a:lnTo>
                  <a:lnTo>
                    <a:pt x="166243" y="1184605"/>
                  </a:lnTo>
                  <a:lnTo>
                    <a:pt x="243713" y="23787"/>
                  </a:lnTo>
                  <a:lnTo>
                    <a:pt x="278384" y="23787"/>
                  </a:lnTo>
                  <a:lnTo>
                    <a:pt x="278384" y="22860"/>
                  </a:lnTo>
                  <a:lnTo>
                    <a:pt x="534924" y="22860"/>
                  </a:lnTo>
                  <a:lnTo>
                    <a:pt x="534924" y="0"/>
                  </a:lnTo>
                  <a:close/>
                </a:path>
                <a:path w="536575" h="1184909">
                  <a:moveTo>
                    <a:pt x="536448" y="635508"/>
                  </a:moveTo>
                  <a:lnTo>
                    <a:pt x="266700" y="635508"/>
                  </a:lnTo>
                  <a:lnTo>
                    <a:pt x="266700" y="658368"/>
                  </a:lnTo>
                  <a:lnTo>
                    <a:pt x="536448" y="658368"/>
                  </a:lnTo>
                  <a:lnTo>
                    <a:pt x="536448" y="635508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4876" y="6006795"/>
            <a:ext cx="64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𝐾</a:t>
            </a:r>
            <a:r>
              <a:rPr sz="2800" spc="245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778" y="573887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𝑁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5353" y="6244539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6061" y="6006795"/>
            <a:ext cx="29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8332" y="5619331"/>
            <a:ext cx="856615" cy="1184910"/>
          </a:xfrm>
          <a:custGeom>
            <a:avLst/>
            <a:gdLst/>
            <a:ahLst/>
            <a:cxnLst/>
            <a:rect l="l" t="t" r="r" b="b"/>
            <a:pathLst>
              <a:path w="856615" h="1184909">
                <a:moveTo>
                  <a:pt x="856488" y="641604"/>
                </a:moveTo>
                <a:lnTo>
                  <a:pt x="265176" y="641604"/>
                </a:lnTo>
                <a:lnTo>
                  <a:pt x="265176" y="664464"/>
                </a:lnTo>
                <a:lnTo>
                  <a:pt x="856488" y="664464"/>
                </a:lnTo>
                <a:lnTo>
                  <a:pt x="856488" y="641604"/>
                </a:lnTo>
                <a:close/>
              </a:path>
              <a:path w="856615" h="1184909">
                <a:moveTo>
                  <a:pt x="856488" y="0"/>
                </a:moveTo>
                <a:lnTo>
                  <a:pt x="265176" y="0"/>
                </a:lnTo>
                <a:lnTo>
                  <a:pt x="265176" y="723"/>
                </a:lnTo>
                <a:lnTo>
                  <a:pt x="224282" y="723"/>
                </a:lnTo>
                <a:lnTo>
                  <a:pt x="150749" y="1116634"/>
                </a:lnTo>
                <a:lnTo>
                  <a:pt x="62357" y="952957"/>
                </a:lnTo>
                <a:lnTo>
                  <a:pt x="0" y="986078"/>
                </a:lnTo>
                <a:lnTo>
                  <a:pt x="6731" y="998385"/>
                </a:lnTo>
                <a:lnTo>
                  <a:pt x="39497" y="980871"/>
                </a:lnTo>
                <a:lnTo>
                  <a:pt x="150114" y="1184605"/>
                </a:lnTo>
                <a:lnTo>
                  <a:pt x="166243" y="1184605"/>
                </a:lnTo>
                <a:lnTo>
                  <a:pt x="243713" y="23787"/>
                </a:lnTo>
                <a:lnTo>
                  <a:pt x="278384" y="23787"/>
                </a:lnTo>
                <a:lnTo>
                  <a:pt x="278384" y="22860"/>
                </a:lnTo>
                <a:lnTo>
                  <a:pt x="856488" y="22860"/>
                </a:lnTo>
                <a:lnTo>
                  <a:pt x="85648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1570" y="5738876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440099"/>
                </a:solidFill>
                <a:latin typeface="Cambria Math"/>
                <a:cs typeface="Cambria Math"/>
              </a:rPr>
              <a:t>150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165" y="6244539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1942" y="600679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r>
              <a:rPr sz="2800" spc="150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20" dirty="0">
                <a:solidFill>
                  <a:srgbClr val="440099"/>
                </a:solidFill>
                <a:latin typeface="Cambria Math"/>
                <a:cs typeface="Cambria Math"/>
              </a:rPr>
              <a:t>8.66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095" y="2708148"/>
            <a:ext cx="7607808" cy="3866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500" y="1872234"/>
            <a:ext cx="9924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Método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codo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(elbow</a:t>
            </a:r>
            <a:r>
              <a:rPr sz="2400" spc="3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method)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3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encontrar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óptimo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clústeres.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292095" y="2679573"/>
            <a:ext cx="9712325" cy="3895090"/>
            <a:chOff x="2292095" y="2679573"/>
            <a:chExt cx="9712325" cy="3895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095" y="2708148"/>
              <a:ext cx="7607808" cy="38663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52587" y="2708148"/>
              <a:ext cx="4223385" cy="1266825"/>
            </a:xfrm>
            <a:custGeom>
              <a:avLst/>
              <a:gdLst/>
              <a:ahLst/>
              <a:cxnLst/>
              <a:rect l="l" t="t" r="r" b="b"/>
              <a:pathLst>
                <a:path w="4223384" h="1266825">
                  <a:moveTo>
                    <a:pt x="4011929" y="0"/>
                  </a:moveTo>
                  <a:lnTo>
                    <a:pt x="211073" y="0"/>
                  </a:lnTo>
                  <a:lnTo>
                    <a:pt x="162672" y="5573"/>
                  </a:lnTo>
                  <a:lnTo>
                    <a:pt x="118243" y="21451"/>
                  </a:lnTo>
                  <a:lnTo>
                    <a:pt x="79052" y="46366"/>
                  </a:lnTo>
                  <a:lnTo>
                    <a:pt x="46366" y="79052"/>
                  </a:lnTo>
                  <a:lnTo>
                    <a:pt x="21451" y="118243"/>
                  </a:lnTo>
                  <a:lnTo>
                    <a:pt x="5573" y="162672"/>
                  </a:lnTo>
                  <a:lnTo>
                    <a:pt x="0" y="211074"/>
                  </a:lnTo>
                  <a:lnTo>
                    <a:pt x="0" y="1055370"/>
                  </a:lnTo>
                  <a:lnTo>
                    <a:pt x="5573" y="1103771"/>
                  </a:lnTo>
                  <a:lnTo>
                    <a:pt x="21451" y="1148200"/>
                  </a:lnTo>
                  <a:lnTo>
                    <a:pt x="46366" y="1187391"/>
                  </a:lnTo>
                  <a:lnTo>
                    <a:pt x="79052" y="1220077"/>
                  </a:lnTo>
                  <a:lnTo>
                    <a:pt x="118243" y="1244992"/>
                  </a:lnTo>
                  <a:lnTo>
                    <a:pt x="162672" y="1260870"/>
                  </a:lnTo>
                  <a:lnTo>
                    <a:pt x="211073" y="1266444"/>
                  </a:lnTo>
                  <a:lnTo>
                    <a:pt x="4011929" y="1266444"/>
                  </a:lnTo>
                  <a:lnTo>
                    <a:pt x="4060331" y="1260870"/>
                  </a:lnTo>
                  <a:lnTo>
                    <a:pt x="4104760" y="1244992"/>
                  </a:lnTo>
                  <a:lnTo>
                    <a:pt x="4143951" y="1220077"/>
                  </a:lnTo>
                  <a:lnTo>
                    <a:pt x="4176637" y="1187391"/>
                  </a:lnTo>
                  <a:lnTo>
                    <a:pt x="4201552" y="1148200"/>
                  </a:lnTo>
                  <a:lnTo>
                    <a:pt x="4217430" y="1103771"/>
                  </a:lnTo>
                  <a:lnTo>
                    <a:pt x="4223004" y="1055370"/>
                  </a:lnTo>
                  <a:lnTo>
                    <a:pt x="4223004" y="211074"/>
                  </a:lnTo>
                  <a:lnTo>
                    <a:pt x="4217430" y="162672"/>
                  </a:lnTo>
                  <a:lnTo>
                    <a:pt x="4201552" y="118243"/>
                  </a:lnTo>
                  <a:lnTo>
                    <a:pt x="4176637" y="79052"/>
                  </a:lnTo>
                  <a:lnTo>
                    <a:pt x="4143951" y="46366"/>
                  </a:lnTo>
                  <a:lnTo>
                    <a:pt x="4104760" y="21451"/>
                  </a:lnTo>
                  <a:lnTo>
                    <a:pt x="4060331" y="5573"/>
                  </a:lnTo>
                  <a:lnTo>
                    <a:pt x="4011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52587" y="2708148"/>
              <a:ext cx="4223385" cy="1266825"/>
            </a:xfrm>
            <a:custGeom>
              <a:avLst/>
              <a:gdLst/>
              <a:ahLst/>
              <a:cxnLst/>
              <a:rect l="l" t="t" r="r" b="b"/>
              <a:pathLst>
                <a:path w="4223384" h="1266825">
                  <a:moveTo>
                    <a:pt x="0" y="211074"/>
                  </a:moveTo>
                  <a:lnTo>
                    <a:pt x="5573" y="162672"/>
                  </a:lnTo>
                  <a:lnTo>
                    <a:pt x="21451" y="118243"/>
                  </a:lnTo>
                  <a:lnTo>
                    <a:pt x="46366" y="79052"/>
                  </a:lnTo>
                  <a:lnTo>
                    <a:pt x="79052" y="46366"/>
                  </a:lnTo>
                  <a:lnTo>
                    <a:pt x="118243" y="21451"/>
                  </a:lnTo>
                  <a:lnTo>
                    <a:pt x="162672" y="5573"/>
                  </a:lnTo>
                  <a:lnTo>
                    <a:pt x="211073" y="0"/>
                  </a:lnTo>
                  <a:lnTo>
                    <a:pt x="4011929" y="0"/>
                  </a:lnTo>
                  <a:lnTo>
                    <a:pt x="4060331" y="5573"/>
                  </a:lnTo>
                  <a:lnTo>
                    <a:pt x="4104760" y="21451"/>
                  </a:lnTo>
                  <a:lnTo>
                    <a:pt x="4143951" y="46366"/>
                  </a:lnTo>
                  <a:lnTo>
                    <a:pt x="4176637" y="79052"/>
                  </a:lnTo>
                  <a:lnTo>
                    <a:pt x="4201552" y="118243"/>
                  </a:lnTo>
                  <a:lnTo>
                    <a:pt x="4217430" y="162672"/>
                  </a:lnTo>
                  <a:lnTo>
                    <a:pt x="4223004" y="211074"/>
                  </a:lnTo>
                  <a:lnTo>
                    <a:pt x="4223004" y="1055370"/>
                  </a:lnTo>
                  <a:lnTo>
                    <a:pt x="4217430" y="1103771"/>
                  </a:lnTo>
                  <a:lnTo>
                    <a:pt x="4201552" y="1148200"/>
                  </a:lnTo>
                  <a:lnTo>
                    <a:pt x="4176637" y="1187391"/>
                  </a:lnTo>
                  <a:lnTo>
                    <a:pt x="4143951" y="1220077"/>
                  </a:lnTo>
                  <a:lnTo>
                    <a:pt x="4104760" y="1244992"/>
                  </a:lnTo>
                  <a:lnTo>
                    <a:pt x="4060331" y="1260870"/>
                  </a:lnTo>
                  <a:lnTo>
                    <a:pt x="4011929" y="1266444"/>
                  </a:lnTo>
                  <a:lnTo>
                    <a:pt x="211073" y="1266444"/>
                  </a:lnTo>
                  <a:lnTo>
                    <a:pt x="162672" y="1260870"/>
                  </a:lnTo>
                  <a:lnTo>
                    <a:pt x="118243" y="1244992"/>
                  </a:lnTo>
                  <a:lnTo>
                    <a:pt x="79052" y="1220077"/>
                  </a:lnTo>
                  <a:lnTo>
                    <a:pt x="46366" y="1187391"/>
                  </a:lnTo>
                  <a:lnTo>
                    <a:pt x="21451" y="1148200"/>
                  </a:lnTo>
                  <a:lnTo>
                    <a:pt x="5573" y="1103771"/>
                  </a:lnTo>
                  <a:lnTo>
                    <a:pt x="0" y="1055370"/>
                  </a:lnTo>
                  <a:lnTo>
                    <a:pt x="0" y="21107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5500" y="1872234"/>
            <a:ext cx="10996295" cy="183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3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Método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codo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(elbow</a:t>
            </a:r>
            <a:r>
              <a:rPr sz="2400" spc="3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method)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3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encontrar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óptimo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clústeres.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400">
              <a:latin typeface="Tahoma"/>
              <a:cs typeface="Tahoma"/>
            </a:endParaRPr>
          </a:p>
          <a:p>
            <a:pPr marL="7094220">
              <a:lnSpc>
                <a:spcPct val="100000"/>
              </a:lnSpc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Punto</a:t>
            </a:r>
            <a:r>
              <a:rPr sz="18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al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adicionar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18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cluster</a:t>
            </a:r>
            <a:r>
              <a:rPr sz="18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  <a:p>
            <a:pPr marL="71678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mejora</a:t>
            </a:r>
            <a:r>
              <a:rPr sz="18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significativamente</a:t>
            </a:r>
            <a:r>
              <a:rPr sz="18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8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40099"/>
                </a:solidFill>
                <a:latin typeface="Tahoma"/>
                <a:cs typeface="Tahoma"/>
              </a:rPr>
              <a:t>varianza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33131" y="3860672"/>
            <a:ext cx="2444115" cy="2075814"/>
          </a:xfrm>
          <a:custGeom>
            <a:avLst/>
            <a:gdLst/>
            <a:ahLst/>
            <a:cxnLst/>
            <a:rect l="l" t="t" r="r" b="b"/>
            <a:pathLst>
              <a:path w="2444115" h="2075814">
                <a:moveTo>
                  <a:pt x="101219" y="1840903"/>
                </a:moveTo>
                <a:lnTo>
                  <a:pt x="0" y="2075573"/>
                </a:lnTo>
                <a:lnTo>
                  <a:pt x="248539" y="2015794"/>
                </a:lnTo>
                <a:lnTo>
                  <a:pt x="220104" y="1982038"/>
                </a:lnTo>
                <a:lnTo>
                  <a:pt x="170307" y="1982038"/>
                </a:lnTo>
                <a:lnTo>
                  <a:pt x="121158" y="1923732"/>
                </a:lnTo>
                <a:lnTo>
                  <a:pt x="150314" y="1899187"/>
                </a:lnTo>
                <a:lnTo>
                  <a:pt x="101219" y="1840903"/>
                </a:lnTo>
                <a:close/>
              </a:path>
              <a:path w="2444115" h="2075814">
                <a:moveTo>
                  <a:pt x="150314" y="1899187"/>
                </a:moveTo>
                <a:lnTo>
                  <a:pt x="121158" y="1923732"/>
                </a:lnTo>
                <a:lnTo>
                  <a:pt x="170307" y="1982038"/>
                </a:lnTo>
                <a:lnTo>
                  <a:pt x="199442" y="1957510"/>
                </a:lnTo>
                <a:lnTo>
                  <a:pt x="150314" y="1899187"/>
                </a:lnTo>
                <a:close/>
              </a:path>
              <a:path w="2444115" h="2075814">
                <a:moveTo>
                  <a:pt x="199442" y="1957510"/>
                </a:moveTo>
                <a:lnTo>
                  <a:pt x="170307" y="1982038"/>
                </a:lnTo>
                <a:lnTo>
                  <a:pt x="220104" y="1982038"/>
                </a:lnTo>
                <a:lnTo>
                  <a:pt x="199442" y="1957510"/>
                </a:lnTo>
                <a:close/>
              </a:path>
              <a:path w="2444115" h="2075814">
                <a:moveTo>
                  <a:pt x="2224134" y="153361"/>
                </a:moveTo>
                <a:lnTo>
                  <a:pt x="150314" y="1899187"/>
                </a:lnTo>
                <a:lnTo>
                  <a:pt x="199442" y="1957510"/>
                </a:lnTo>
                <a:lnTo>
                  <a:pt x="2273196" y="211727"/>
                </a:lnTo>
                <a:lnTo>
                  <a:pt x="2242820" y="187578"/>
                </a:lnTo>
                <a:lnTo>
                  <a:pt x="2224134" y="153361"/>
                </a:lnTo>
                <a:close/>
              </a:path>
              <a:path w="2444115" h="2075814">
                <a:moveTo>
                  <a:pt x="2439956" y="84708"/>
                </a:moveTo>
                <a:lnTo>
                  <a:pt x="2305685" y="84708"/>
                </a:lnTo>
                <a:lnTo>
                  <a:pt x="2354834" y="143001"/>
                </a:lnTo>
                <a:lnTo>
                  <a:pt x="2273196" y="211727"/>
                </a:lnTo>
                <a:lnTo>
                  <a:pt x="2278340" y="215816"/>
                </a:lnTo>
                <a:lnTo>
                  <a:pt x="2320480" y="227837"/>
                </a:lnTo>
                <a:lnTo>
                  <a:pt x="2364049" y="223190"/>
                </a:lnTo>
                <a:lnTo>
                  <a:pt x="2403856" y="201421"/>
                </a:lnTo>
                <a:lnTo>
                  <a:pt x="2432093" y="165846"/>
                </a:lnTo>
                <a:lnTo>
                  <a:pt x="2444115" y="123697"/>
                </a:lnTo>
                <a:lnTo>
                  <a:pt x="2439956" y="84708"/>
                </a:lnTo>
                <a:close/>
              </a:path>
              <a:path w="2444115" h="2075814">
                <a:moveTo>
                  <a:pt x="2305685" y="84708"/>
                </a:moveTo>
                <a:lnTo>
                  <a:pt x="2224134" y="153361"/>
                </a:lnTo>
                <a:lnTo>
                  <a:pt x="2242820" y="187578"/>
                </a:lnTo>
                <a:lnTo>
                  <a:pt x="2273196" y="211727"/>
                </a:lnTo>
                <a:lnTo>
                  <a:pt x="2354834" y="143001"/>
                </a:lnTo>
                <a:lnTo>
                  <a:pt x="2305685" y="84708"/>
                </a:lnTo>
                <a:close/>
              </a:path>
              <a:path w="2444115" h="2075814">
                <a:moveTo>
                  <a:pt x="2340038" y="0"/>
                </a:moveTo>
                <a:lnTo>
                  <a:pt x="2296469" y="4647"/>
                </a:lnTo>
                <a:lnTo>
                  <a:pt x="2256663" y="26415"/>
                </a:lnTo>
                <a:lnTo>
                  <a:pt x="2228425" y="61991"/>
                </a:lnTo>
                <a:lnTo>
                  <a:pt x="2216404" y="104139"/>
                </a:lnTo>
                <a:lnTo>
                  <a:pt x="2221051" y="147716"/>
                </a:lnTo>
                <a:lnTo>
                  <a:pt x="2224134" y="153361"/>
                </a:lnTo>
                <a:lnTo>
                  <a:pt x="2305685" y="84708"/>
                </a:lnTo>
                <a:lnTo>
                  <a:pt x="2439956" y="84708"/>
                </a:lnTo>
                <a:lnTo>
                  <a:pt x="2439467" y="80121"/>
                </a:lnTo>
                <a:lnTo>
                  <a:pt x="2417699" y="40258"/>
                </a:lnTo>
                <a:lnTo>
                  <a:pt x="2382178" y="12021"/>
                </a:lnTo>
                <a:lnTo>
                  <a:pt x="234003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</a:rPr>
              <a:t>Aplicaciones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5500" y="1872234"/>
            <a:ext cx="9922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4925" algn="l"/>
                <a:tab pos="1831975" algn="l"/>
                <a:tab pos="2530475" algn="l"/>
                <a:tab pos="3455670" algn="l"/>
                <a:tab pos="4886960" algn="l"/>
                <a:tab pos="5457190" algn="l"/>
                <a:tab pos="6663690" algn="l"/>
                <a:tab pos="7461250" algn="l"/>
                <a:tab pos="8394065" algn="l"/>
                <a:tab pos="9091930" algn="l"/>
              </a:tabLst>
            </a:pP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Conocer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hablando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saber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nuevo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producto/servicio</a:t>
            </a:r>
            <a:r>
              <a:rPr sz="2400" spc="-11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ofrecer/retirar.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4067302"/>
            <a:ext cx="9923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6510" algn="l"/>
                <a:tab pos="1696720" algn="l"/>
                <a:tab pos="2647315" algn="l"/>
                <a:tab pos="3157220" algn="l"/>
                <a:tab pos="6791959" algn="l"/>
                <a:tab pos="7369809" algn="l"/>
                <a:tab pos="8423275" algn="l"/>
                <a:tab pos="9576435" algn="l"/>
              </a:tabLst>
            </a:pP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Conocer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grado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satisfacción/insatisfacción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no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tengo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escala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Likert.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6463" y="2860598"/>
            <a:ext cx="6342380" cy="3091180"/>
          </a:xfrm>
          <a:custGeom>
            <a:avLst/>
            <a:gdLst/>
            <a:ahLst/>
            <a:cxnLst/>
            <a:rect l="l" t="t" r="r" b="b"/>
            <a:pathLst>
              <a:path w="6342380" h="3091179">
                <a:moveTo>
                  <a:pt x="779449" y="2700312"/>
                </a:moveTo>
                <a:lnTo>
                  <a:pt x="777519" y="2660002"/>
                </a:lnTo>
                <a:lnTo>
                  <a:pt x="771779" y="2621191"/>
                </a:lnTo>
                <a:lnTo>
                  <a:pt x="762190" y="2583611"/>
                </a:lnTo>
                <a:lnTo>
                  <a:pt x="748766" y="2547353"/>
                </a:lnTo>
                <a:lnTo>
                  <a:pt x="747649" y="2545054"/>
                </a:lnTo>
                <a:lnTo>
                  <a:pt x="732015" y="2512898"/>
                </a:lnTo>
                <a:lnTo>
                  <a:pt x="690118" y="2450884"/>
                </a:lnTo>
                <a:lnTo>
                  <a:pt x="637273" y="2398293"/>
                </a:lnTo>
                <a:lnTo>
                  <a:pt x="575221" y="2356497"/>
                </a:lnTo>
                <a:lnTo>
                  <a:pt x="572452" y="2355151"/>
                </a:lnTo>
                <a:lnTo>
                  <a:pt x="572452" y="2585478"/>
                </a:lnTo>
                <a:lnTo>
                  <a:pt x="569696" y="2586926"/>
                </a:lnTo>
                <a:lnTo>
                  <a:pt x="569696" y="2884055"/>
                </a:lnTo>
                <a:lnTo>
                  <a:pt x="208826" y="2884055"/>
                </a:lnTo>
                <a:lnTo>
                  <a:pt x="236423" y="2825940"/>
                </a:lnTo>
                <a:lnTo>
                  <a:pt x="277063" y="2776563"/>
                </a:lnTo>
                <a:lnTo>
                  <a:pt x="328701" y="2742806"/>
                </a:lnTo>
                <a:lnTo>
                  <a:pt x="389267" y="2731554"/>
                </a:lnTo>
                <a:lnTo>
                  <a:pt x="449262" y="2742806"/>
                </a:lnTo>
                <a:lnTo>
                  <a:pt x="501002" y="2776563"/>
                </a:lnTo>
                <a:lnTo>
                  <a:pt x="541997" y="2825940"/>
                </a:lnTo>
                <a:lnTo>
                  <a:pt x="569696" y="2884055"/>
                </a:lnTo>
                <a:lnTo>
                  <a:pt x="569696" y="2586926"/>
                </a:lnTo>
                <a:lnTo>
                  <a:pt x="549554" y="2597416"/>
                </a:lnTo>
                <a:lnTo>
                  <a:pt x="555040" y="2603550"/>
                </a:lnTo>
                <a:lnTo>
                  <a:pt x="559320" y="2609977"/>
                </a:lnTo>
                <a:lnTo>
                  <a:pt x="565429" y="2623451"/>
                </a:lnTo>
                <a:lnTo>
                  <a:pt x="566953" y="2630805"/>
                </a:lnTo>
                <a:lnTo>
                  <a:pt x="566953" y="2638755"/>
                </a:lnTo>
                <a:lnTo>
                  <a:pt x="550926" y="2677807"/>
                </a:lnTo>
                <a:lnTo>
                  <a:pt x="512000" y="2693886"/>
                </a:lnTo>
                <a:lnTo>
                  <a:pt x="502691" y="2693136"/>
                </a:lnTo>
                <a:lnTo>
                  <a:pt x="466775" y="2668384"/>
                </a:lnTo>
                <a:lnTo>
                  <a:pt x="461606" y="2657132"/>
                </a:lnTo>
                <a:lnTo>
                  <a:pt x="459790" y="2651620"/>
                </a:lnTo>
                <a:lnTo>
                  <a:pt x="449719" y="2657132"/>
                </a:lnTo>
                <a:lnTo>
                  <a:pt x="426821" y="2615793"/>
                </a:lnTo>
                <a:lnTo>
                  <a:pt x="549554" y="2545054"/>
                </a:lnTo>
                <a:lnTo>
                  <a:pt x="572452" y="2585478"/>
                </a:lnTo>
                <a:lnTo>
                  <a:pt x="572452" y="2355151"/>
                </a:lnTo>
                <a:lnTo>
                  <a:pt x="504761" y="2326259"/>
                </a:lnTo>
                <a:lnTo>
                  <a:pt x="467461" y="2316645"/>
                </a:lnTo>
                <a:lnTo>
                  <a:pt x="428967" y="2310866"/>
                </a:lnTo>
                <a:lnTo>
                  <a:pt x="389267" y="2308949"/>
                </a:lnTo>
                <a:lnTo>
                  <a:pt x="351713" y="2310765"/>
                </a:lnTo>
                <a:lnTo>
                  <a:pt x="351713" y="2615793"/>
                </a:lnTo>
                <a:lnTo>
                  <a:pt x="328815" y="2657132"/>
                </a:lnTo>
                <a:lnTo>
                  <a:pt x="319659" y="2651620"/>
                </a:lnTo>
                <a:lnTo>
                  <a:pt x="316357" y="2660408"/>
                </a:lnTo>
                <a:lnTo>
                  <a:pt x="311988" y="2668384"/>
                </a:lnTo>
                <a:lnTo>
                  <a:pt x="275831" y="2693136"/>
                </a:lnTo>
                <a:lnTo>
                  <a:pt x="266534" y="2693886"/>
                </a:lnTo>
                <a:lnTo>
                  <a:pt x="255511" y="2692882"/>
                </a:lnTo>
                <a:lnTo>
                  <a:pt x="220586" y="2669336"/>
                </a:lnTo>
                <a:lnTo>
                  <a:pt x="211569" y="2638755"/>
                </a:lnTo>
                <a:lnTo>
                  <a:pt x="211569" y="2630805"/>
                </a:lnTo>
                <a:lnTo>
                  <a:pt x="213106" y="2623451"/>
                </a:lnTo>
                <a:lnTo>
                  <a:pt x="219202" y="2609977"/>
                </a:lnTo>
                <a:lnTo>
                  <a:pt x="223786" y="2603550"/>
                </a:lnTo>
                <a:lnTo>
                  <a:pt x="229895" y="2597416"/>
                </a:lnTo>
                <a:lnTo>
                  <a:pt x="206082" y="2585478"/>
                </a:lnTo>
                <a:lnTo>
                  <a:pt x="228981" y="2545054"/>
                </a:lnTo>
                <a:lnTo>
                  <a:pt x="351713" y="2615793"/>
                </a:lnTo>
                <a:lnTo>
                  <a:pt x="351713" y="2310765"/>
                </a:lnTo>
                <a:lnTo>
                  <a:pt x="310946" y="2316645"/>
                </a:lnTo>
                <a:lnTo>
                  <a:pt x="273519" y="2326259"/>
                </a:lnTo>
                <a:lnTo>
                  <a:pt x="237223" y="2339721"/>
                </a:lnTo>
                <a:lnTo>
                  <a:pt x="202679" y="2356497"/>
                </a:lnTo>
                <a:lnTo>
                  <a:pt x="140614" y="2398293"/>
                </a:lnTo>
                <a:lnTo>
                  <a:pt x="88188" y="2450884"/>
                </a:lnTo>
                <a:lnTo>
                  <a:pt x="46736" y="2512898"/>
                </a:lnTo>
                <a:lnTo>
                  <a:pt x="30226" y="2547353"/>
                </a:lnTo>
                <a:lnTo>
                  <a:pt x="16992" y="2583611"/>
                </a:lnTo>
                <a:lnTo>
                  <a:pt x="7556" y="2621191"/>
                </a:lnTo>
                <a:lnTo>
                  <a:pt x="1905" y="2660002"/>
                </a:lnTo>
                <a:lnTo>
                  <a:pt x="0" y="2700312"/>
                </a:lnTo>
                <a:lnTo>
                  <a:pt x="1892" y="2740139"/>
                </a:lnTo>
                <a:lnTo>
                  <a:pt x="7556" y="2778747"/>
                </a:lnTo>
                <a:lnTo>
                  <a:pt x="16992" y="2816161"/>
                </a:lnTo>
                <a:lnTo>
                  <a:pt x="30226" y="2852356"/>
                </a:lnTo>
                <a:lnTo>
                  <a:pt x="46736" y="2886837"/>
                </a:lnTo>
                <a:lnTo>
                  <a:pt x="88188" y="2949079"/>
                </a:lnTo>
                <a:lnTo>
                  <a:pt x="140614" y="3002051"/>
                </a:lnTo>
                <a:lnTo>
                  <a:pt x="202679" y="3043847"/>
                </a:lnTo>
                <a:lnTo>
                  <a:pt x="237223" y="3060446"/>
                </a:lnTo>
                <a:lnTo>
                  <a:pt x="273519" y="3073704"/>
                </a:lnTo>
                <a:lnTo>
                  <a:pt x="310946" y="3083179"/>
                </a:lnTo>
                <a:lnTo>
                  <a:pt x="349529" y="3088868"/>
                </a:lnTo>
                <a:lnTo>
                  <a:pt x="389267" y="3090761"/>
                </a:lnTo>
                <a:lnTo>
                  <a:pt x="428967" y="3088868"/>
                </a:lnTo>
                <a:lnTo>
                  <a:pt x="467461" y="3083179"/>
                </a:lnTo>
                <a:lnTo>
                  <a:pt x="504761" y="3073704"/>
                </a:lnTo>
                <a:lnTo>
                  <a:pt x="540842" y="3060446"/>
                </a:lnTo>
                <a:lnTo>
                  <a:pt x="575221" y="3043847"/>
                </a:lnTo>
                <a:lnTo>
                  <a:pt x="637273" y="3002051"/>
                </a:lnTo>
                <a:lnTo>
                  <a:pt x="690118" y="2949079"/>
                </a:lnTo>
                <a:lnTo>
                  <a:pt x="732015" y="2886837"/>
                </a:lnTo>
                <a:lnTo>
                  <a:pt x="748766" y="2852356"/>
                </a:lnTo>
                <a:lnTo>
                  <a:pt x="762190" y="2816161"/>
                </a:lnTo>
                <a:lnTo>
                  <a:pt x="771779" y="2778747"/>
                </a:lnTo>
                <a:lnTo>
                  <a:pt x="777532" y="2740139"/>
                </a:lnTo>
                <a:lnTo>
                  <a:pt x="777938" y="2731554"/>
                </a:lnTo>
                <a:lnTo>
                  <a:pt x="779449" y="2700312"/>
                </a:lnTo>
                <a:close/>
              </a:path>
              <a:path w="6342380" h="3091179">
                <a:moveTo>
                  <a:pt x="2166289" y="2700363"/>
                </a:moveTo>
                <a:lnTo>
                  <a:pt x="2164372" y="2660459"/>
                </a:lnTo>
                <a:lnTo>
                  <a:pt x="2163876" y="2657132"/>
                </a:lnTo>
                <a:lnTo>
                  <a:pt x="2158631" y="2621750"/>
                </a:lnTo>
                <a:lnTo>
                  <a:pt x="2149081" y="2584259"/>
                </a:lnTo>
                <a:lnTo>
                  <a:pt x="2135644" y="2547886"/>
                </a:lnTo>
                <a:lnTo>
                  <a:pt x="2135162" y="2546896"/>
                </a:lnTo>
                <a:lnTo>
                  <a:pt x="2118995" y="2513469"/>
                </a:lnTo>
                <a:lnTo>
                  <a:pt x="2077135" y="2451201"/>
                </a:lnTo>
                <a:lnTo>
                  <a:pt x="2024316" y="2398280"/>
                </a:lnTo>
                <a:lnTo>
                  <a:pt x="1962213" y="2356345"/>
                </a:lnTo>
                <a:lnTo>
                  <a:pt x="1961121" y="2355824"/>
                </a:lnTo>
                <a:lnTo>
                  <a:pt x="1961121" y="2884055"/>
                </a:lnTo>
                <a:lnTo>
                  <a:pt x="1901583" y="2884055"/>
                </a:lnTo>
                <a:lnTo>
                  <a:pt x="1864741" y="2842450"/>
                </a:lnTo>
                <a:lnTo>
                  <a:pt x="1814245" y="2818028"/>
                </a:lnTo>
                <a:lnTo>
                  <a:pt x="1777060" y="2813316"/>
                </a:lnTo>
                <a:lnTo>
                  <a:pt x="1758137" y="2814459"/>
                </a:lnTo>
                <a:lnTo>
                  <a:pt x="1704708" y="2831693"/>
                </a:lnTo>
                <a:lnTo>
                  <a:pt x="1662595" y="2868028"/>
                </a:lnTo>
                <a:lnTo>
                  <a:pt x="1652447" y="2884055"/>
                </a:lnTo>
                <a:lnTo>
                  <a:pt x="1591081" y="2884055"/>
                </a:lnTo>
                <a:lnTo>
                  <a:pt x="1621421" y="2832722"/>
                </a:lnTo>
                <a:lnTo>
                  <a:pt x="1664817" y="2792641"/>
                </a:lnTo>
                <a:lnTo>
                  <a:pt x="1717636" y="2766809"/>
                </a:lnTo>
                <a:lnTo>
                  <a:pt x="1776260" y="2758186"/>
                </a:lnTo>
                <a:lnTo>
                  <a:pt x="1806308" y="2760319"/>
                </a:lnTo>
                <a:lnTo>
                  <a:pt x="1862188" y="2777312"/>
                </a:lnTo>
                <a:lnTo>
                  <a:pt x="1911400" y="2810675"/>
                </a:lnTo>
                <a:lnTo>
                  <a:pt x="1947964" y="2856611"/>
                </a:lnTo>
                <a:lnTo>
                  <a:pt x="1961121" y="2884055"/>
                </a:lnTo>
                <a:lnTo>
                  <a:pt x="1961121" y="2355824"/>
                </a:lnTo>
                <a:lnTo>
                  <a:pt x="1959254" y="2354910"/>
                </a:lnTo>
                <a:lnTo>
                  <a:pt x="1959254" y="2601696"/>
                </a:lnTo>
                <a:lnTo>
                  <a:pt x="1959254" y="2602331"/>
                </a:lnTo>
                <a:lnTo>
                  <a:pt x="1943023" y="2640825"/>
                </a:lnTo>
                <a:lnTo>
                  <a:pt x="1904326" y="2657132"/>
                </a:lnTo>
                <a:lnTo>
                  <a:pt x="1893493" y="2656116"/>
                </a:lnTo>
                <a:lnTo>
                  <a:pt x="1859153" y="2632265"/>
                </a:lnTo>
                <a:lnTo>
                  <a:pt x="1850288" y="2601696"/>
                </a:lnTo>
                <a:lnTo>
                  <a:pt x="1851279" y="2590698"/>
                </a:lnTo>
                <a:lnTo>
                  <a:pt x="1874405" y="2555887"/>
                </a:lnTo>
                <a:lnTo>
                  <a:pt x="1904326" y="2546896"/>
                </a:lnTo>
                <a:lnTo>
                  <a:pt x="1915160" y="2547912"/>
                </a:lnTo>
                <a:lnTo>
                  <a:pt x="1950148" y="2571762"/>
                </a:lnTo>
                <a:lnTo>
                  <a:pt x="1959254" y="2601696"/>
                </a:lnTo>
                <a:lnTo>
                  <a:pt x="1959254" y="2354910"/>
                </a:lnTo>
                <a:lnTo>
                  <a:pt x="1891639" y="2326195"/>
                </a:lnTo>
                <a:lnTo>
                  <a:pt x="1854288" y="2316607"/>
                </a:lnTo>
                <a:lnTo>
                  <a:pt x="1815731" y="2310866"/>
                </a:lnTo>
                <a:lnTo>
                  <a:pt x="1775980" y="2308949"/>
                </a:lnTo>
                <a:lnTo>
                  <a:pt x="1736217" y="2310866"/>
                </a:lnTo>
                <a:lnTo>
                  <a:pt x="1701914" y="2316010"/>
                </a:lnTo>
                <a:lnTo>
                  <a:pt x="1701914" y="2602331"/>
                </a:lnTo>
                <a:lnTo>
                  <a:pt x="1700923" y="2613317"/>
                </a:lnTo>
                <a:lnTo>
                  <a:pt x="1677797" y="2648140"/>
                </a:lnTo>
                <a:lnTo>
                  <a:pt x="1647875" y="2657132"/>
                </a:lnTo>
                <a:lnTo>
                  <a:pt x="1637042" y="2656116"/>
                </a:lnTo>
                <a:lnTo>
                  <a:pt x="1602054" y="2632265"/>
                </a:lnTo>
                <a:lnTo>
                  <a:pt x="1592948" y="2602331"/>
                </a:lnTo>
                <a:lnTo>
                  <a:pt x="1592948" y="2601696"/>
                </a:lnTo>
                <a:lnTo>
                  <a:pt x="1609178" y="2563203"/>
                </a:lnTo>
                <a:lnTo>
                  <a:pt x="1647875" y="2546896"/>
                </a:lnTo>
                <a:lnTo>
                  <a:pt x="1658708" y="2547912"/>
                </a:lnTo>
                <a:lnTo>
                  <a:pt x="1693049" y="2571762"/>
                </a:lnTo>
                <a:lnTo>
                  <a:pt x="1701914" y="2602331"/>
                </a:lnTo>
                <a:lnTo>
                  <a:pt x="1701914" y="2316010"/>
                </a:lnTo>
                <a:lnTo>
                  <a:pt x="1660359" y="2326233"/>
                </a:lnTo>
                <a:lnTo>
                  <a:pt x="1624241" y="2339683"/>
                </a:lnTo>
                <a:lnTo>
                  <a:pt x="1589874" y="2356459"/>
                </a:lnTo>
                <a:lnTo>
                  <a:pt x="1527886" y="2398484"/>
                </a:lnTo>
                <a:lnTo>
                  <a:pt x="1475206" y="2451519"/>
                </a:lnTo>
                <a:lnTo>
                  <a:pt x="1433601" y="2513787"/>
                </a:lnTo>
                <a:lnTo>
                  <a:pt x="1417066" y="2548267"/>
                </a:lnTo>
                <a:lnTo>
                  <a:pt x="1403832" y="2584475"/>
                </a:lnTo>
                <a:lnTo>
                  <a:pt x="1394396" y="2621889"/>
                </a:lnTo>
                <a:lnTo>
                  <a:pt x="1388732" y="2660523"/>
                </a:lnTo>
                <a:lnTo>
                  <a:pt x="1386840" y="2700388"/>
                </a:lnTo>
                <a:lnTo>
                  <a:pt x="1388732" y="2740279"/>
                </a:lnTo>
                <a:lnTo>
                  <a:pt x="1394396" y="2778810"/>
                </a:lnTo>
                <a:lnTo>
                  <a:pt x="1403832" y="2816225"/>
                </a:lnTo>
                <a:lnTo>
                  <a:pt x="1417066" y="2852407"/>
                </a:lnTo>
                <a:lnTo>
                  <a:pt x="1433601" y="2886862"/>
                </a:lnTo>
                <a:lnTo>
                  <a:pt x="1475282" y="2949079"/>
                </a:lnTo>
                <a:lnTo>
                  <a:pt x="1528165" y="3002102"/>
                </a:lnTo>
                <a:lnTo>
                  <a:pt x="1590154" y="3043859"/>
                </a:lnTo>
                <a:lnTo>
                  <a:pt x="1624520" y="3060446"/>
                </a:lnTo>
                <a:lnTo>
                  <a:pt x="1660613" y="3073704"/>
                </a:lnTo>
                <a:lnTo>
                  <a:pt x="1697913" y="3083179"/>
                </a:lnTo>
                <a:lnTo>
                  <a:pt x="1736432" y="3088868"/>
                </a:lnTo>
                <a:lnTo>
                  <a:pt x="1776145" y="3090761"/>
                </a:lnTo>
                <a:lnTo>
                  <a:pt x="1815871" y="3088868"/>
                </a:lnTo>
                <a:lnTo>
                  <a:pt x="1854365" y="3083179"/>
                </a:lnTo>
                <a:lnTo>
                  <a:pt x="1891652" y="3073704"/>
                </a:lnTo>
                <a:lnTo>
                  <a:pt x="1927733" y="3060446"/>
                </a:lnTo>
                <a:lnTo>
                  <a:pt x="1962099" y="3043847"/>
                </a:lnTo>
                <a:lnTo>
                  <a:pt x="2024214" y="3002051"/>
                </a:lnTo>
                <a:lnTo>
                  <a:pt x="2077021" y="2949244"/>
                </a:lnTo>
                <a:lnTo>
                  <a:pt x="2118918" y="2887065"/>
                </a:lnTo>
                <a:lnTo>
                  <a:pt x="2135644" y="2852585"/>
                </a:lnTo>
                <a:lnTo>
                  <a:pt x="2149056" y="2816377"/>
                </a:lnTo>
                <a:lnTo>
                  <a:pt x="2158631" y="2778950"/>
                </a:lnTo>
                <a:lnTo>
                  <a:pt x="2161705" y="2758186"/>
                </a:lnTo>
                <a:lnTo>
                  <a:pt x="2164372" y="2740202"/>
                </a:lnTo>
                <a:lnTo>
                  <a:pt x="2166289" y="2700363"/>
                </a:lnTo>
                <a:close/>
              </a:path>
              <a:path w="6342380" h="3091179">
                <a:moveTo>
                  <a:pt x="3526396" y="346265"/>
                </a:moveTo>
                <a:lnTo>
                  <a:pt x="3519855" y="274891"/>
                </a:lnTo>
                <a:lnTo>
                  <a:pt x="3500234" y="208813"/>
                </a:lnTo>
                <a:lnTo>
                  <a:pt x="3475812" y="160769"/>
                </a:lnTo>
                <a:lnTo>
                  <a:pt x="3450285" y="123278"/>
                </a:lnTo>
                <a:lnTo>
                  <a:pt x="3405263" y="77076"/>
                </a:lnTo>
                <a:lnTo>
                  <a:pt x="3352050" y="40728"/>
                </a:lnTo>
                <a:lnTo>
                  <a:pt x="3304209" y="19596"/>
                </a:lnTo>
                <a:lnTo>
                  <a:pt x="3304209" y="264375"/>
                </a:lnTo>
                <a:lnTo>
                  <a:pt x="3303549" y="277418"/>
                </a:lnTo>
                <a:lnTo>
                  <a:pt x="3287496" y="322605"/>
                </a:lnTo>
                <a:lnTo>
                  <a:pt x="3257575" y="359219"/>
                </a:lnTo>
                <a:lnTo>
                  <a:pt x="3247834" y="369150"/>
                </a:lnTo>
                <a:lnTo>
                  <a:pt x="3239655" y="378752"/>
                </a:lnTo>
                <a:lnTo>
                  <a:pt x="3234715" y="385648"/>
                </a:lnTo>
                <a:lnTo>
                  <a:pt x="3234715" y="525043"/>
                </a:lnTo>
                <a:lnTo>
                  <a:pt x="3233915" y="533679"/>
                </a:lnTo>
                <a:lnTo>
                  <a:pt x="3207740" y="565467"/>
                </a:lnTo>
                <a:lnTo>
                  <a:pt x="3190824" y="568680"/>
                </a:lnTo>
                <a:lnTo>
                  <a:pt x="3182023" y="567867"/>
                </a:lnTo>
                <a:lnTo>
                  <a:pt x="3150133" y="541693"/>
                </a:lnTo>
                <a:lnTo>
                  <a:pt x="3146933" y="525043"/>
                </a:lnTo>
                <a:lnTo>
                  <a:pt x="3147733" y="516394"/>
                </a:lnTo>
                <a:lnTo>
                  <a:pt x="3173907" y="484619"/>
                </a:lnTo>
                <a:lnTo>
                  <a:pt x="3190824" y="481406"/>
                </a:lnTo>
                <a:lnTo>
                  <a:pt x="3199625" y="482206"/>
                </a:lnTo>
                <a:lnTo>
                  <a:pt x="3231515" y="508393"/>
                </a:lnTo>
                <a:lnTo>
                  <a:pt x="3234715" y="525043"/>
                </a:lnTo>
                <a:lnTo>
                  <a:pt x="3234715" y="385648"/>
                </a:lnTo>
                <a:lnTo>
                  <a:pt x="3219856" y="426199"/>
                </a:lnTo>
                <a:lnTo>
                  <a:pt x="3219323" y="437299"/>
                </a:lnTo>
                <a:lnTo>
                  <a:pt x="3156991" y="437299"/>
                </a:lnTo>
                <a:lnTo>
                  <a:pt x="3161373" y="393522"/>
                </a:lnTo>
                <a:lnTo>
                  <a:pt x="3186455" y="350888"/>
                </a:lnTo>
                <a:lnTo>
                  <a:pt x="3208769" y="326542"/>
                </a:lnTo>
                <a:lnTo>
                  <a:pt x="3217799" y="315810"/>
                </a:lnTo>
                <a:lnTo>
                  <a:pt x="3238601" y="279958"/>
                </a:lnTo>
                <a:lnTo>
                  <a:pt x="3240087" y="273773"/>
                </a:lnTo>
                <a:lnTo>
                  <a:pt x="3240494" y="272084"/>
                </a:lnTo>
                <a:lnTo>
                  <a:pt x="3227628" y="234657"/>
                </a:lnTo>
                <a:lnTo>
                  <a:pt x="3190824" y="224167"/>
                </a:lnTo>
                <a:lnTo>
                  <a:pt x="3181781" y="224942"/>
                </a:lnTo>
                <a:lnTo>
                  <a:pt x="3147568" y="243547"/>
                </a:lnTo>
                <a:lnTo>
                  <a:pt x="3128187" y="273773"/>
                </a:lnTo>
                <a:lnTo>
                  <a:pt x="3070136" y="249885"/>
                </a:lnTo>
                <a:lnTo>
                  <a:pt x="3090481" y="213474"/>
                </a:lnTo>
                <a:lnTo>
                  <a:pt x="3119653" y="185153"/>
                </a:lnTo>
                <a:lnTo>
                  <a:pt x="3155429" y="166865"/>
                </a:lnTo>
                <a:lnTo>
                  <a:pt x="3195396" y="160769"/>
                </a:lnTo>
                <a:lnTo>
                  <a:pt x="3219970" y="162598"/>
                </a:lnTo>
                <a:lnTo>
                  <a:pt x="3260204" y="177152"/>
                </a:lnTo>
                <a:lnTo>
                  <a:pt x="3288258" y="205460"/>
                </a:lnTo>
                <a:lnTo>
                  <a:pt x="3302431" y="242697"/>
                </a:lnTo>
                <a:lnTo>
                  <a:pt x="3304209" y="264375"/>
                </a:lnTo>
                <a:lnTo>
                  <a:pt x="3304209" y="19596"/>
                </a:lnTo>
                <a:lnTo>
                  <a:pt x="3291230" y="14808"/>
                </a:lnTo>
                <a:lnTo>
                  <a:pt x="3258807" y="6578"/>
                </a:lnTo>
                <a:lnTo>
                  <a:pt x="3225152" y="1651"/>
                </a:lnTo>
                <a:lnTo>
                  <a:pt x="3190290" y="0"/>
                </a:lnTo>
                <a:lnTo>
                  <a:pt x="3143275" y="2819"/>
                </a:lnTo>
                <a:lnTo>
                  <a:pt x="3098609" y="11264"/>
                </a:lnTo>
                <a:lnTo>
                  <a:pt x="3056318" y="25336"/>
                </a:lnTo>
                <a:lnTo>
                  <a:pt x="3016389" y="45034"/>
                </a:lnTo>
                <a:lnTo>
                  <a:pt x="2978823" y="70370"/>
                </a:lnTo>
                <a:lnTo>
                  <a:pt x="2943618" y="101333"/>
                </a:lnTo>
                <a:lnTo>
                  <a:pt x="2912427" y="136309"/>
                </a:lnTo>
                <a:lnTo>
                  <a:pt x="2886900" y="173685"/>
                </a:lnTo>
                <a:lnTo>
                  <a:pt x="2867037" y="213525"/>
                </a:lnTo>
                <a:lnTo>
                  <a:pt x="2852877" y="255676"/>
                </a:lnTo>
                <a:lnTo>
                  <a:pt x="2844368" y="300266"/>
                </a:lnTo>
                <a:lnTo>
                  <a:pt x="2841536" y="347268"/>
                </a:lnTo>
                <a:lnTo>
                  <a:pt x="2845219" y="400240"/>
                </a:lnTo>
                <a:lnTo>
                  <a:pt x="2856242" y="450380"/>
                </a:lnTo>
                <a:lnTo>
                  <a:pt x="2874619" y="497700"/>
                </a:lnTo>
                <a:lnTo>
                  <a:pt x="2900349" y="542175"/>
                </a:lnTo>
                <a:lnTo>
                  <a:pt x="2933433" y="583831"/>
                </a:lnTo>
                <a:lnTo>
                  <a:pt x="2971889" y="620496"/>
                </a:lnTo>
                <a:lnTo>
                  <a:pt x="3013748" y="649986"/>
                </a:lnTo>
                <a:lnTo>
                  <a:pt x="3059011" y="672299"/>
                </a:lnTo>
                <a:lnTo>
                  <a:pt x="3107677" y="687463"/>
                </a:lnTo>
                <a:lnTo>
                  <a:pt x="3159734" y="695452"/>
                </a:lnTo>
                <a:lnTo>
                  <a:pt x="3199053" y="696379"/>
                </a:lnTo>
                <a:lnTo>
                  <a:pt x="3202711" y="816724"/>
                </a:lnTo>
                <a:lnTo>
                  <a:pt x="3237230" y="796594"/>
                </a:lnTo>
                <a:lnTo>
                  <a:pt x="3270377" y="774801"/>
                </a:lnTo>
                <a:lnTo>
                  <a:pt x="3302152" y="751357"/>
                </a:lnTo>
                <a:lnTo>
                  <a:pt x="3332556" y="726236"/>
                </a:lnTo>
                <a:lnTo>
                  <a:pt x="3361245" y="699731"/>
                </a:lnTo>
                <a:lnTo>
                  <a:pt x="3387877" y="672147"/>
                </a:lnTo>
                <a:lnTo>
                  <a:pt x="3434969" y="613689"/>
                </a:lnTo>
                <a:lnTo>
                  <a:pt x="3463353" y="568680"/>
                </a:lnTo>
                <a:lnTo>
                  <a:pt x="3488880" y="518604"/>
                </a:lnTo>
                <a:lnTo>
                  <a:pt x="3503307" y="481406"/>
                </a:lnTo>
                <a:lnTo>
                  <a:pt x="3515753" y="437299"/>
                </a:lnTo>
                <a:lnTo>
                  <a:pt x="3520338" y="416407"/>
                </a:lnTo>
                <a:lnTo>
                  <a:pt x="3524885" y="381546"/>
                </a:lnTo>
                <a:lnTo>
                  <a:pt x="3526396" y="346265"/>
                </a:lnTo>
                <a:close/>
              </a:path>
              <a:path w="6342380" h="3091179">
                <a:moveTo>
                  <a:pt x="3557701" y="2700363"/>
                </a:moveTo>
                <a:lnTo>
                  <a:pt x="3555784" y="2660459"/>
                </a:lnTo>
                <a:lnTo>
                  <a:pt x="3555288" y="2657132"/>
                </a:lnTo>
                <a:lnTo>
                  <a:pt x="3550043" y="2621750"/>
                </a:lnTo>
                <a:lnTo>
                  <a:pt x="3540493" y="2584259"/>
                </a:lnTo>
                <a:lnTo>
                  <a:pt x="3527056" y="2547886"/>
                </a:lnTo>
                <a:lnTo>
                  <a:pt x="3526574" y="2546896"/>
                </a:lnTo>
                <a:lnTo>
                  <a:pt x="3510407" y="2513469"/>
                </a:lnTo>
                <a:lnTo>
                  <a:pt x="3468547" y="2451201"/>
                </a:lnTo>
                <a:lnTo>
                  <a:pt x="3415728" y="2398280"/>
                </a:lnTo>
                <a:lnTo>
                  <a:pt x="3353625" y="2356345"/>
                </a:lnTo>
                <a:lnTo>
                  <a:pt x="3350666" y="2354910"/>
                </a:lnTo>
                <a:lnTo>
                  <a:pt x="3350666" y="2601696"/>
                </a:lnTo>
                <a:lnTo>
                  <a:pt x="3350666" y="2602331"/>
                </a:lnTo>
                <a:lnTo>
                  <a:pt x="3334435" y="2640825"/>
                </a:lnTo>
                <a:lnTo>
                  <a:pt x="3295739" y="2657132"/>
                </a:lnTo>
                <a:lnTo>
                  <a:pt x="3284905" y="2656116"/>
                </a:lnTo>
                <a:lnTo>
                  <a:pt x="3283839" y="2655798"/>
                </a:lnTo>
                <a:lnTo>
                  <a:pt x="3283839" y="2779318"/>
                </a:lnTo>
                <a:lnTo>
                  <a:pt x="3283839" y="2835364"/>
                </a:lnTo>
                <a:lnTo>
                  <a:pt x="3052114" y="2835364"/>
                </a:lnTo>
                <a:lnTo>
                  <a:pt x="3052114" y="2779318"/>
                </a:lnTo>
                <a:lnTo>
                  <a:pt x="3283839" y="2779318"/>
                </a:lnTo>
                <a:lnTo>
                  <a:pt x="3283839" y="2655798"/>
                </a:lnTo>
                <a:lnTo>
                  <a:pt x="3250565" y="2632265"/>
                </a:lnTo>
                <a:lnTo>
                  <a:pt x="3241700" y="2601696"/>
                </a:lnTo>
                <a:lnTo>
                  <a:pt x="3242691" y="2590698"/>
                </a:lnTo>
                <a:lnTo>
                  <a:pt x="3265817" y="2555887"/>
                </a:lnTo>
                <a:lnTo>
                  <a:pt x="3295739" y="2546896"/>
                </a:lnTo>
                <a:lnTo>
                  <a:pt x="3306572" y="2547912"/>
                </a:lnTo>
                <a:lnTo>
                  <a:pt x="3341560" y="2571762"/>
                </a:lnTo>
                <a:lnTo>
                  <a:pt x="3350666" y="2601696"/>
                </a:lnTo>
                <a:lnTo>
                  <a:pt x="3350666" y="2354910"/>
                </a:lnTo>
                <a:lnTo>
                  <a:pt x="3283051" y="2326195"/>
                </a:lnTo>
                <a:lnTo>
                  <a:pt x="3245701" y="2316607"/>
                </a:lnTo>
                <a:lnTo>
                  <a:pt x="3207143" y="2310866"/>
                </a:lnTo>
                <a:lnTo>
                  <a:pt x="3167392" y="2308949"/>
                </a:lnTo>
                <a:lnTo>
                  <a:pt x="3127629" y="2310866"/>
                </a:lnTo>
                <a:lnTo>
                  <a:pt x="3093326" y="2316010"/>
                </a:lnTo>
                <a:lnTo>
                  <a:pt x="3093326" y="2602331"/>
                </a:lnTo>
                <a:lnTo>
                  <a:pt x="3092335" y="2613317"/>
                </a:lnTo>
                <a:lnTo>
                  <a:pt x="3069209" y="2648140"/>
                </a:lnTo>
                <a:lnTo>
                  <a:pt x="3039287" y="2657132"/>
                </a:lnTo>
                <a:lnTo>
                  <a:pt x="3028454" y="2656116"/>
                </a:lnTo>
                <a:lnTo>
                  <a:pt x="2993466" y="2632265"/>
                </a:lnTo>
                <a:lnTo>
                  <a:pt x="2984360" y="2602331"/>
                </a:lnTo>
                <a:lnTo>
                  <a:pt x="2984360" y="2601696"/>
                </a:lnTo>
                <a:lnTo>
                  <a:pt x="3000591" y="2563203"/>
                </a:lnTo>
                <a:lnTo>
                  <a:pt x="3039287" y="2546896"/>
                </a:lnTo>
                <a:lnTo>
                  <a:pt x="3050121" y="2547912"/>
                </a:lnTo>
                <a:lnTo>
                  <a:pt x="3084461" y="2571762"/>
                </a:lnTo>
                <a:lnTo>
                  <a:pt x="3093326" y="2602331"/>
                </a:lnTo>
                <a:lnTo>
                  <a:pt x="3093326" y="2316010"/>
                </a:lnTo>
                <a:lnTo>
                  <a:pt x="3051772" y="2326233"/>
                </a:lnTo>
                <a:lnTo>
                  <a:pt x="3015653" y="2339683"/>
                </a:lnTo>
                <a:lnTo>
                  <a:pt x="2981287" y="2356459"/>
                </a:lnTo>
                <a:lnTo>
                  <a:pt x="2919298" y="2398484"/>
                </a:lnTo>
                <a:lnTo>
                  <a:pt x="2866618" y="2451519"/>
                </a:lnTo>
                <a:lnTo>
                  <a:pt x="2825013" y="2513787"/>
                </a:lnTo>
                <a:lnTo>
                  <a:pt x="2808478" y="2548267"/>
                </a:lnTo>
                <a:lnTo>
                  <a:pt x="2795244" y="2584475"/>
                </a:lnTo>
                <a:lnTo>
                  <a:pt x="2785808" y="2621889"/>
                </a:lnTo>
                <a:lnTo>
                  <a:pt x="2780144" y="2660523"/>
                </a:lnTo>
                <a:lnTo>
                  <a:pt x="2778252" y="2700388"/>
                </a:lnTo>
                <a:lnTo>
                  <a:pt x="2780144" y="2740279"/>
                </a:lnTo>
                <a:lnTo>
                  <a:pt x="2785808" y="2778810"/>
                </a:lnTo>
                <a:lnTo>
                  <a:pt x="2795244" y="2816225"/>
                </a:lnTo>
                <a:lnTo>
                  <a:pt x="2808478" y="2852407"/>
                </a:lnTo>
                <a:lnTo>
                  <a:pt x="2825013" y="2886862"/>
                </a:lnTo>
                <a:lnTo>
                  <a:pt x="2866694" y="2949079"/>
                </a:lnTo>
                <a:lnTo>
                  <a:pt x="2919577" y="3002102"/>
                </a:lnTo>
                <a:lnTo>
                  <a:pt x="2981566" y="3043859"/>
                </a:lnTo>
                <a:lnTo>
                  <a:pt x="3015932" y="3060446"/>
                </a:lnTo>
                <a:lnTo>
                  <a:pt x="3052026" y="3073704"/>
                </a:lnTo>
                <a:lnTo>
                  <a:pt x="3089325" y="3083179"/>
                </a:lnTo>
                <a:lnTo>
                  <a:pt x="3127845" y="3088868"/>
                </a:lnTo>
                <a:lnTo>
                  <a:pt x="3167557" y="3090761"/>
                </a:lnTo>
                <a:lnTo>
                  <a:pt x="3207283" y="3088868"/>
                </a:lnTo>
                <a:lnTo>
                  <a:pt x="3245777" y="3083179"/>
                </a:lnTo>
                <a:lnTo>
                  <a:pt x="3283064" y="3073704"/>
                </a:lnTo>
                <a:lnTo>
                  <a:pt x="3319145" y="3060446"/>
                </a:lnTo>
                <a:lnTo>
                  <a:pt x="3353511" y="3043847"/>
                </a:lnTo>
                <a:lnTo>
                  <a:pt x="3415627" y="3002051"/>
                </a:lnTo>
                <a:lnTo>
                  <a:pt x="3468433" y="2949244"/>
                </a:lnTo>
                <a:lnTo>
                  <a:pt x="3510330" y="2887065"/>
                </a:lnTo>
                <a:lnTo>
                  <a:pt x="3527056" y="2852585"/>
                </a:lnTo>
                <a:lnTo>
                  <a:pt x="3533432" y="2835364"/>
                </a:lnTo>
                <a:lnTo>
                  <a:pt x="3540468" y="2816377"/>
                </a:lnTo>
                <a:lnTo>
                  <a:pt x="3549942" y="2779318"/>
                </a:lnTo>
                <a:lnTo>
                  <a:pt x="3550056" y="2778810"/>
                </a:lnTo>
                <a:lnTo>
                  <a:pt x="3555784" y="2740202"/>
                </a:lnTo>
                <a:lnTo>
                  <a:pt x="3557701" y="2700363"/>
                </a:lnTo>
                <a:close/>
              </a:path>
              <a:path w="6342380" h="3091179">
                <a:moveTo>
                  <a:pt x="4949202" y="2700363"/>
                </a:moveTo>
                <a:lnTo>
                  <a:pt x="4947297" y="2660459"/>
                </a:lnTo>
                <a:lnTo>
                  <a:pt x="4946802" y="2657132"/>
                </a:lnTo>
                <a:lnTo>
                  <a:pt x="4941570" y="2621750"/>
                </a:lnTo>
                <a:lnTo>
                  <a:pt x="4932019" y="2584259"/>
                </a:lnTo>
                <a:lnTo>
                  <a:pt x="4918608" y="2547886"/>
                </a:lnTo>
                <a:lnTo>
                  <a:pt x="4918126" y="2546896"/>
                </a:lnTo>
                <a:lnTo>
                  <a:pt x="4901984" y="2513469"/>
                </a:lnTo>
                <a:lnTo>
                  <a:pt x="4860214" y="2451201"/>
                </a:lnTo>
                <a:lnTo>
                  <a:pt x="4807483" y="2398280"/>
                </a:lnTo>
                <a:lnTo>
                  <a:pt x="4745482" y="2356345"/>
                </a:lnTo>
                <a:lnTo>
                  <a:pt x="4744390" y="2355824"/>
                </a:lnTo>
                <a:lnTo>
                  <a:pt x="4744390" y="2780246"/>
                </a:lnTo>
                <a:lnTo>
                  <a:pt x="4731207" y="2806801"/>
                </a:lnTo>
                <a:lnTo>
                  <a:pt x="4694415" y="2851124"/>
                </a:lnTo>
                <a:lnTo>
                  <a:pt x="4644809" y="2883166"/>
                </a:lnTo>
                <a:lnTo>
                  <a:pt x="4589259" y="2899473"/>
                </a:lnTo>
                <a:lnTo>
                  <a:pt x="4559681" y="2901505"/>
                </a:lnTo>
                <a:lnTo>
                  <a:pt x="4530141" y="2899473"/>
                </a:lnTo>
                <a:lnTo>
                  <a:pt x="4474819" y="2883166"/>
                </a:lnTo>
                <a:lnTo>
                  <a:pt x="4425556" y="2851124"/>
                </a:lnTo>
                <a:lnTo>
                  <a:pt x="4388523" y="2806801"/>
                </a:lnTo>
                <a:lnTo>
                  <a:pt x="4374985" y="2780246"/>
                </a:lnTo>
                <a:lnTo>
                  <a:pt x="4436249" y="2780246"/>
                </a:lnTo>
                <a:lnTo>
                  <a:pt x="4446359" y="2795740"/>
                </a:lnTo>
                <a:lnTo>
                  <a:pt x="4458424" y="2809176"/>
                </a:lnTo>
                <a:lnTo>
                  <a:pt x="4505528" y="2837091"/>
                </a:lnTo>
                <a:lnTo>
                  <a:pt x="4560049" y="2846387"/>
                </a:lnTo>
                <a:lnTo>
                  <a:pt x="4578718" y="2845320"/>
                </a:lnTo>
                <a:lnTo>
                  <a:pt x="4631829" y="2829395"/>
                </a:lnTo>
                <a:lnTo>
                  <a:pt x="4674425" y="2795371"/>
                </a:lnTo>
                <a:lnTo>
                  <a:pt x="4684954" y="2780246"/>
                </a:lnTo>
                <a:lnTo>
                  <a:pt x="4744390" y="2780246"/>
                </a:lnTo>
                <a:lnTo>
                  <a:pt x="4744390" y="2355824"/>
                </a:lnTo>
                <a:lnTo>
                  <a:pt x="4742523" y="2354910"/>
                </a:lnTo>
                <a:lnTo>
                  <a:pt x="4742523" y="2601696"/>
                </a:lnTo>
                <a:lnTo>
                  <a:pt x="4742523" y="2602331"/>
                </a:lnTo>
                <a:lnTo>
                  <a:pt x="4726330" y="2640825"/>
                </a:lnTo>
                <a:lnTo>
                  <a:pt x="4687697" y="2657132"/>
                </a:lnTo>
                <a:lnTo>
                  <a:pt x="4676876" y="2656116"/>
                </a:lnTo>
                <a:lnTo>
                  <a:pt x="4642599" y="2632265"/>
                </a:lnTo>
                <a:lnTo>
                  <a:pt x="4633747" y="2601696"/>
                </a:lnTo>
                <a:lnTo>
                  <a:pt x="4634738" y="2590698"/>
                </a:lnTo>
                <a:lnTo>
                  <a:pt x="4657826" y="2555887"/>
                </a:lnTo>
                <a:lnTo>
                  <a:pt x="4687697" y="2546896"/>
                </a:lnTo>
                <a:lnTo>
                  <a:pt x="4698504" y="2547912"/>
                </a:lnTo>
                <a:lnTo>
                  <a:pt x="4733442" y="2571762"/>
                </a:lnTo>
                <a:lnTo>
                  <a:pt x="4742523" y="2601696"/>
                </a:lnTo>
                <a:lnTo>
                  <a:pt x="4742523" y="2354910"/>
                </a:lnTo>
                <a:lnTo>
                  <a:pt x="4675035" y="2326195"/>
                </a:lnTo>
                <a:lnTo>
                  <a:pt x="4637735" y="2316607"/>
                </a:lnTo>
                <a:lnTo>
                  <a:pt x="4599254" y="2310866"/>
                </a:lnTo>
                <a:lnTo>
                  <a:pt x="4559566" y="2308949"/>
                </a:lnTo>
                <a:lnTo>
                  <a:pt x="4519866" y="2310866"/>
                </a:lnTo>
                <a:lnTo>
                  <a:pt x="4485614" y="2316010"/>
                </a:lnTo>
                <a:lnTo>
                  <a:pt x="4485614" y="2602331"/>
                </a:lnTo>
                <a:lnTo>
                  <a:pt x="4484636" y="2613317"/>
                </a:lnTo>
                <a:lnTo>
                  <a:pt x="4461548" y="2648140"/>
                </a:lnTo>
                <a:lnTo>
                  <a:pt x="4431677" y="2657132"/>
                </a:lnTo>
                <a:lnTo>
                  <a:pt x="4420857" y="2656116"/>
                </a:lnTo>
                <a:lnTo>
                  <a:pt x="4385932" y="2632265"/>
                </a:lnTo>
                <a:lnTo>
                  <a:pt x="4376839" y="2602331"/>
                </a:lnTo>
                <a:lnTo>
                  <a:pt x="4376839" y="2601696"/>
                </a:lnTo>
                <a:lnTo>
                  <a:pt x="4393044" y="2563203"/>
                </a:lnTo>
                <a:lnTo>
                  <a:pt x="4431677" y="2546896"/>
                </a:lnTo>
                <a:lnTo>
                  <a:pt x="4442485" y="2547912"/>
                </a:lnTo>
                <a:lnTo>
                  <a:pt x="4476775" y="2571762"/>
                </a:lnTo>
                <a:lnTo>
                  <a:pt x="4485614" y="2602331"/>
                </a:lnTo>
                <a:lnTo>
                  <a:pt x="4485614" y="2316010"/>
                </a:lnTo>
                <a:lnTo>
                  <a:pt x="4444136" y="2326233"/>
                </a:lnTo>
                <a:lnTo>
                  <a:pt x="4408081" y="2339683"/>
                </a:lnTo>
                <a:lnTo>
                  <a:pt x="4373765" y="2356459"/>
                </a:lnTo>
                <a:lnTo>
                  <a:pt x="4311891" y="2398484"/>
                </a:lnTo>
                <a:lnTo>
                  <a:pt x="4259288" y="2451519"/>
                </a:lnTo>
                <a:lnTo>
                  <a:pt x="4217759" y="2513787"/>
                </a:lnTo>
                <a:lnTo>
                  <a:pt x="4201249" y="2548267"/>
                </a:lnTo>
                <a:lnTo>
                  <a:pt x="4188053" y="2584475"/>
                </a:lnTo>
                <a:lnTo>
                  <a:pt x="4178617" y="2621889"/>
                </a:lnTo>
                <a:lnTo>
                  <a:pt x="4172966" y="2660523"/>
                </a:lnTo>
                <a:lnTo>
                  <a:pt x="4171073" y="2700388"/>
                </a:lnTo>
                <a:lnTo>
                  <a:pt x="4172978" y="2740279"/>
                </a:lnTo>
                <a:lnTo>
                  <a:pt x="4178617" y="2778810"/>
                </a:lnTo>
                <a:lnTo>
                  <a:pt x="4188053" y="2816225"/>
                </a:lnTo>
                <a:lnTo>
                  <a:pt x="4201249" y="2852407"/>
                </a:lnTo>
                <a:lnTo>
                  <a:pt x="4217771" y="2886862"/>
                </a:lnTo>
                <a:lnTo>
                  <a:pt x="4259377" y="2949079"/>
                </a:lnTo>
                <a:lnTo>
                  <a:pt x="4312170" y="3002102"/>
                </a:lnTo>
                <a:lnTo>
                  <a:pt x="4374058" y="3043859"/>
                </a:lnTo>
                <a:lnTo>
                  <a:pt x="4408360" y="3060446"/>
                </a:lnTo>
                <a:lnTo>
                  <a:pt x="4444390" y="3073704"/>
                </a:lnTo>
                <a:lnTo>
                  <a:pt x="4481627" y="3083179"/>
                </a:lnTo>
                <a:lnTo>
                  <a:pt x="4520082" y="3088868"/>
                </a:lnTo>
                <a:lnTo>
                  <a:pt x="4559732" y="3090761"/>
                </a:lnTo>
                <a:lnTo>
                  <a:pt x="4599381" y="3088868"/>
                </a:lnTo>
                <a:lnTo>
                  <a:pt x="4637811" y="3083179"/>
                </a:lnTo>
                <a:lnTo>
                  <a:pt x="4675048" y="3073704"/>
                </a:lnTo>
                <a:lnTo>
                  <a:pt x="4711052" y="3060446"/>
                </a:lnTo>
                <a:lnTo>
                  <a:pt x="4745367" y="3043847"/>
                </a:lnTo>
                <a:lnTo>
                  <a:pt x="4807369" y="3002051"/>
                </a:lnTo>
                <a:lnTo>
                  <a:pt x="4860087" y="2949244"/>
                </a:lnTo>
                <a:lnTo>
                  <a:pt x="4893170" y="2901505"/>
                </a:lnTo>
                <a:lnTo>
                  <a:pt x="4901920" y="2887065"/>
                </a:lnTo>
                <a:lnTo>
                  <a:pt x="4918621" y="2852585"/>
                </a:lnTo>
                <a:lnTo>
                  <a:pt x="4931994" y="2816377"/>
                </a:lnTo>
                <a:lnTo>
                  <a:pt x="4941582" y="2778810"/>
                </a:lnTo>
                <a:lnTo>
                  <a:pt x="4947297" y="2740202"/>
                </a:lnTo>
                <a:lnTo>
                  <a:pt x="4949202" y="2700363"/>
                </a:lnTo>
                <a:close/>
              </a:path>
              <a:path w="6342380" h="3091179">
                <a:moveTo>
                  <a:pt x="6342050" y="2700363"/>
                </a:moveTo>
                <a:lnTo>
                  <a:pt x="6340132" y="2660459"/>
                </a:lnTo>
                <a:lnTo>
                  <a:pt x="6339637" y="2657132"/>
                </a:lnTo>
                <a:lnTo>
                  <a:pt x="6334392" y="2621750"/>
                </a:lnTo>
                <a:lnTo>
                  <a:pt x="6324841" y="2584259"/>
                </a:lnTo>
                <a:lnTo>
                  <a:pt x="6311404" y="2547886"/>
                </a:lnTo>
                <a:lnTo>
                  <a:pt x="6310922" y="2546896"/>
                </a:lnTo>
                <a:lnTo>
                  <a:pt x="6294755" y="2513469"/>
                </a:lnTo>
                <a:lnTo>
                  <a:pt x="6252896" y="2451201"/>
                </a:lnTo>
                <a:lnTo>
                  <a:pt x="6200076" y="2398280"/>
                </a:lnTo>
                <a:lnTo>
                  <a:pt x="6140539" y="2357907"/>
                </a:lnTo>
                <a:lnTo>
                  <a:pt x="6140539" y="2771978"/>
                </a:lnTo>
                <a:lnTo>
                  <a:pt x="6128067" y="2800146"/>
                </a:lnTo>
                <a:lnTo>
                  <a:pt x="6091428" y="2847378"/>
                </a:lnTo>
                <a:lnTo>
                  <a:pt x="6040475" y="2881769"/>
                </a:lnTo>
                <a:lnTo>
                  <a:pt x="5982779" y="2899321"/>
                </a:lnTo>
                <a:lnTo>
                  <a:pt x="5951867" y="2901505"/>
                </a:lnTo>
                <a:lnTo>
                  <a:pt x="5920981" y="2899321"/>
                </a:lnTo>
                <a:lnTo>
                  <a:pt x="5863501" y="2881769"/>
                </a:lnTo>
                <a:lnTo>
                  <a:pt x="5812904" y="2847378"/>
                </a:lnTo>
                <a:lnTo>
                  <a:pt x="5776036" y="2800146"/>
                </a:lnTo>
                <a:lnTo>
                  <a:pt x="5763184" y="2771978"/>
                </a:lnTo>
                <a:lnTo>
                  <a:pt x="6140539" y="2771978"/>
                </a:lnTo>
                <a:lnTo>
                  <a:pt x="6140539" y="2357907"/>
                </a:lnTo>
                <a:lnTo>
                  <a:pt x="6137973" y="2356345"/>
                </a:lnTo>
                <a:lnTo>
                  <a:pt x="6135014" y="2354910"/>
                </a:lnTo>
                <a:lnTo>
                  <a:pt x="6135014" y="2601696"/>
                </a:lnTo>
                <a:lnTo>
                  <a:pt x="6135014" y="2602331"/>
                </a:lnTo>
                <a:lnTo>
                  <a:pt x="6118784" y="2640825"/>
                </a:lnTo>
                <a:lnTo>
                  <a:pt x="6080087" y="2657132"/>
                </a:lnTo>
                <a:lnTo>
                  <a:pt x="6069254" y="2656116"/>
                </a:lnTo>
                <a:lnTo>
                  <a:pt x="6034913" y="2632265"/>
                </a:lnTo>
                <a:lnTo>
                  <a:pt x="6026048" y="2601696"/>
                </a:lnTo>
                <a:lnTo>
                  <a:pt x="6027039" y="2590698"/>
                </a:lnTo>
                <a:lnTo>
                  <a:pt x="6050165" y="2555887"/>
                </a:lnTo>
                <a:lnTo>
                  <a:pt x="6080087" y="2546896"/>
                </a:lnTo>
                <a:lnTo>
                  <a:pt x="6090920" y="2547912"/>
                </a:lnTo>
                <a:lnTo>
                  <a:pt x="6125908" y="2571762"/>
                </a:lnTo>
                <a:lnTo>
                  <a:pt x="6135014" y="2601696"/>
                </a:lnTo>
                <a:lnTo>
                  <a:pt x="6135014" y="2354910"/>
                </a:lnTo>
                <a:lnTo>
                  <a:pt x="6067399" y="2326195"/>
                </a:lnTo>
                <a:lnTo>
                  <a:pt x="6030049" y="2316607"/>
                </a:lnTo>
                <a:lnTo>
                  <a:pt x="5991491" y="2310866"/>
                </a:lnTo>
                <a:lnTo>
                  <a:pt x="5951740" y="2308949"/>
                </a:lnTo>
                <a:lnTo>
                  <a:pt x="5911977" y="2310866"/>
                </a:lnTo>
                <a:lnTo>
                  <a:pt x="5877674" y="2316010"/>
                </a:lnTo>
                <a:lnTo>
                  <a:pt x="5877674" y="2602331"/>
                </a:lnTo>
                <a:lnTo>
                  <a:pt x="5876683" y="2613317"/>
                </a:lnTo>
                <a:lnTo>
                  <a:pt x="5853557" y="2648140"/>
                </a:lnTo>
                <a:lnTo>
                  <a:pt x="5823636" y="2657132"/>
                </a:lnTo>
                <a:lnTo>
                  <a:pt x="5812802" y="2656116"/>
                </a:lnTo>
                <a:lnTo>
                  <a:pt x="5777814" y="2632265"/>
                </a:lnTo>
                <a:lnTo>
                  <a:pt x="5768708" y="2602331"/>
                </a:lnTo>
                <a:lnTo>
                  <a:pt x="5768708" y="2601696"/>
                </a:lnTo>
                <a:lnTo>
                  <a:pt x="5784939" y="2563203"/>
                </a:lnTo>
                <a:lnTo>
                  <a:pt x="5823636" y="2546896"/>
                </a:lnTo>
                <a:lnTo>
                  <a:pt x="5834469" y="2547912"/>
                </a:lnTo>
                <a:lnTo>
                  <a:pt x="5868809" y="2571762"/>
                </a:lnTo>
                <a:lnTo>
                  <a:pt x="5877674" y="2602331"/>
                </a:lnTo>
                <a:lnTo>
                  <a:pt x="5877674" y="2316010"/>
                </a:lnTo>
                <a:lnTo>
                  <a:pt x="5836120" y="2326233"/>
                </a:lnTo>
                <a:lnTo>
                  <a:pt x="5800001" y="2339683"/>
                </a:lnTo>
                <a:lnTo>
                  <a:pt x="5765635" y="2356459"/>
                </a:lnTo>
                <a:lnTo>
                  <a:pt x="5703646" y="2398484"/>
                </a:lnTo>
                <a:lnTo>
                  <a:pt x="5650966" y="2451519"/>
                </a:lnTo>
                <a:lnTo>
                  <a:pt x="5609361" y="2513787"/>
                </a:lnTo>
                <a:lnTo>
                  <a:pt x="5592826" y="2548267"/>
                </a:lnTo>
                <a:lnTo>
                  <a:pt x="5579592" y="2584475"/>
                </a:lnTo>
                <a:lnTo>
                  <a:pt x="5570156" y="2621889"/>
                </a:lnTo>
                <a:lnTo>
                  <a:pt x="5564479" y="2660523"/>
                </a:lnTo>
                <a:lnTo>
                  <a:pt x="5562600" y="2700388"/>
                </a:lnTo>
                <a:lnTo>
                  <a:pt x="5564492" y="2740279"/>
                </a:lnTo>
                <a:lnTo>
                  <a:pt x="5570156" y="2778810"/>
                </a:lnTo>
                <a:lnTo>
                  <a:pt x="5579592" y="2816225"/>
                </a:lnTo>
                <a:lnTo>
                  <a:pt x="5592826" y="2852407"/>
                </a:lnTo>
                <a:lnTo>
                  <a:pt x="5609361" y="2886862"/>
                </a:lnTo>
                <a:lnTo>
                  <a:pt x="5651043" y="2949079"/>
                </a:lnTo>
                <a:lnTo>
                  <a:pt x="5703925" y="3002102"/>
                </a:lnTo>
                <a:lnTo>
                  <a:pt x="5765914" y="3043859"/>
                </a:lnTo>
                <a:lnTo>
                  <a:pt x="5800280" y="3060446"/>
                </a:lnTo>
                <a:lnTo>
                  <a:pt x="5836374" y="3073704"/>
                </a:lnTo>
                <a:lnTo>
                  <a:pt x="5873674" y="3083179"/>
                </a:lnTo>
                <a:lnTo>
                  <a:pt x="5912193" y="3088868"/>
                </a:lnTo>
                <a:lnTo>
                  <a:pt x="5951906" y="3090761"/>
                </a:lnTo>
                <a:lnTo>
                  <a:pt x="5991631" y="3088868"/>
                </a:lnTo>
                <a:lnTo>
                  <a:pt x="6030125" y="3083179"/>
                </a:lnTo>
                <a:lnTo>
                  <a:pt x="6067412" y="3073704"/>
                </a:lnTo>
                <a:lnTo>
                  <a:pt x="6103493" y="3060446"/>
                </a:lnTo>
                <a:lnTo>
                  <a:pt x="6137859" y="3043847"/>
                </a:lnTo>
                <a:lnTo>
                  <a:pt x="6199975" y="3002051"/>
                </a:lnTo>
                <a:lnTo>
                  <a:pt x="6252781" y="2949244"/>
                </a:lnTo>
                <a:lnTo>
                  <a:pt x="6285916" y="2901505"/>
                </a:lnTo>
                <a:lnTo>
                  <a:pt x="6311404" y="2852585"/>
                </a:lnTo>
                <a:lnTo>
                  <a:pt x="6324816" y="2816377"/>
                </a:lnTo>
                <a:lnTo>
                  <a:pt x="6334392" y="2778950"/>
                </a:lnTo>
                <a:lnTo>
                  <a:pt x="6335420" y="2771978"/>
                </a:lnTo>
                <a:lnTo>
                  <a:pt x="6340132" y="2740202"/>
                </a:lnTo>
                <a:lnTo>
                  <a:pt x="6342050" y="270036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5500" y="1872234"/>
            <a:ext cx="551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Partimos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dataset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hay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texto.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417" y="2576067"/>
          <a:ext cx="11758293" cy="3329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Fecha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Usuario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Comentario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is_retweet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13:45:40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ingrediente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esencial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dietas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saludables.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13:50:00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63880">
                        <a:lnSpc>
                          <a:spcPct val="100699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fuente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baja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huella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carbono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hídrica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además:\n\n</a:t>
                      </a:r>
                      <a:r>
                        <a:rPr sz="1400" dirty="0">
                          <a:latin typeface="Segoe UI Emoji"/>
                          <a:cs typeface="Segoe UI Emoji"/>
                        </a:rPr>
                        <a:t>🚫🌾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tienen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gluten,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ideales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14:20:00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¿#SabíasQue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tienen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hierro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vegetal,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ayuda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estar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más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fuerte?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17:12:10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Nooooo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hecho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también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hable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!!!!</a:t>
                      </a:r>
                      <a:r>
                        <a:rPr sz="14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todos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debemos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migrar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hacia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allá !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medios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tenemos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responsabilidad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hablar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todos!!!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21:01:20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083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supuesto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conozco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@Tierradanimales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desde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inicios,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 nos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seguimos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mutuamente.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Incluso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participe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varias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pláticas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veganismo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23:59:50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No,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vegetarianismo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imposible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sigue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siendo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explotación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animal.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veganismo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sí.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5500" y="6073851"/>
            <a:ext cx="10116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existe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etiqueta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indique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hablando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171700"/>
            <a:ext cx="5987796" cy="32903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2302" y="2034921"/>
            <a:ext cx="57188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lenguaje  humano  es  traducido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un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lenguaje</a:t>
            </a:r>
            <a:r>
              <a:rPr sz="2400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pueda</a:t>
            </a:r>
            <a:r>
              <a:rPr sz="2400" spc="2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ser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entendido</a:t>
            </a:r>
            <a:r>
              <a:rPr sz="2400" spc="2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por</a:t>
            </a:r>
            <a:r>
              <a:rPr sz="2400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la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computadora.</a:t>
            </a:r>
            <a:endParaRPr sz="2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apoyamos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Word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embedding.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Word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embedding</a:t>
            </a:r>
            <a:r>
              <a:rPr sz="2400" spc="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texto</a:t>
            </a:r>
            <a:r>
              <a:rPr sz="2400" spc="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representado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forma</a:t>
            </a:r>
            <a:r>
              <a:rPr sz="2400" spc="5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numérica</a:t>
            </a:r>
            <a:r>
              <a:rPr sz="2400" spc="5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(vector</a:t>
            </a:r>
            <a:r>
              <a:rPr sz="2400" spc="5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múltiples dimensiones).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0848" y="5704713"/>
            <a:ext cx="5129530" cy="951865"/>
            <a:chOff x="6030848" y="5704713"/>
            <a:chExt cx="5129530" cy="951865"/>
          </a:xfrm>
        </p:grpSpPr>
        <p:sp>
          <p:nvSpPr>
            <p:cNvPr id="6" name="object 6"/>
            <p:cNvSpPr/>
            <p:nvPr/>
          </p:nvSpPr>
          <p:spPr>
            <a:xfrm>
              <a:off x="6059423" y="5733288"/>
              <a:ext cx="5072380" cy="894715"/>
            </a:xfrm>
            <a:custGeom>
              <a:avLst/>
              <a:gdLst/>
              <a:ahLst/>
              <a:cxnLst/>
              <a:rect l="l" t="t" r="r" b="b"/>
              <a:pathLst>
                <a:path w="5072380" h="894715">
                  <a:moveTo>
                    <a:pt x="4922774" y="0"/>
                  </a:moveTo>
                  <a:lnTo>
                    <a:pt x="149098" y="0"/>
                  </a:lnTo>
                  <a:lnTo>
                    <a:pt x="101990" y="7600"/>
                  </a:lnTo>
                  <a:lnTo>
                    <a:pt x="61063" y="28766"/>
                  </a:lnTo>
                  <a:lnTo>
                    <a:pt x="28781" y="61041"/>
                  </a:lnTo>
                  <a:lnTo>
                    <a:pt x="7605" y="101970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7605" y="792617"/>
                  </a:lnTo>
                  <a:lnTo>
                    <a:pt x="28781" y="833546"/>
                  </a:lnTo>
                  <a:lnTo>
                    <a:pt x="61063" y="865821"/>
                  </a:lnTo>
                  <a:lnTo>
                    <a:pt x="101990" y="886987"/>
                  </a:lnTo>
                  <a:lnTo>
                    <a:pt x="149098" y="894588"/>
                  </a:lnTo>
                  <a:lnTo>
                    <a:pt x="4922774" y="894588"/>
                  </a:lnTo>
                  <a:lnTo>
                    <a:pt x="4969881" y="886987"/>
                  </a:lnTo>
                  <a:lnTo>
                    <a:pt x="5010808" y="865821"/>
                  </a:lnTo>
                  <a:lnTo>
                    <a:pt x="5043090" y="833546"/>
                  </a:lnTo>
                  <a:lnTo>
                    <a:pt x="5064266" y="792617"/>
                  </a:lnTo>
                  <a:lnTo>
                    <a:pt x="5071872" y="745490"/>
                  </a:lnTo>
                  <a:lnTo>
                    <a:pt x="5071872" y="149098"/>
                  </a:lnTo>
                  <a:lnTo>
                    <a:pt x="5064266" y="101970"/>
                  </a:lnTo>
                  <a:lnTo>
                    <a:pt x="5043090" y="61041"/>
                  </a:lnTo>
                  <a:lnTo>
                    <a:pt x="5010808" y="28766"/>
                  </a:lnTo>
                  <a:lnTo>
                    <a:pt x="4969881" y="7600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9423" y="5733288"/>
              <a:ext cx="5072380" cy="894715"/>
            </a:xfrm>
            <a:custGeom>
              <a:avLst/>
              <a:gdLst/>
              <a:ahLst/>
              <a:cxnLst/>
              <a:rect l="l" t="t" r="r" b="b"/>
              <a:pathLst>
                <a:path w="5072380" h="894715">
                  <a:moveTo>
                    <a:pt x="0" y="149098"/>
                  </a:moveTo>
                  <a:lnTo>
                    <a:pt x="7605" y="101970"/>
                  </a:lnTo>
                  <a:lnTo>
                    <a:pt x="28781" y="61041"/>
                  </a:lnTo>
                  <a:lnTo>
                    <a:pt x="61063" y="28766"/>
                  </a:lnTo>
                  <a:lnTo>
                    <a:pt x="101990" y="7600"/>
                  </a:lnTo>
                  <a:lnTo>
                    <a:pt x="149098" y="0"/>
                  </a:lnTo>
                  <a:lnTo>
                    <a:pt x="4922774" y="0"/>
                  </a:lnTo>
                  <a:lnTo>
                    <a:pt x="4969881" y="7600"/>
                  </a:lnTo>
                  <a:lnTo>
                    <a:pt x="5010808" y="28766"/>
                  </a:lnTo>
                  <a:lnTo>
                    <a:pt x="5043090" y="61041"/>
                  </a:lnTo>
                  <a:lnTo>
                    <a:pt x="5064266" y="101970"/>
                  </a:lnTo>
                  <a:lnTo>
                    <a:pt x="5071872" y="149098"/>
                  </a:lnTo>
                  <a:lnTo>
                    <a:pt x="5071872" y="745490"/>
                  </a:lnTo>
                  <a:lnTo>
                    <a:pt x="5064266" y="792617"/>
                  </a:lnTo>
                  <a:lnTo>
                    <a:pt x="5043090" y="833546"/>
                  </a:lnTo>
                  <a:lnTo>
                    <a:pt x="5010808" y="865821"/>
                  </a:lnTo>
                  <a:lnTo>
                    <a:pt x="4969881" y="886987"/>
                  </a:lnTo>
                  <a:lnTo>
                    <a:pt x="4922774" y="894588"/>
                  </a:lnTo>
                  <a:lnTo>
                    <a:pt x="149098" y="894588"/>
                  </a:lnTo>
                  <a:lnTo>
                    <a:pt x="101990" y="886987"/>
                  </a:lnTo>
                  <a:lnTo>
                    <a:pt x="61063" y="865821"/>
                  </a:lnTo>
                  <a:lnTo>
                    <a:pt x="28781" y="833546"/>
                  </a:lnTo>
                  <a:lnTo>
                    <a:pt x="7605" y="792617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57149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0019" y="6044285"/>
            <a:ext cx="417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Caminando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-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Caminó</a:t>
            </a:r>
            <a:r>
              <a:rPr sz="18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+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Nadó</a:t>
            </a:r>
            <a:r>
              <a:rPr sz="18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40099"/>
                </a:solidFill>
                <a:latin typeface="Tahoma"/>
                <a:cs typeface="Tahoma"/>
              </a:rPr>
              <a:t>Nadando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8080" y="5718428"/>
            <a:ext cx="4379595" cy="951865"/>
            <a:chOff x="648080" y="5718428"/>
            <a:chExt cx="4379595" cy="951865"/>
          </a:xfrm>
        </p:grpSpPr>
        <p:sp>
          <p:nvSpPr>
            <p:cNvPr id="10" name="object 10"/>
            <p:cNvSpPr/>
            <p:nvPr/>
          </p:nvSpPr>
          <p:spPr>
            <a:xfrm>
              <a:off x="676655" y="5747003"/>
              <a:ext cx="4322445" cy="894715"/>
            </a:xfrm>
            <a:custGeom>
              <a:avLst/>
              <a:gdLst/>
              <a:ahLst/>
              <a:cxnLst/>
              <a:rect l="l" t="t" r="r" b="b"/>
              <a:pathLst>
                <a:path w="4322445" h="894715">
                  <a:moveTo>
                    <a:pt x="4172966" y="0"/>
                  </a:moveTo>
                  <a:lnTo>
                    <a:pt x="149097" y="0"/>
                  </a:lnTo>
                  <a:lnTo>
                    <a:pt x="101970" y="7600"/>
                  </a:lnTo>
                  <a:lnTo>
                    <a:pt x="61041" y="28766"/>
                  </a:lnTo>
                  <a:lnTo>
                    <a:pt x="28766" y="61041"/>
                  </a:lnTo>
                  <a:lnTo>
                    <a:pt x="7600" y="101970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7600" y="792617"/>
                  </a:lnTo>
                  <a:lnTo>
                    <a:pt x="28766" y="833546"/>
                  </a:lnTo>
                  <a:lnTo>
                    <a:pt x="61041" y="865821"/>
                  </a:lnTo>
                  <a:lnTo>
                    <a:pt x="101970" y="886987"/>
                  </a:lnTo>
                  <a:lnTo>
                    <a:pt x="149097" y="894588"/>
                  </a:lnTo>
                  <a:lnTo>
                    <a:pt x="4172966" y="894588"/>
                  </a:lnTo>
                  <a:lnTo>
                    <a:pt x="4220073" y="886987"/>
                  </a:lnTo>
                  <a:lnTo>
                    <a:pt x="4261000" y="865821"/>
                  </a:lnTo>
                  <a:lnTo>
                    <a:pt x="4293282" y="833546"/>
                  </a:lnTo>
                  <a:lnTo>
                    <a:pt x="4314458" y="792617"/>
                  </a:lnTo>
                  <a:lnTo>
                    <a:pt x="4322064" y="745490"/>
                  </a:lnTo>
                  <a:lnTo>
                    <a:pt x="4322064" y="149098"/>
                  </a:lnTo>
                  <a:lnTo>
                    <a:pt x="4314458" y="101970"/>
                  </a:lnTo>
                  <a:lnTo>
                    <a:pt x="4293282" y="61041"/>
                  </a:lnTo>
                  <a:lnTo>
                    <a:pt x="4261000" y="28766"/>
                  </a:lnTo>
                  <a:lnTo>
                    <a:pt x="4220073" y="7600"/>
                  </a:lnTo>
                  <a:lnTo>
                    <a:pt x="4172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655" y="5747003"/>
              <a:ext cx="4322445" cy="894715"/>
            </a:xfrm>
            <a:custGeom>
              <a:avLst/>
              <a:gdLst/>
              <a:ahLst/>
              <a:cxnLst/>
              <a:rect l="l" t="t" r="r" b="b"/>
              <a:pathLst>
                <a:path w="4322445" h="894715">
                  <a:moveTo>
                    <a:pt x="0" y="149098"/>
                  </a:moveTo>
                  <a:lnTo>
                    <a:pt x="7600" y="101970"/>
                  </a:lnTo>
                  <a:lnTo>
                    <a:pt x="28766" y="61041"/>
                  </a:lnTo>
                  <a:lnTo>
                    <a:pt x="61041" y="28766"/>
                  </a:lnTo>
                  <a:lnTo>
                    <a:pt x="101970" y="7600"/>
                  </a:lnTo>
                  <a:lnTo>
                    <a:pt x="149097" y="0"/>
                  </a:lnTo>
                  <a:lnTo>
                    <a:pt x="4172966" y="0"/>
                  </a:lnTo>
                  <a:lnTo>
                    <a:pt x="4220073" y="7600"/>
                  </a:lnTo>
                  <a:lnTo>
                    <a:pt x="4261000" y="28766"/>
                  </a:lnTo>
                  <a:lnTo>
                    <a:pt x="4293282" y="61041"/>
                  </a:lnTo>
                  <a:lnTo>
                    <a:pt x="4314458" y="101970"/>
                  </a:lnTo>
                  <a:lnTo>
                    <a:pt x="4322064" y="149098"/>
                  </a:lnTo>
                  <a:lnTo>
                    <a:pt x="4322064" y="745490"/>
                  </a:lnTo>
                  <a:lnTo>
                    <a:pt x="4314458" y="792617"/>
                  </a:lnTo>
                  <a:lnTo>
                    <a:pt x="4293282" y="833546"/>
                  </a:lnTo>
                  <a:lnTo>
                    <a:pt x="4261000" y="865821"/>
                  </a:lnTo>
                  <a:lnTo>
                    <a:pt x="4220073" y="886987"/>
                  </a:lnTo>
                  <a:lnTo>
                    <a:pt x="4172966" y="894588"/>
                  </a:lnTo>
                  <a:lnTo>
                    <a:pt x="149097" y="894588"/>
                  </a:lnTo>
                  <a:lnTo>
                    <a:pt x="101970" y="886987"/>
                  </a:lnTo>
                  <a:lnTo>
                    <a:pt x="61041" y="865821"/>
                  </a:lnTo>
                  <a:lnTo>
                    <a:pt x="28766" y="833546"/>
                  </a:lnTo>
                  <a:lnTo>
                    <a:pt x="7600" y="792617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57149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644" y="6057391"/>
            <a:ext cx="324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Rey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-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Hombre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+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Mujer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=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Reyna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067" y="1389886"/>
            <a:ext cx="6173724" cy="5468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210311" y="1152144"/>
            <a:ext cx="11683365" cy="5550535"/>
            <a:chOff x="210311" y="1152144"/>
            <a:chExt cx="11683365" cy="55505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11" y="1190244"/>
              <a:ext cx="5885688" cy="5512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4703" y="1191768"/>
              <a:ext cx="5498592" cy="5510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63361" y="1591818"/>
              <a:ext cx="533400" cy="123825"/>
            </a:xfrm>
            <a:custGeom>
              <a:avLst/>
              <a:gdLst/>
              <a:ahLst/>
              <a:cxnLst/>
              <a:rect l="l" t="t" r="r" b="b"/>
              <a:pathLst>
                <a:path w="533400" h="123825">
                  <a:moveTo>
                    <a:pt x="0" y="123444"/>
                  </a:moveTo>
                  <a:lnTo>
                    <a:pt x="533400" y="12344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ln w="254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190244"/>
              <a:ext cx="407034" cy="5325110"/>
            </a:xfrm>
            <a:custGeom>
              <a:avLst/>
              <a:gdLst/>
              <a:ahLst/>
              <a:cxnLst/>
              <a:rect l="l" t="t" r="r" b="b"/>
              <a:pathLst>
                <a:path w="407034" h="5325109">
                  <a:moveTo>
                    <a:pt x="406907" y="5324856"/>
                  </a:moveTo>
                  <a:lnTo>
                    <a:pt x="365896" y="5320040"/>
                  </a:lnTo>
                  <a:lnTo>
                    <a:pt x="327701" y="5306228"/>
                  </a:lnTo>
                  <a:lnTo>
                    <a:pt x="293141" y="5284374"/>
                  </a:lnTo>
                  <a:lnTo>
                    <a:pt x="263032" y="5255429"/>
                  </a:lnTo>
                  <a:lnTo>
                    <a:pt x="238192" y="5220348"/>
                  </a:lnTo>
                  <a:lnTo>
                    <a:pt x="219438" y="5180082"/>
                  </a:lnTo>
                  <a:lnTo>
                    <a:pt x="207586" y="5135585"/>
                  </a:lnTo>
                  <a:lnTo>
                    <a:pt x="203453" y="5087810"/>
                  </a:lnTo>
                  <a:lnTo>
                    <a:pt x="203453" y="711072"/>
                  </a:lnTo>
                  <a:lnTo>
                    <a:pt x="199321" y="663296"/>
                  </a:lnTo>
                  <a:lnTo>
                    <a:pt x="187469" y="618805"/>
                  </a:lnTo>
                  <a:lnTo>
                    <a:pt x="168715" y="578549"/>
                  </a:lnTo>
                  <a:lnTo>
                    <a:pt x="143875" y="543480"/>
                  </a:lnTo>
                  <a:lnTo>
                    <a:pt x="113766" y="514549"/>
                  </a:lnTo>
                  <a:lnTo>
                    <a:pt x="79206" y="492706"/>
                  </a:lnTo>
                  <a:lnTo>
                    <a:pt x="41011" y="478903"/>
                  </a:lnTo>
                  <a:lnTo>
                    <a:pt x="0" y="474090"/>
                  </a:lnTo>
                  <a:lnTo>
                    <a:pt x="41011" y="469273"/>
                  </a:lnTo>
                  <a:lnTo>
                    <a:pt x="79206" y="455455"/>
                  </a:lnTo>
                  <a:lnTo>
                    <a:pt x="113766" y="433592"/>
                  </a:lnTo>
                  <a:lnTo>
                    <a:pt x="143875" y="404637"/>
                  </a:lnTo>
                  <a:lnTo>
                    <a:pt x="168715" y="369545"/>
                  </a:lnTo>
                  <a:lnTo>
                    <a:pt x="187469" y="329269"/>
                  </a:lnTo>
                  <a:lnTo>
                    <a:pt x="199321" y="284763"/>
                  </a:lnTo>
                  <a:lnTo>
                    <a:pt x="203453" y="236981"/>
                  </a:lnTo>
                  <a:lnTo>
                    <a:pt x="207586" y="189242"/>
                  </a:lnTo>
                  <a:lnTo>
                    <a:pt x="219438" y="144768"/>
                  </a:lnTo>
                  <a:lnTo>
                    <a:pt x="238192" y="104514"/>
                  </a:lnTo>
                  <a:lnTo>
                    <a:pt x="263032" y="69437"/>
                  </a:lnTo>
                  <a:lnTo>
                    <a:pt x="293141" y="40491"/>
                  </a:lnTo>
                  <a:lnTo>
                    <a:pt x="327701" y="18633"/>
                  </a:lnTo>
                  <a:lnTo>
                    <a:pt x="365896" y="4817"/>
                  </a:lnTo>
                  <a:lnTo>
                    <a:pt x="406907" y="0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1621" y="2832354"/>
              <a:ext cx="447040" cy="189230"/>
            </a:xfrm>
            <a:custGeom>
              <a:avLst/>
              <a:gdLst/>
              <a:ahLst/>
              <a:cxnLst/>
              <a:rect l="l" t="t" r="r" b="b"/>
              <a:pathLst>
                <a:path w="447040" h="189230">
                  <a:moveTo>
                    <a:pt x="446531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46531" y="188975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1621" y="2832354"/>
              <a:ext cx="447040" cy="189230"/>
            </a:xfrm>
            <a:custGeom>
              <a:avLst/>
              <a:gdLst/>
              <a:ahLst/>
              <a:cxnLst/>
              <a:rect l="l" t="t" r="r" b="b"/>
              <a:pathLst>
                <a:path w="447040" h="189230">
                  <a:moveTo>
                    <a:pt x="0" y="188975"/>
                  </a:moveTo>
                  <a:lnTo>
                    <a:pt x="446531" y="188975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254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42315" y="2220467"/>
            <a:ext cx="5360035" cy="4474845"/>
            <a:chOff x="242315" y="2220467"/>
            <a:chExt cx="5360035" cy="4474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220467"/>
              <a:ext cx="4692396" cy="4474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06410" y="2396853"/>
              <a:ext cx="396240" cy="396875"/>
            </a:xfrm>
            <a:custGeom>
              <a:avLst/>
              <a:gdLst/>
              <a:ahLst/>
              <a:cxnLst/>
              <a:rect l="l" t="t" r="r" b="b"/>
              <a:pathLst>
                <a:path w="396239" h="396875">
                  <a:moveTo>
                    <a:pt x="198162" y="396857"/>
                  </a:moveTo>
                  <a:lnTo>
                    <a:pt x="237926" y="392949"/>
                  </a:lnTo>
                  <a:lnTo>
                    <a:pt x="275178" y="381219"/>
                  </a:lnTo>
                  <a:lnTo>
                    <a:pt x="308892" y="362792"/>
                  </a:lnTo>
                  <a:lnTo>
                    <a:pt x="350749" y="324792"/>
                  </a:lnTo>
                  <a:lnTo>
                    <a:pt x="380277" y="275833"/>
                  </a:lnTo>
                  <a:lnTo>
                    <a:pt x="391813" y="238341"/>
                  </a:lnTo>
                  <a:lnTo>
                    <a:pt x="395659" y="198132"/>
                  </a:lnTo>
                  <a:lnTo>
                    <a:pt x="394697" y="177894"/>
                  </a:lnTo>
                  <a:lnTo>
                    <a:pt x="386995" y="139277"/>
                  </a:lnTo>
                  <a:lnTo>
                    <a:pt x="371816" y="103410"/>
                  </a:lnTo>
                  <a:lnTo>
                    <a:pt x="337901" y="57817"/>
                  </a:lnTo>
                  <a:lnTo>
                    <a:pt x="292440" y="23862"/>
                  </a:lnTo>
                  <a:lnTo>
                    <a:pt x="256679" y="8678"/>
                  </a:lnTo>
                  <a:lnTo>
                    <a:pt x="218178" y="964"/>
                  </a:lnTo>
                  <a:lnTo>
                    <a:pt x="198000" y="0"/>
                  </a:lnTo>
                  <a:lnTo>
                    <a:pt x="177618" y="964"/>
                  </a:lnTo>
                  <a:lnTo>
                    <a:pt x="138916" y="8678"/>
                  </a:lnTo>
                  <a:lnTo>
                    <a:pt x="103182" y="23866"/>
                  </a:lnTo>
                  <a:lnTo>
                    <a:pt x="57858" y="57871"/>
                  </a:lnTo>
                  <a:lnTo>
                    <a:pt x="24041" y="103490"/>
                  </a:lnTo>
                  <a:lnTo>
                    <a:pt x="19269" y="113320"/>
                  </a:lnTo>
                  <a:lnTo>
                    <a:pt x="195272" y="113320"/>
                  </a:lnTo>
                  <a:lnTo>
                    <a:pt x="279890" y="198194"/>
                  </a:lnTo>
                  <a:lnTo>
                    <a:pt x="195272" y="283069"/>
                  </a:lnTo>
                  <a:lnTo>
                    <a:pt x="18990" y="283069"/>
                  </a:lnTo>
                  <a:lnTo>
                    <a:pt x="24049" y="293501"/>
                  </a:lnTo>
                  <a:lnTo>
                    <a:pt x="57829" y="338913"/>
                  </a:lnTo>
                  <a:lnTo>
                    <a:pt x="103146" y="372761"/>
                  </a:lnTo>
                  <a:lnTo>
                    <a:pt x="138980" y="388082"/>
                  </a:lnTo>
                  <a:lnTo>
                    <a:pt x="177759" y="395882"/>
                  </a:lnTo>
                  <a:lnTo>
                    <a:pt x="198162" y="396857"/>
                  </a:lnTo>
                  <a:close/>
                </a:path>
                <a:path w="396239" h="396875">
                  <a:moveTo>
                    <a:pt x="18990" y="283069"/>
                  </a:moveTo>
                  <a:lnTo>
                    <a:pt x="195272" y="283069"/>
                  </a:lnTo>
                  <a:lnTo>
                    <a:pt x="164586" y="251824"/>
                  </a:lnTo>
                  <a:lnTo>
                    <a:pt x="196202" y="220112"/>
                  </a:lnTo>
                  <a:lnTo>
                    <a:pt x="117628" y="220112"/>
                  </a:lnTo>
                  <a:lnTo>
                    <a:pt x="117628" y="176276"/>
                  </a:lnTo>
                  <a:lnTo>
                    <a:pt x="196202" y="176276"/>
                  </a:lnTo>
                  <a:lnTo>
                    <a:pt x="164586" y="144565"/>
                  </a:lnTo>
                  <a:lnTo>
                    <a:pt x="195272" y="113320"/>
                  </a:lnTo>
                  <a:lnTo>
                    <a:pt x="19269" y="113320"/>
                  </a:lnTo>
                  <a:lnTo>
                    <a:pt x="3898" y="158287"/>
                  </a:lnTo>
                  <a:lnTo>
                    <a:pt x="0" y="198194"/>
                  </a:lnTo>
                  <a:lnTo>
                    <a:pt x="973" y="218683"/>
                  </a:lnTo>
                  <a:lnTo>
                    <a:pt x="3892" y="238481"/>
                  </a:lnTo>
                  <a:lnTo>
                    <a:pt x="8757" y="257591"/>
                  </a:lnTo>
                  <a:lnTo>
                    <a:pt x="15567" y="276011"/>
                  </a:lnTo>
                  <a:lnTo>
                    <a:pt x="18990" y="283069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6400" y="1598116"/>
            <a:ext cx="11281410" cy="482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Como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resultado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identificaron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5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grandes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grupos: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400">
              <a:latin typeface="Tahoma"/>
              <a:cs typeface="Tahoma"/>
            </a:endParaRPr>
          </a:p>
          <a:p>
            <a:pPr marL="5319395" marR="5080">
              <a:lnSpc>
                <a:spcPct val="100000"/>
              </a:lnSpc>
              <a:tabLst>
                <a:tab pos="6887845" algn="l"/>
                <a:tab pos="7297420" algn="l"/>
                <a:tab pos="8815705" algn="l"/>
                <a:tab pos="9684385" algn="l"/>
                <a:tab pos="10341610" algn="l"/>
              </a:tabLst>
            </a:pP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Consideran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como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postura ética.</a:t>
            </a:r>
            <a:endParaRPr sz="2200">
              <a:latin typeface="Tahoma"/>
              <a:cs typeface="Tahoma"/>
            </a:endParaRPr>
          </a:p>
          <a:p>
            <a:pPr marL="5319395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Comentan</a:t>
            </a:r>
            <a:r>
              <a:rPr sz="2200" spc="2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sobre</a:t>
            </a:r>
            <a:r>
              <a:rPr sz="22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lo</a:t>
            </a:r>
            <a:r>
              <a:rPr sz="22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deliciosas</a:t>
            </a:r>
            <a:r>
              <a:rPr sz="2200" spc="2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200" spc="25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saludables</a:t>
            </a:r>
            <a:r>
              <a:rPr sz="2200" spc="25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endParaRPr sz="2200">
              <a:latin typeface="Tahoma"/>
              <a:cs typeface="Tahoma"/>
            </a:endParaRPr>
          </a:p>
          <a:p>
            <a:pPr marL="5319395">
              <a:lnSpc>
                <a:spcPct val="100000"/>
              </a:lnSpc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son</a:t>
            </a:r>
            <a:r>
              <a:rPr sz="22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las</a:t>
            </a:r>
            <a:r>
              <a:rPr sz="22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hamburguesas</a:t>
            </a:r>
            <a:r>
              <a:rPr sz="22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vegetarianas</a:t>
            </a:r>
            <a:r>
              <a:rPr sz="22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200" spc="-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veganas.</a:t>
            </a:r>
            <a:endParaRPr sz="2200">
              <a:latin typeface="Tahoma"/>
              <a:cs typeface="Tahoma"/>
            </a:endParaRPr>
          </a:p>
          <a:p>
            <a:pPr marL="5319395" marR="6985">
              <a:lnSpc>
                <a:spcPts val="5280"/>
              </a:lnSpc>
              <a:spcBef>
                <a:spcPts val="61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Comentarios</a:t>
            </a:r>
            <a:r>
              <a:rPr sz="2200" spc="-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sarcásticos</a:t>
            </a:r>
            <a:r>
              <a:rPr sz="2200" spc="-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sobre</a:t>
            </a:r>
            <a:r>
              <a:rPr sz="2200" spc="-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200" spc="-1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veganismo.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Personas</a:t>
            </a:r>
            <a:r>
              <a:rPr sz="2200" spc="-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totalmente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2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contra</a:t>
            </a:r>
            <a:r>
              <a:rPr sz="22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200" spc="-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veganismo.</a:t>
            </a:r>
            <a:endParaRPr sz="2200">
              <a:latin typeface="Tahoma"/>
              <a:cs typeface="Tahoma"/>
            </a:endParaRPr>
          </a:p>
          <a:p>
            <a:pPr marL="5319395" marR="6985">
              <a:lnSpc>
                <a:spcPct val="100000"/>
              </a:lnSpc>
              <a:spcBef>
                <a:spcPts val="2030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Consideran</a:t>
            </a:r>
            <a:r>
              <a:rPr sz="2200" spc="1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200" spc="1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hay</a:t>
            </a:r>
            <a:r>
              <a:rPr sz="22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personas</a:t>
            </a:r>
            <a:r>
              <a:rPr sz="2200" spc="1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200" spc="1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son</a:t>
            </a:r>
            <a:r>
              <a:rPr sz="22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veganas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sólo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por</a:t>
            </a:r>
            <a:r>
              <a:rPr sz="22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moda.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6403" y="3387457"/>
            <a:ext cx="396240" cy="2716530"/>
          </a:xfrm>
          <a:custGeom>
            <a:avLst/>
            <a:gdLst/>
            <a:ahLst/>
            <a:cxnLst/>
            <a:rect l="l" t="t" r="r" b="b"/>
            <a:pathLst>
              <a:path w="396239" h="2716529">
                <a:moveTo>
                  <a:pt x="395655" y="2517660"/>
                </a:moveTo>
                <a:lnTo>
                  <a:pt x="391820" y="2477820"/>
                </a:lnTo>
                <a:lnTo>
                  <a:pt x="380250" y="2440432"/>
                </a:lnTo>
                <a:lnTo>
                  <a:pt x="361950" y="2406599"/>
                </a:lnTo>
                <a:lnTo>
                  <a:pt x="323888" y="2364587"/>
                </a:lnTo>
                <a:lnTo>
                  <a:pt x="279895" y="2337333"/>
                </a:lnTo>
                <a:lnTo>
                  <a:pt x="279895" y="2517724"/>
                </a:lnTo>
                <a:lnTo>
                  <a:pt x="195275" y="2602598"/>
                </a:lnTo>
                <a:lnTo>
                  <a:pt x="164592" y="2571356"/>
                </a:lnTo>
                <a:lnTo>
                  <a:pt x="196202" y="2539644"/>
                </a:lnTo>
                <a:lnTo>
                  <a:pt x="117627" y="2539644"/>
                </a:lnTo>
                <a:lnTo>
                  <a:pt x="117627" y="2495804"/>
                </a:lnTo>
                <a:lnTo>
                  <a:pt x="196202" y="2495804"/>
                </a:lnTo>
                <a:lnTo>
                  <a:pt x="164592" y="2464092"/>
                </a:lnTo>
                <a:lnTo>
                  <a:pt x="195275" y="2432850"/>
                </a:lnTo>
                <a:lnTo>
                  <a:pt x="279895" y="2517724"/>
                </a:lnTo>
                <a:lnTo>
                  <a:pt x="279895" y="2337333"/>
                </a:lnTo>
                <a:lnTo>
                  <a:pt x="237744" y="2323388"/>
                </a:lnTo>
                <a:lnTo>
                  <a:pt x="198005" y="2319528"/>
                </a:lnTo>
                <a:lnTo>
                  <a:pt x="177622" y="2320493"/>
                </a:lnTo>
                <a:lnTo>
                  <a:pt x="138912" y="2328202"/>
                </a:lnTo>
                <a:lnTo>
                  <a:pt x="103187" y="2343391"/>
                </a:lnTo>
                <a:lnTo>
                  <a:pt x="57861" y="2377402"/>
                </a:lnTo>
                <a:lnTo>
                  <a:pt x="24041" y="2423020"/>
                </a:lnTo>
                <a:lnTo>
                  <a:pt x="8763" y="2458834"/>
                </a:lnTo>
                <a:lnTo>
                  <a:pt x="977" y="2497455"/>
                </a:lnTo>
                <a:lnTo>
                  <a:pt x="0" y="2517724"/>
                </a:lnTo>
                <a:lnTo>
                  <a:pt x="977" y="2538209"/>
                </a:lnTo>
                <a:lnTo>
                  <a:pt x="8763" y="2577122"/>
                </a:lnTo>
                <a:lnTo>
                  <a:pt x="24053" y="2613025"/>
                </a:lnTo>
                <a:lnTo>
                  <a:pt x="57835" y="2658440"/>
                </a:lnTo>
                <a:lnTo>
                  <a:pt x="103149" y="2692285"/>
                </a:lnTo>
                <a:lnTo>
                  <a:pt x="138976" y="2707614"/>
                </a:lnTo>
                <a:lnTo>
                  <a:pt x="177761" y="2715412"/>
                </a:lnTo>
                <a:lnTo>
                  <a:pt x="198158" y="2716390"/>
                </a:lnTo>
                <a:lnTo>
                  <a:pt x="218363" y="2715412"/>
                </a:lnTo>
                <a:lnTo>
                  <a:pt x="256870" y="2707589"/>
                </a:lnTo>
                <a:lnTo>
                  <a:pt x="292608" y="2692235"/>
                </a:lnTo>
                <a:lnTo>
                  <a:pt x="338035" y="2658313"/>
                </a:lnTo>
                <a:lnTo>
                  <a:pt x="371868" y="2612847"/>
                </a:lnTo>
                <a:lnTo>
                  <a:pt x="387007" y="2576957"/>
                </a:lnTo>
                <a:lnTo>
                  <a:pt x="394703" y="2538107"/>
                </a:lnTo>
                <a:lnTo>
                  <a:pt x="395655" y="2517660"/>
                </a:lnTo>
                <a:close/>
              </a:path>
              <a:path w="396239" h="2716529">
                <a:moveTo>
                  <a:pt x="395655" y="1869960"/>
                </a:moveTo>
                <a:lnTo>
                  <a:pt x="391820" y="1830120"/>
                </a:lnTo>
                <a:lnTo>
                  <a:pt x="380250" y="1792732"/>
                </a:lnTo>
                <a:lnTo>
                  <a:pt x="361950" y="1758899"/>
                </a:lnTo>
                <a:lnTo>
                  <a:pt x="323888" y="1716887"/>
                </a:lnTo>
                <a:lnTo>
                  <a:pt x="279895" y="1689633"/>
                </a:lnTo>
                <a:lnTo>
                  <a:pt x="279895" y="1870024"/>
                </a:lnTo>
                <a:lnTo>
                  <a:pt x="195275" y="1954898"/>
                </a:lnTo>
                <a:lnTo>
                  <a:pt x="164592" y="1923656"/>
                </a:lnTo>
                <a:lnTo>
                  <a:pt x="196202" y="1891944"/>
                </a:lnTo>
                <a:lnTo>
                  <a:pt x="117627" y="1891944"/>
                </a:lnTo>
                <a:lnTo>
                  <a:pt x="117627" y="1848104"/>
                </a:lnTo>
                <a:lnTo>
                  <a:pt x="196202" y="1848104"/>
                </a:lnTo>
                <a:lnTo>
                  <a:pt x="164592" y="1816392"/>
                </a:lnTo>
                <a:lnTo>
                  <a:pt x="195275" y="1785150"/>
                </a:lnTo>
                <a:lnTo>
                  <a:pt x="279895" y="1870024"/>
                </a:lnTo>
                <a:lnTo>
                  <a:pt x="279895" y="1689633"/>
                </a:lnTo>
                <a:lnTo>
                  <a:pt x="237744" y="1675688"/>
                </a:lnTo>
                <a:lnTo>
                  <a:pt x="198005" y="1671828"/>
                </a:lnTo>
                <a:lnTo>
                  <a:pt x="177622" y="1672793"/>
                </a:lnTo>
                <a:lnTo>
                  <a:pt x="138912" y="1680502"/>
                </a:lnTo>
                <a:lnTo>
                  <a:pt x="103187" y="1695691"/>
                </a:lnTo>
                <a:lnTo>
                  <a:pt x="57861" y="1729701"/>
                </a:lnTo>
                <a:lnTo>
                  <a:pt x="24041" y="1775320"/>
                </a:lnTo>
                <a:lnTo>
                  <a:pt x="8763" y="1811134"/>
                </a:lnTo>
                <a:lnTo>
                  <a:pt x="977" y="1849755"/>
                </a:lnTo>
                <a:lnTo>
                  <a:pt x="0" y="1870024"/>
                </a:lnTo>
                <a:lnTo>
                  <a:pt x="977" y="1890509"/>
                </a:lnTo>
                <a:lnTo>
                  <a:pt x="8763" y="1929422"/>
                </a:lnTo>
                <a:lnTo>
                  <a:pt x="24053" y="1965325"/>
                </a:lnTo>
                <a:lnTo>
                  <a:pt x="57835" y="2010740"/>
                </a:lnTo>
                <a:lnTo>
                  <a:pt x="103149" y="2044585"/>
                </a:lnTo>
                <a:lnTo>
                  <a:pt x="138976" y="2059914"/>
                </a:lnTo>
                <a:lnTo>
                  <a:pt x="177761" y="2067712"/>
                </a:lnTo>
                <a:lnTo>
                  <a:pt x="198158" y="2068690"/>
                </a:lnTo>
                <a:lnTo>
                  <a:pt x="218363" y="2067712"/>
                </a:lnTo>
                <a:lnTo>
                  <a:pt x="256870" y="2059889"/>
                </a:lnTo>
                <a:lnTo>
                  <a:pt x="292608" y="2044534"/>
                </a:lnTo>
                <a:lnTo>
                  <a:pt x="338035" y="2010613"/>
                </a:lnTo>
                <a:lnTo>
                  <a:pt x="371868" y="1965147"/>
                </a:lnTo>
                <a:lnTo>
                  <a:pt x="387007" y="1929257"/>
                </a:lnTo>
                <a:lnTo>
                  <a:pt x="394703" y="1890407"/>
                </a:lnTo>
                <a:lnTo>
                  <a:pt x="395655" y="1869960"/>
                </a:lnTo>
                <a:close/>
              </a:path>
              <a:path w="396239" h="2716529">
                <a:moveTo>
                  <a:pt x="395655" y="1220736"/>
                </a:moveTo>
                <a:lnTo>
                  <a:pt x="391820" y="1180896"/>
                </a:lnTo>
                <a:lnTo>
                  <a:pt x="380250" y="1143508"/>
                </a:lnTo>
                <a:lnTo>
                  <a:pt x="361950" y="1109675"/>
                </a:lnTo>
                <a:lnTo>
                  <a:pt x="323888" y="1067663"/>
                </a:lnTo>
                <a:lnTo>
                  <a:pt x="279895" y="1040409"/>
                </a:lnTo>
                <a:lnTo>
                  <a:pt x="279895" y="1220800"/>
                </a:lnTo>
                <a:lnTo>
                  <a:pt x="195275" y="1305674"/>
                </a:lnTo>
                <a:lnTo>
                  <a:pt x="164592" y="1274432"/>
                </a:lnTo>
                <a:lnTo>
                  <a:pt x="196202" y="1242720"/>
                </a:lnTo>
                <a:lnTo>
                  <a:pt x="117627" y="1242720"/>
                </a:lnTo>
                <a:lnTo>
                  <a:pt x="117627" y="1198880"/>
                </a:lnTo>
                <a:lnTo>
                  <a:pt x="196202" y="1198880"/>
                </a:lnTo>
                <a:lnTo>
                  <a:pt x="164592" y="1167168"/>
                </a:lnTo>
                <a:lnTo>
                  <a:pt x="195275" y="1135926"/>
                </a:lnTo>
                <a:lnTo>
                  <a:pt x="279895" y="1220800"/>
                </a:lnTo>
                <a:lnTo>
                  <a:pt x="279895" y="1040409"/>
                </a:lnTo>
                <a:lnTo>
                  <a:pt x="237744" y="1026464"/>
                </a:lnTo>
                <a:lnTo>
                  <a:pt x="198005" y="1022604"/>
                </a:lnTo>
                <a:lnTo>
                  <a:pt x="177622" y="1023569"/>
                </a:lnTo>
                <a:lnTo>
                  <a:pt x="138912" y="1031278"/>
                </a:lnTo>
                <a:lnTo>
                  <a:pt x="103187" y="1046467"/>
                </a:lnTo>
                <a:lnTo>
                  <a:pt x="57861" y="1080477"/>
                </a:lnTo>
                <a:lnTo>
                  <a:pt x="24041" y="1126096"/>
                </a:lnTo>
                <a:lnTo>
                  <a:pt x="8763" y="1161910"/>
                </a:lnTo>
                <a:lnTo>
                  <a:pt x="977" y="1200531"/>
                </a:lnTo>
                <a:lnTo>
                  <a:pt x="0" y="1220800"/>
                </a:lnTo>
                <a:lnTo>
                  <a:pt x="977" y="1241285"/>
                </a:lnTo>
                <a:lnTo>
                  <a:pt x="8763" y="1280198"/>
                </a:lnTo>
                <a:lnTo>
                  <a:pt x="24053" y="1316101"/>
                </a:lnTo>
                <a:lnTo>
                  <a:pt x="57835" y="1361516"/>
                </a:lnTo>
                <a:lnTo>
                  <a:pt x="103149" y="1395361"/>
                </a:lnTo>
                <a:lnTo>
                  <a:pt x="138976" y="1410690"/>
                </a:lnTo>
                <a:lnTo>
                  <a:pt x="177761" y="1418488"/>
                </a:lnTo>
                <a:lnTo>
                  <a:pt x="198158" y="1419466"/>
                </a:lnTo>
                <a:lnTo>
                  <a:pt x="218363" y="1418488"/>
                </a:lnTo>
                <a:lnTo>
                  <a:pt x="256870" y="1410665"/>
                </a:lnTo>
                <a:lnTo>
                  <a:pt x="292608" y="1395310"/>
                </a:lnTo>
                <a:lnTo>
                  <a:pt x="338035" y="1361389"/>
                </a:lnTo>
                <a:lnTo>
                  <a:pt x="371868" y="1315923"/>
                </a:lnTo>
                <a:lnTo>
                  <a:pt x="387007" y="1280033"/>
                </a:lnTo>
                <a:lnTo>
                  <a:pt x="394703" y="1241183"/>
                </a:lnTo>
                <a:lnTo>
                  <a:pt x="395655" y="1220736"/>
                </a:lnTo>
                <a:close/>
              </a:path>
              <a:path w="396239" h="2716529">
                <a:moveTo>
                  <a:pt x="395655" y="198132"/>
                </a:moveTo>
                <a:lnTo>
                  <a:pt x="391820" y="158292"/>
                </a:lnTo>
                <a:lnTo>
                  <a:pt x="380250" y="120904"/>
                </a:lnTo>
                <a:lnTo>
                  <a:pt x="361950" y="87071"/>
                </a:lnTo>
                <a:lnTo>
                  <a:pt x="323888" y="45059"/>
                </a:lnTo>
                <a:lnTo>
                  <a:pt x="279895" y="17805"/>
                </a:lnTo>
                <a:lnTo>
                  <a:pt x="279895" y="198196"/>
                </a:lnTo>
                <a:lnTo>
                  <a:pt x="195275" y="283070"/>
                </a:lnTo>
                <a:lnTo>
                  <a:pt x="164592" y="251828"/>
                </a:lnTo>
                <a:lnTo>
                  <a:pt x="196202" y="220116"/>
                </a:lnTo>
                <a:lnTo>
                  <a:pt x="117627" y="220116"/>
                </a:lnTo>
                <a:lnTo>
                  <a:pt x="117627" y="176276"/>
                </a:lnTo>
                <a:lnTo>
                  <a:pt x="196202" y="176276"/>
                </a:lnTo>
                <a:lnTo>
                  <a:pt x="164592" y="144564"/>
                </a:lnTo>
                <a:lnTo>
                  <a:pt x="195275" y="113322"/>
                </a:lnTo>
                <a:lnTo>
                  <a:pt x="279895" y="198196"/>
                </a:lnTo>
                <a:lnTo>
                  <a:pt x="279895" y="17805"/>
                </a:lnTo>
                <a:lnTo>
                  <a:pt x="237744" y="3860"/>
                </a:lnTo>
                <a:lnTo>
                  <a:pt x="198005" y="0"/>
                </a:lnTo>
                <a:lnTo>
                  <a:pt x="177622" y="965"/>
                </a:lnTo>
                <a:lnTo>
                  <a:pt x="138912" y="8674"/>
                </a:lnTo>
                <a:lnTo>
                  <a:pt x="103187" y="23863"/>
                </a:lnTo>
                <a:lnTo>
                  <a:pt x="57861" y="57873"/>
                </a:lnTo>
                <a:lnTo>
                  <a:pt x="24041" y="103492"/>
                </a:lnTo>
                <a:lnTo>
                  <a:pt x="8763" y="139306"/>
                </a:lnTo>
                <a:lnTo>
                  <a:pt x="977" y="177927"/>
                </a:lnTo>
                <a:lnTo>
                  <a:pt x="0" y="198196"/>
                </a:lnTo>
                <a:lnTo>
                  <a:pt x="977" y="218681"/>
                </a:lnTo>
                <a:lnTo>
                  <a:pt x="8763" y="257594"/>
                </a:lnTo>
                <a:lnTo>
                  <a:pt x="24053" y="293497"/>
                </a:lnTo>
                <a:lnTo>
                  <a:pt x="57835" y="338912"/>
                </a:lnTo>
                <a:lnTo>
                  <a:pt x="103149" y="372757"/>
                </a:lnTo>
                <a:lnTo>
                  <a:pt x="138976" y="388086"/>
                </a:lnTo>
                <a:lnTo>
                  <a:pt x="177761" y="395884"/>
                </a:lnTo>
                <a:lnTo>
                  <a:pt x="198158" y="396862"/>
                </a:lnTo>
                <a:lnTo>
                  <a:pt x="218363" y="395884"/>
                </a:lnTo>
                <a:lnTo>
                  <a:pt x="256870" y="388061"/>
                </a:lnTo>
                <a:lnTo>
                  <a:pt x="292608" y="372706"/>
                </a:lnTo>
                <a:lnTo>
                  <a:pt x="338035" y="338785"/>
                </a:lnTo>
                <a:lnTo>
                  <a:pt x="371868" y="293319"/>
                </a:lnTo>
                <a:lnTo>
                  <a:pt x="387007" y="257429"/>
                </a:lnTo>
                <a:lnTo>
                  <a:pt x="394703" y="218579"/>
                </a:lnTo>
                <a:lnTo>
                  <a:pt x="395655" y="198132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8" y="2287016"/>
            <a:ext cx="4036061" cy="13574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MX" spc="-10" dirty="0">
                <a:solidFill>
                  <a:srgbClr val="FFFFFF"/>
                </a:solidFill>
              </a:rPr>
              <a:t>CLUSTERING</a:t>
            </a:r>
            <a:endParaRPr spc="-10" dirty="0">
              <a:solidFill>
                <a:srgbClr val="FFFFFF"/>
              </a:solidFill>
            </a:endParaRPr>
          </a:p>
          <a:p>
            <a:pPr marL="12700">
              <a:lnSpc>
                <a:spcPts val="5185"/>
              </a:lnSpc>
            </a:pPr>
            <a:r>
              <a:rPr b="0" spc="-50" dirty="0">
                <a:solidFill>
                  <a:srgbClr val="FFFFFF"/>
                </a:solidFill>
                <a:latin typeface="Segoe UI Emoji"/>
                <a:cs typeface="Segoe UI Emoji"/>
              </a:rPr>
              <a:t>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32579" y="2832608"/>
            <a:ext cx="69227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24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conocemos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2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antemano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cuantos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clusters queremos.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Obtenemos</a:t>
            </a:r>
            <a:r>
              <a:rPr sz="2400" spc="1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1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representación</a:t>
            </a:r>
            <a:r>
              <a:rPr sz="2400" spc="1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basada</a:t>
            </a:r>
            <a:r>
              <a:rPr sz="2400" spc="2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árboles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llamada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dendograma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permite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visualizar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spc="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obtenidos</a:t>
            </a:r>
            <a:r>
              <a:rPr sz="2400" spc="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spc="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posible</a:t>
            </a:r>
            <a:r>
              <a:rPr sz="2400" spc="1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clusters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1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N.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1691639"/>
            <a:ext cx="2842260" cy="4594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80797" y="2714625"/>
            <a:ext cx="5657850" cy="3366135"/>
            <a:chOff x="280797" y="2714625"/>
            <a:chExt cx="5657850" cy="3366135"/>
          </a:xfrm>
        </p:grpSpPr>
        <p:sp>
          <p:nvSpPr>
            <p:cNvPr id="4" name="object 4"/>
            <p:cNvSpPr/>
            <p:nvPr/>
          </p:nvSpPr>
          <p:spPr>
            <a:xfrm>
              <a:off x="309372" y="2743200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5049266" y="0"/>
                  </a:moveTo>
                  <a:lnTo>
                    <a:pt x="551446" y="0"/>
                  </a:lnTo>
                  <a:lnTo>
                    <a:pt x="503865" y="2024"/>
                  </a:lnTo>
                  <a:lnTo>
                    <a:pt x="457407" y="7986"/>
                  </a:lnTo>
                  <a:lnTo>
                    <a:pt x="412240" y="17720"/>
                  </a:lnTo>
                  <a:lnTo>
                    <a:pt x="368527" y="31061"/>
                  </a:lnTo>
                  <a:lnTo>
                    <a:pt x="326435" y="47843"/>
                  </a:lnTo>
                  <a:lnTo>
                    <a:pt x="286129" y="67902"/>
                  </a:lnTo>
                  <a:lnTo>
                    <a:pt x="247775" y="91070"/>
                  </a:lnTo>
                  <a:lnTo>
                    <a:pt x="211537" y="117183"/>
                  </a:lnTo>
                  <a:lnTo>
                    <a:pt x="177583" y="146075"/>
                  </a:lnTo>
                  <a:lnTo>
                    <a:pt x="146077" y="177581"/>
                  </a:lnTo>
                  <a:lnTo>
                    <a:pt x="117184" y="211535"/>
                  </a:lnTo>
                  <a:lnTo>
                    <a:pt x="91071" y="247771"/>
                  </a:lnTo>
                  <a:lnTo>
                    <a:pt x="67902" y="286125"/>
                  </a:lnTo>
                  <a:lnTo>
                    <a:pt x="47844" y="326430"/>
                  </a:lnTo>
                  <a:lnTo>
                    <a:pt x="31061" y="368521"/>
                  </a:lnTo>
                  <a:lnTo>
                    <a:pt x="17720" y="412232"/>
                  </a:lnTo>
                  <a:lnTo>
                    <a:pt x="7986" y="457398"/>
                  </a:lnTo>
                  <a:lnTo>
                    <a:pt x="2024" y="503854"/>
                  </a:lnTo>
                  <a:lnTo>
                    <a:pt x="0" y="551434"/>
                  </a:lnTo>
                  <a:lnTo>
                    <a:pt x="0" y="2757170"/>
                  </a:lnTo>
                  <a:lnTo>
                    <a:pt x="2024" y="2804749"/>
                  </a:lnTo>
                  <a:lnTo>
                    <a:pt x="7986" y="2851205"/>
                  </a:lnTo>
                  <a:lnTo>
                    <a:pt x="17720" y="2896371"/>
                  </a:lnTo>
                  <a:lnTo>
                    <a:pt x="31061" y="2940082"/>
                  </a:lnTo>
                  <a:lnTo>
                    <a:pt x="47844" y="2982173"/>
                  </a:lnTo>
                  <a:lnTo>
                    <a:pt x="67902" y="3022478"/>
                  </a:lnTo>
                  <a:lnTo>
                    <a:pt x="91071" y="3060832"/>
                  </a:lnTo>
                  <a:lnTo>
                    <a:pt x="117184" y="3097068"/>
                  </a:lnTo>
                  <a:lnTo>
                    <a:pt x="146077" y="3131022"/>
                  </a:lnTo>
                  <a:lnTo>
                    <a:pt x="177583" y="3162528"/>
                  </a:lnTo>
                  <a:lnTo>
                    <a:pt x="211537" y="3191420"/>
                  </a:lnTo>
                  <a:lnTo>
                    <a:pt x="247775" y="3217533"/>
                  </a:lnTo>
                  <a:lnTo>
                    <a:pt x="286129" y="3240701"/>
                  </a:lnTo>
                  <a:lnTo>
                    <a:pt x="326435" y="3260760"/>
                  </a:lnTo>
                  <a:lnTo>
                    <a:pt x="368527" y="3277542"/>
                  </a:lnTo>
                  <a:lnTo>
                    <a:pt x="412240" y="3290883"/>
                  </a:lnTo>
                  <a:lnTo>
                    <a:pt x="457407" y="3300617"/>
                  </a:lnTo>
                  <a:lnTo>
                    <a:pt x="503865" y="3306579"/>
                  </a:lnTo>
                  <a:lnTo>
                    <a:pt x="551446" y="3308604"/>
                  </a:lnTo>
                  <a:lnTo>
                    <a:pt x="5049266" y="3308604"/>
                  </a:lnTo>
                  <a:lnTo>
                    <a:pt x="5096845" y="3306579"/>
                  </a:lnTo>
                  <a:lnTo>
                    <a:pt x="5143301" y="3300617"/>
                  </a:lnTo>
                  <a:lnTo>
                    <a:pt x="5188467" y="3290883"/>
                  </a:lnTo>
                  <a:lnTo>
                    <a:pt x="5232178" y="3277542"/>
                  </a:lnTo>
                  <a:lnTo>
                    <a:pt x="5274269" y="3260760"/>
                  </a:lnTo>
                  <a:lnTo>
                    <a:pt x="5314574" y="3240701"/>
                  </a:lnTo>
                  <a:lnTo>
                    <a:pt x="5352928" y="3217533"/>
                  </a:lnTo>
                  <a:lnTo>
                    <a:pt x="5389164" y="3191420"/>
                  </a:lnTo>
                  <a:lnTo>
                    <a:pt x="5423118" y="3162528"/>
                  </a:lnTo>
                  <a:lnTo>
                    <a:pt x="5454624" y="3131022"/>
                  </a:lnTo>
                  <a:lnTo>
                    <a:pt x="5483516" y="3097068"/>
                  </a:lnTo>
                  <a:lnTo>
                    <a:pt x="5509629" y="3060832"/>
                  </a:lnTo>
                  <a:lnTo>
                    <a:pt x="5532797" y="3022478"/>
                  </a:lnTo>
                  <a:lnTo>
                    <a:pt x="5552856" y="2982173"/>
                  </a:lnTo>
                  <a:lnTo>
                    <a:pt x="5569638" y="2940082"/>
                  </a:lnTo>
                  <a:lnTo>
                    <a:pt x="5582979" y="2896371"/>
                  </a:lnTo>
                  <a:lnTo>
                    <a:pt x="5592713" y="2851205"/>
                  </a:lnTo>
                  <a:lnTo>
                    <a:pt x="5598675" y="2804749"/>
                  </a:lnTo>
                  <a:lnTo>
                    <a:pt x="5600700" y="2757170"/>
                  </a:lnTo>
                  <a:lnTo>
                    <a:pt x="5600700" y="551434"/>
                  </a:lnTo>
                  <a:lnTo>
                    <a:pt x="5598675" y="503854"/>
                  </a:lnTo>
                  <a:lnTo>
                    <a:pt x="5592713" y="457398"/>
                  </a:lnTo>
                  <a:lnTo>
                    <a:pt x="5582979" y="412232"/>
                  </a:lnTo>
                  <a:lnTo>
                    <a:pt x="5569638" y="368521"/>
                  </a:lnTo>
                  <a:lnTo>
                    <a:pt x="5552856" y="326430"/>
                  </a:lnTo>
                  <a:lnTo>
                    <a:pt x="5532797" y="286125"/>
                  </a:lnTo>
                  <a:lnTo>
                    <a:pt x="5509629" y="247771"/>
                  </a:lnTo>
                  <a:lnTo>
                    <a:pt x="5483516" y="211535"/>
                  </a:lnTo>
                  <a:lnTo>
                    <a:pt x="5454624" y="177581"/>
                  </a:lnTo>
                  <a:lnTo>
                    <a:pt x="5423118" y="146075"/>
                  </a:lnTo>
                  <a:lnTo>
                    <a:pt x="5389164" y="117183"/>
                  </a:lnTo>
                  <a:lnTo>
                    <a:pt x="5352928" y="91070"/>
                  </a:lnTo>
                  <a:lnTo>
                    <a:pt x="5314574" y="67902"/>
                  </a:lnTo>
                  <a:lnTo>
                    <a:pt x="5274269" y="47843"/>
                  </a:lnTo>
                  <a:lnTo>
                    <a:pt x="5232178" y="31061"/>
                  </a:lnTo>
                  <a:lnTo>
                    <a:pt x="5188467" y="17720"/>
                  </a:lnTo>
                  <a:lnTo>
                    <a:pt x="5143301" y="7986"/>
                  </a:lnTo>
                  <a:lnTo>
                    <a:pt x="5096845" y="2024"/>
                  </a:lnTo>
                  <a:lnTo>
                    <a:pt x="5049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72" y="2743200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0" y="551434"/>
                  </a:moveTo>
                  <a:lnTo>
                    <a:pt x="2024" y="503854"/>
                  </a:lnTo>
                  <a:lnTo>
                    <a:pt x="7986" y="457398"/>
                  </a:lnTo>
                  <a:lnTo>
                    <a:pt x="17720" y="412232"/>
                  </a:lnTo>
                  <a:lnTo>
                    <a:pt x="31061" y="368521"/>
                  </a:lnTo>
                  <a:lnTo>
                    <a:pt x="47844" y="326430"/>
                  </a:lnTo>
                  <a:lnTo>
                    <a:pt x="67902" y="286125"/>
                  </a:lnTo>
                  <a:lnTo>
                    <a:pt x="91071" y="247771"/>
                  </a:lnTo>
                  <a:lnTo>
                    <a:pt x="117184" y="211535"/>
                  </a:lnTo>
                  <a:lnTo>
                    <a:pt x="146077" y="177581"/>
                  </a:lnTo>
                  <a:lnTo>
                    <a:pt x="177583" y="146075"/>
                  </a:lnTo>
                  <a:lnTo>
                    <a:pt x="211537" y="117183"/>
                  </a:lnTo>
                  <a:lnTo>
                    <a:pt x="247775" y="91070"/>
                  </a:lnTo>
                  <a:lnTo>
                    <a:pt x="286129" y="67902"/>
                  </a:lnTo>
                  <a:lnTo>
                    <a:pt x="326435" y="47843"/>
                  </a:lnTo>
                  <a:lnTo>
                    <a:pt x="368527" y="31061"/>
                  </a:lnTo>
                  <a:lnTo>
                    <a:pt x="412240" y="17720"/>
                  </a:lnTo>
                  <a:lnTo>
                    <a:pt x="457407" y="7986"/>
                  </a:lnTo>
                  <a:lnTo>
                    <a:pt x="503865" y="2024"/>
                  </a:lnTo>
                  <a:lnTo>
                    <a:pt x="551446" y="0"/>
                  </a:lnTo>
                  <a:lnTo>
                    <a:pt x="5049266" y="0"/>
                  </a:lnTo>
                  <a:lnTo>
                    <a:pt x="5096845" y="2024"/>
                  </a:lnTo>
                  <a:lnTo>
                    <a:pt x="5143301" y="7986"/>
                  </a:lnTo>
                  <a:lnTo>
                    <a:pt x="5188467" y="17720"/>
                  </a:lnTo>
                  <a:lnTo>
                    <a:pt x="5232178" y="31061"/>
                  </a:lnTo>
                  <a:lnTo>
                    <a:pt x="5274269" y="47843"/>
                  </a:lnTo>
                  <a:lnTo>
                    <a:pt x="5314574" y="67902"/>
                  </a:lnTo>
                  <a:lnTo>
                    <a:pt x="5352928" y="91070"/>
                  </a:lnTo>
                  <a:lnTo>
                    <a:pt x="5389164" y="117183"/>
                  </a:lnTo>
                  <a:lnTo>
                    <a:pt x="5423118" y="146075"/>
                  </a:lnTo>
                  <a:lnTo>
                    <a:pt x="5454624" y="177581"/>
                  </a:lnTo>
                  <a:lnTo>
                    <a:pt x="5483516" y="211535"/>
                  </a:lnTo>
                  <a:lnTo>
                    <a:pt x="5509629" y="247771"/>
                  </a:lnTo>
                  <a:lnTo>
                    <a:pt x="5532797" y="286125"/>
                  </a:lnTo>
                  <a:lnTo>
                    <a:pt x="5552856" y="326430"/>
                  </a:lnTo>
                  <a:lnTo>
                    <a:pt x="5569638" y="368521"/>
                  </a:lnTo>
                  <a:lnTo>
                    <a:pt x="5582979" y="412232"/>
                  </a:lnTo>
                  <a:lnTo>
                    <a:pt x="5592713" y="457398"/>
                  </a:lnTo>
                  <a:lnTo>
                    <a:pt x="5598675" y="503854"/>
                  </a:lnTo>
                  <a:lnTo>
                    <a:pt x="5600700" y="551434"/>
                  </a:lnTo>
                  <a:lnTo>
                    <a:pt x="5600700" y="2757170"/>
                  </a:lnTo>
                  <a:lnTo>
                    <a:pt x="5598675" y="2804749"/>
                  </a:lnTo>
                  <a:lnTo>
                    <a:pt x="5592713" y="2851205"/>
                  </a:lnTo>
                  <a:lnTo>
                    <a:pt x="5582979" y="2896371"/>
                  </a:lnTo>
                  <a:lnTo>
                    <a:pt x="5569638" y="2940082"/>
                  </a:lnTo>
                  <a:lnTo>
                    <a:pt x="5552856" y="2982173"/>
                  </a:lnTo>
                  <a:lnTo>
                    <a:pt x="5532797" y="3022478"/>
                  </a:lnTo>
                  <a:lnTo>
                    <a:pt x="5509629" y="3060832"/>
                  </a:lnTo>
                  <a:lnTo>
                    <a:pt x="5483516" y="3097068"/>
                  </a:lnTo>
                  <a:lnTo>
                    <a:pt x="5454624" y="3131022"/>
                  </a:lnTo>
                  <a:lnTo>
                    <a:pt x="5423118" y="3162528"/>
                  </a:lnTo>
                  <a:lnTo>
                    <a:pt x="5389164" y="3191420"/>
                  </a:lnTo>
                  <a:lnTo>
                    <a:pt x="5352928" y="3217533"/>
                  </a:lnTo>
                  <a:lnTo>
                    <a:pt x="5314574" y="3240701"/>
                  </a:lnTo>
                  <a:lnTo>
                    <a:pt x="5274269" y="3260760"/>
                  </a:lnTo>
                  <a:lnTo>
                    <a:pt x="5232178" y="3277542"/>
                  </a:lnTo>
                  <a:lnTo>
                    <a:pt x="5188467" y="3290883"/>
                  </a:lnTo>
                  <a:lnTo>
                    <a:pt x="5143301" y="3300617"/>
                  </a:lnTo>
                  <a:lnTo>
                    <a:pt x="5096845" y="3306579"/>
                  </a:lnTo>
                  <a:lnTo>
                    <a:pt x="5049266" y="3308604"/>
                  </a:lnTo>
                  <a:lnTo>
                    <a:pt x="551446" y="3308604"/>
                  </a:lnTo>
                  <a:lnTo>
                    <a:pt x="503865" y="3306579"/>
                  </a:lnTo>
                  <a:lnTo>
                    <a:pt x="457407" y="3300617"/>
                  </a:lnTo>
                  <a:lnTo>
                    <a:pt x="412240" y="3290883"/>
                  </a:lnTo>
                  <a:lnTo>
                    <a:pt x="368527" y="3277542"/>
                  </a:lnTo>
                  <a:lnTo>
                    <a:pt x="326435" y="3260760"/>
                  </a:lnTo>
                  <a:lnTo>
                    <a:pt x="286129" y="3240701"/>
                  </a:lnTo>
                  <a:lnTo>
                    <a:pt x="247775" y="3217533"/>
                  </a:lnTo>
                  <a:lnTo>
                    <a:pt x="211537" y="3191420"/>
                  </a:lnTo>
                  <a:lnTo>
                    <a:pt x="177583" y="3162528"/>
                  </a:lnTo>
                  <a:lnTo>
                    <a:pt x="146077" y="3131022"/>
                  </a:lnTo>
                  <a:lnTo>
                    <a:pt x="117184" y="3097068"/>
                  </a:lnTo>
                  <a:lnTo>
                    <a:pt x="91071" y="3060832"/>
                  </a:lnTo>
                  <a:lnTo>
                    <a:pt x="67902" y="3022478"/>
                  </a:lnTo>
                  <a:lnTo>
                    <a:pt x="47844" y="2982173"/>
                  </a:lnTo>
                  <a:lnTo>
                    <a:pt x="31061" y="2940082"/>
                  </a:lnTo>
                  <a:lnTo>
                    <a:pt x="17720" y="2896371"/>
                  </a:lnTo>
                  <a:lnTo>
                    <a:pt x="7986" y="2851205"/>
                  </a:lnTo>
                  <a:lnTo>
                    <a:pt x="2024" y="2804749"/>
                  </a:lnTo>
                  <a:lnTo>
                    <a:pt x="0" y="2757170"/>
                  </a:lnTo>
                  <a:lnTo>
                    <a:pt x="0" y="55143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Agglomerative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pc="-10" dirty="0"/>
          </a:p>
          <a:p>
            <a:pPr marL="12700" marR="5080" algn="just">
              <a:lnSpc>
                <a:spcPct val="100000"/>
              </a:lnSpc>
            </a:pPr>
            <a:r>
              <a:rPr sz="2200" b="0" dirty="0">
                <a:latin typeface="Tahoma"/>
                <a:cs typeface="Tahoma"/>
              </a:rPr>
              <a:t>Es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un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método</a:t>
            </a:r>
            <a:r>
              <a:rPr sz="2200" b="0" spc="65" dirty="0">
                <a:latin typeface="Tahoma"/>
                <a:cs typeface="Tahoma"/>
              </a:rPr>
              <a:t>  </a:t>
            </a:r>
            <a:r>
              <a:rPr sz="2200" b="0" spc="-10" dirty="0">
                <a:latin typeface="Tahoma"/>
                <a:cs typeface="Tahoma"/>
              </a:rPr>
              <a:t>“bottom-</a:t>
            </a:r>
            <a:r>
              <a:rPr sz="2200" b="0" dirty="0">
                <a:latin typeface="Tahoma"/>
                <a:cs typeface="Tahoma"/>
              </a:rPr>
              <a:t>up”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(de</a:t>
            </a:r>
            <a:r>
              <a:rPr sz="2200" b="0" spc="60" dirty="0">
                <a:latin typeface="Tahoma"/>
                <a:cs typeface="Tahoma"/>
              </a:rPr>
              <a:t>  </a:t>
            </a:r>
            <a:r>
              <a:rPr sz="2200" b="0" spc="-10" dirty="0">
                <a:latin typeface="Tahoma"/>
                <a:cs typeface="Tahoma"/>
              </a:rPr>
              <a:t>abajo </a:t>
            </a:r>
            <a:r>
              <a:rPr sz="2200" b="0" dirty="0">
                <a:latin typeface="Tahoma"/>
                <a:cs typeface="Tahoma"/>
              </a:rPr>
              <a:t>hacia</a:t>
            </a:r>
            <a:r>
              <a:rPr sz="2200" b="0" spc="409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arriba)</a:t>
            </a:r>
            <a:r>
              <a:rPr sz="2200" b="0" spc="409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cada</a:t>
            </a:r>
            <a:r>
              <a:rPr sz="2200" b="0" spc="4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observación</a:t>
            </a:r>
            <a:r>
              <a:rPr sz="2200" b="0" spc="425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empieza </a:t>
            </a:r>
            <a:r>
              <a:rPr sz="2200" b="0" dirty="0">
                <a:latin typeface="Tahoma"/>
                <a:cs typeface="Tahoma"/>
              </a:rPr>
              <a:t>en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un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cluster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y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los</a:t>
            </a:r>
            <a:r>
              <a:rPr sz="2200" b="0" spc="25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pares</a:t>
            </a:r>
            <a:r>
              <a:rPr sz="2200" b="0" spc="26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de</a:t>
            </a:r>
            <a:r>
              <a:rPr sz="2200" b="0" spc="25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clusters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spc="-25" dirty="0">
                <a:latin typeface="Tahoma"/>
                <a:cs typeface="Tahoma"/>
              </a:rPr>
              <a:t>se </a:t>
            </a:r>
            <a:r>
              <a:rPr sz="2200" b="0" dirty="0">
                <a:latin typeface="Tahoma"/>
                <a:cs typeface="Tahoma"/>
              </a:rPr>
              <a:t>combinan</a:t>
            </a:r>
            <a:r>
              <a:rPr sz="2200" b="0" spc="10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cuando</a:t>
            </a:r>
            <a:r>
              <a:rPr sz="2200" b="0" spc="1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se</a:t>
            </a:r>
            <a:r>
              <a:rPr sz="2200" b="0" spc="1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avanza</a:t>
            </a:r>
            <a:r>
              <a:rPr sz="2200" b="0" spc="9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hacia</a:t>
            </a:r>
            <a:r>
              <a:rPr sz="2200" b="0" spc="114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arriba </a:t>
            </a:r>
            <a:r>
              <a:rPr sz="2200" b="0" dirty="0">
                <a:latin typeface="Tahoma"/>
                <a:cs typeface="Tahoma"/>
              </a:rPr>
              <a:t>en</a:t>
            </a:r>
            <a:r>
              <a:rPr sz="2200" b="0" spc="-1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la</a:t>
            </a:r>
            <a:r>
              <a:rPr sz="2200" b="0" spc="-20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jerarquía.</a:t>
            </a:r>
            <a:endParaRPr sz="2200">
              <a:latin typeface="Tahoma"/>
              <a:cs typeface="Tahoma"/>
            </a:endParaRPr>
          </a:p>
          <a:p>
            <a:pPr marL="12700" marR="8890" algn="just">
              <a:lnSpc>
                <a:spcPct val="100000"/>
              </a:lnSpc>
              <a:spcBef>
                <a:spcPts val="2645"/>
              </a:spcBef>
            </a:pPr>
            <a:r>
              <a:rPr sz="2200" b="0" dirty="0">
                <a:latin typeface="Tahoma"/>
                <a:cs typeface="Tahoma"/>
              </a:rPr>
              <a:t>Inicia</a:t>
            </a:r>
            <a:r>
              <a:rPr sz="2200" b="0" spc="434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con</a:t>
            </a:r>
            <a:r>
              <a:rPr sz="2200" b="0" spc="440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tantos</a:t>
            </a:r>
            <a:r>
              <a:rPr sz="2200" b="0" spc="445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cluster</a:t>
            </a:r>
            <a:r>
              <a:rPr sz="2200" b="0" spc="440" dirty="0">
                <a:latin typeface="Tahoma"/>
                <a:cs typeface="Tahoma"/>
              </a:rPr>
              <a:t>   </a:t>
            </a:r>
            <a:r>
              <a:rPr sz="2200" b="0" spc="-20" dirty="0">
                <a:latin typeface="Tahoma"/>
                <a:cs typeface="Tahoma"/>
              </a:rPr>
              <a:t>como </a:t>
            </a:r>
            <a:r>
              <a:rPr sz="2200" b="0" dirty="0">
                <a:latin typeface="Tahoma"/>
                <a:cs typeface="Tahoma"/>
              </a:rPr>
              <a:t>observaciones</a:t>
            </a:r>
            <a:r>
              <a:rPr sz="2200" b="0" spc="-114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existan.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7925" y="2705480"/>
            <a:ext cx="5657850" cy="3366135"/>
            <a:chOff x="6257925" y="2705480"/>
            <a:chExt cx="5657850" cy="3366135"/>
          </a:xfrm>
        </p:grpSpPr>
        <p:sp>
          <p:nvSpPr>
            <p:cNvPr id="8" name="object 8"/>
            <p:cNvSpPr/>
            <p:nvPr/>
          </p:nvSpPr>
          <p:spPr>
            <a:xfrm>
              <a:off x="6286500" y="2734055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5049266" y="0"/>
                  </a:moveTo>
                  <a:lnTo>
                    <a:pt x="551433" y="0"/>
                  </a:lnTo>
                  <a:lnTo>
                    <a:pt x="503854" y="2024"/>
                  </a:lnTo>
                  <a:lnTo>
                    <a:pt x="457398" y="7986"/>
                  </a:lnTo>
                  <a:lnTo>
                    <a:pt x="412232" y="17720"/>
                  </a:lnTo>
                  <a:lnTo>
                    <a:pt x="368521" y="31061"/>
                  </a:lnTo>
                  <a:lnTo>
                    <a:pt x="326430" y="47843"/>
                  </a:lnTo>
                  <a:lnTo>
                    <a:pt x="286125" y="67902"/>
                  </a:lnTo>
                  <a:lnTo>
                    <a:pt x="247771" y="91070"/>
                  </a:lnTo>
                  <a:lnTo>
                    <a:pt x="211535" y="117183"/>
                  </a:lnTo>
                  <a:lnTo>
                    <a:pt x="177581" y="146075"/>
                  </a:lnTo>
                  <a:lnTo>
                    <a:pt x="146075" y="177581"/>
                  </a:lnTo>
                  <a:lnTo>
                    <a:pt x="117183" y="211535"/>
                  </a:lnTo>
                  <a:lnTo>
                    <a:pt x="91070" y="247771"/>
                  </a:lnTo>
                  <a:lnTo>
                    <a:pt x="67902" y="286125"/>
                  </a:lnTo>
                  <a:lnTo>
                    <a:pt x="47843" y="326430"/>
                  </a:lnTo>
                  <a:lnTo>
                    <a:pt x="31061" y="368521"/>
                  </a:lnTo>
                  <a:lnTo>
                    <a:pt x="17720" y="412232"/>
                  </a:lnTo>
                  <a:lnTo>
                    <a:pt x="7986" y="457398"/>
                  </a:lnTo>
                  <a:lnTo>
                    <a:pt x="2024" y="503854"/>
                  </a:lnTo>
                  <a:lnTo>
                    <a:pt x="0" y="551434"/>
                  </a:lnTo>
                  <a:lnTo>
                    <a:pt x="0" y="2757170"/>
                  </a:lnTo>
                  <a:lnTo>
                    <a:pt x="2024" y="2804749"/>
                  </a:lnTo>
                  <a:lnTo>
                    <a:pt x="7986" y="2851205"/>
                  </a:lnTo>
                  <a:lnTo>
                    <a:pt x="17720" y="2896371"/>
                  </a:lnTo>
                  <a:lnTo>
                    <a:pt x="31061" y="2940082"/>
                  </a:lnTo>
                  <a:lnTo>
                    <a:pt x="47843" y="2982173"/>
                  </a:lnTo>
                  <a:lnTo>
                    <a:pt x="67902" y="3022478"/>
                  </a:lnTo>
                  <a:lnTo>
                    <a:pt x="91070" y="3060832"/>
                  </a:lnTo>
                  <a:lnTo>
                    <a:pt x="117183" y="3097068"/>
                  </a:lnTo>
                  <a:lnTo>
                    <a:pt x="146075" y="3131022"/>
                  </a:lnTo>
                  <a:lnTo>
                    <a:pt x="177581" y="3162528"/>
                  </a:lnTo>
                  <a:lnTo>
                    <a:pt x="211535" y="3191420"/>
                  </a:lnTo>
                  <a:lnTo>
                    <a:pt x="247771" y="3217533"/>
                  </a:lnTo>
                  <a:lnTo>
                    <a:pt x="286125" y="3240701"/>
                  </a:lnTo>
                  <a:lnTo>
                    <a:pt x="326430" y="3260760"/>
                  </a:lnTo>
                  <a:lnTo>
                    <a:pt x="368521" y="3277542"/>
                  </a:lnTo>
                  <a:lnTo>
                    <a:pt x="412232" y="3290883"/>
                  </a:lnTo>
                  <a:lnTo>
                    <a:pt x="457398" y="3300617"/>
                  </a:lnTo>
                  <a:lnTo>
                    <a:pt x="503854" y="3306579"/>
                  </a:lnTo>
                  <a:lnTo>
                    <a:pt x="551433" y="3308604"/>
                  </a:lnTo>
                  <a:lnTo>
                    <a:pt x="5049266" y="3308604"/>
                  </a:lnTo>
                  <a:lnTo>
                    <a:pt x="5096845" y="3306579"/>
                  </a:lnTo>
                  <a:lnTo>
                    <a:pt x="5143301" y="3300617"/>
                  </a:lnTo>
                  <a:lnTo>
                    <a:pt x="5188467" y="3290883"/>
                  </a:lnTo>
                  <a:lnTo>
                    <a:pt x="5232178" y="3277542"/>
                  </a:lnTo>
                  <a:lnTo>
                    <a:pt x="5274269" y="3260760"/>
                  </a:lnTo>
                  <a:lnTo>
                    <a:pt x="5314574" y="3240701"/>
                  </a:lnTo>
                  <a:lnTo>
                    <a:pt x="5352928" y="3217533"/>
                  </a:lnTo>
                  <a:lnTo>
                    <a:pt x="5389164" y="3191420"/>
                  </a:lnTo>
                  <a:lnTo>
                    <a:pt x="5423118" y="3162528"/>
                  </a:lnTo>
                  <a:lnTo>
                    <a:pt x="5454624" y="3131022"/>
                  </a:lnTo>
                  <a:lnTo>
                    <a:pt x="5483516" y="3097068"/>
                  </a:lnTo>
                  <a:lnTo>
                    <a:pt x="5509629" y="3060832"/>
                  </a:lnTo>
                  <a:lnTo>
                    <a:pt x="5532797" y="3022478"/>
                  </a:lnTo>
                  <a:lnTo>
                    <a:pt x="5552856" y="2982173"/>
                  </a:lnTo>
                  <a:lnTo>
                    <a:pt x="5569638" y="2940082"/>
                  </a:lnTo>
                  <a:lnTo>
                    <a:pt x="5582979" y="2896371"/>
                  </a:lnTo>
                  <a:lnTo>
                    <a:pt x="5592713" y="2851205"/>
                  </a:lnTo>
                  <a:lnTo>
                    <a:pt x="5598675" y="2804749"/>
                  </a:lnTo>
                  <a:lnTo>
                    <a:pt x="5600700" y="2757170"/>
                  </a:lnTo>
                  <a:lnTo>
                    <a:pt x="5600700" y="551434"/>
                  </a:lnTo>
                  <a:lnTo>
                    <a:pt x="5598675" y="503854"/>
                  </a:lnTo>
                  <a:lnTo>
                    <a:pt x="5592713" y="457398"/>
                  </a:lnTo>
                  <a:lnTo>
                    <a:pt x="5582979" y="412232"/>
                  </a:lnTo>
                  <a:lnTo>
                    <a:pt x="5569638" y="368521"/>
                  </a:lnTo>
                  <a:lnTo>
                    <a:pt x="5552856" y="326430"/>
                  </a:lnTo>
                  <a:lnTo>
                    <a:pt x="5532797" y="286125"/>
                  </a:lnTo>
                  <a:lnTo>
                    <a:pt x="5509629" y="247771"/>
                  </a:lnTo>
                  <a:lnTo>
                    <a:pt x="5483516" y="211535"/>
                  </a:lnTo>
                  <a:lnTo>
                    <a:pt x="5454624" y="177581"/>
                  </a:lnTo>
                  <a:lnTo>
                    <a:pt x="5423118" y="146075"/>
                  </a:lnTo>
                  <a:lnTo>
                    <a:pt x="5389164" y="117183"/>
                  </a:lnTo>
                  <a:lnTo>
                    <a:pt x="5352928" y="91070"/>
                  </a:lnTo>
                  <a:lnTo>
                    <a:pt x="5314574" y="67902"/>
                  </a:lnTo>
                  <a:lnTo>
                    <a:pt x="5274269" y="47843"/>
                  </a:lnTo>
                  <a:lnTo>
                    <a:pt x="5232178" y="31061"/>
                  </a:lnTo>
                  <a:lnTo>
                    <a:pt x="5188467" y="17720"/>
                  </a:lnTo>
                  <a:lnTo>
                    <a:pt x="5143301" y="7986"/>
                  </a:lnTo>
                  <a:lnTo>
                    <a:pt x="5096845" y="2024"/>
                  </a:lnTo>
                  <a:lnTo>
                    <a:pt x="5049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86500" y="2734055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0" y="551434"/>
                  </a:moveTo>
                  <a:lnTo>
                    <a:pt x="2024" y="503854"/>
                  </a:lnTo>
                  <a:lnTo>
                    <a:pt x="7986" y="457398"/>
                  </a:lnTo>
                  <a:lnTo>
                    <a:pt x="17720" y="412232"/>
                  </a:lnTo>
                  <a:lnTo>
                    <a:pt x="31061" y="368521"/>
                  </a:lnTo>
                  <a:lnTo>
                    <a:pt x="47843" y="326430"/>
                  </a:lnTo>
                  <a:lnTo>
                    <a:pt x="67902" y="286125"/>
                  </a:lnTo>
                  <a:lnTo>
                    <a:pt x="91070" y="247771"/>
                  </a:lnTo>
                  <a:lnTo>
                    <a:pt x="117183" y="211535"/>
                  </a:lnTo>
                  <a:lnTo>
                    <a:pt x="146075" y="177581"/>
                  </a:lnTo>
                  <a:lnTo>
                    <a:pt x="177581" y="146075"/>
                  </a:lnTo>
                  <a:lnTo>
                    <a:pt x="211535" y="117183"/>
                  </a:lnTo>
                  <a:lnTo>
                    <a:pt x="247771" y="91070"/>
                  </a:lnTo>
                  <a:lnTo>
                    <a:pt x="286125" y="67902"/>
                  </a:lnTo>
                  <a:lnTo>
                    <a:pt x="326430" y="47843"/>
                  </a:lnTo>
                  <a:lnTo>
                    <a:pt x="368521" y="31061"/>
                  </a:lnTo>
                  <a:lnTo>
                    <a:pt x="412232" y="17720"/>
                  </a:lnTo>
                  <a:lnTo>
                    <a:pt x="457398" y="7986"/>
                  </a:lnTo>
                  <a:lnTo>
                    <a:pt x="503854" y="2024"/>
                  </a:lnTo>
                  <a:lnTo>
                    <a:pt x="551433" y="0"/>
                  </a:lnTo>
                  <a:lnTo>
                    <a:pt x="5049266" y="0"/>
                  </a:lnTo>
                  <a:lnTo>
                    <a:pt x="5096845" y="2024"/>
                  </a:lnTo>
                  <a:lnTo>
                    <a:pt x="5143301" y="7986"/>
                  </a:lnTo>
                  <a:lnTo>
                    <a:pt x="5188467" y="17720"/>
                  </a:lnTo>
                  <a:lnTo>
                    <a:pt x="5232178" y="31061"/>
                  </a:lnTo>
                  <a:lnTo>
                    <a:pt x="5274269" y="47843"/>
                  </a:lnTo>
                  <a:lnTo>
                    <a:pt x="5314574" y="67902"/>
                  </a:lnTo>
                  <a:lnTo>
                    <a:pt x="5352928" y="91070"/>
                  </a:lnTo>
                  <a:lnTo>
                    <a:pt x="5389164" y="117183"/>
                  </a:lnTo>
                  <a:lnTo>
                    <a:pt x="5423118" y="146075"/>
                  </a:lnTo>
                  <a:lnTo>
                    <a:pt x="5454624" y="177581"/>
                  </a:lnTo>
                  <a:lnTo>
                    <a:pt x="5483516" y="211535"/>
                  </a:lnTo>
                  <a:lnTo>
                    <a:pt x="5509629" y="247771"/>
                  </a:lnTo>
                  <a:lnTo>
                    <a:pt x="5532797" y="286125"/>
                  </a:lnTo>
                  <a:lnTo>
                    <a:pt x="5552856" y="326430"/>
                  </a:lnTo>
                  <a:lnTo>
                    <a:pt x="5569638" y="368521"/>
                  </a:lnTo>
                  <a:lnTo>
                    <a:pt x="5582979" y="412232"/>
                  </a:lnTo>
                  <a:lnTo>
                    <a:pt x="5592713" y="457398"/>
                  </a:lnTo>
                  <a:lnTo>
                    <a:pt x="5598675" y="503854"/>
                  </a:lnTo>
                  <a:lnTo>
                    <a:pt x="5600700" y="551434"/>
                  </a:lnTo>
                  <a:lnTo>
                    <a:pt x="5600700" y="2757170"/>
                  </a:lnTo>
                  <a:lnTo>
                    <a:pt x="5598675" y="2804749"/>
                  </a:lnTo>
                  <a:lnTo>
                    <a:pt x="5592713" y="2851205"/>
                  </a:lnTo>
                  <a:lnTo>
                    <a:pt x="5582979" y="2896371"/>
                  </a:lnTo>
                  <a:lnTo>
                    <a:pt x="5569638" y="2940082"/>
                  </a:lnTo>
                  <a:lnTo>
                    <a:pt x="5552856" y="2982173"/>
                  </a:lnTo>
                  <a:lnTo>
                    <a:pt x="5532797" y="3022478"/>
                  </a:lnTo>
                  <a:lnTo>
                    <a:pt x="5509629" y="3060832"/>
                  </a:lnTo>
                  <a:lnTo>
                    <a:pt x="5483516" y="3097068"/>
                  </a:lnTo>
                  <a:lnTo>
                    <a:pt x="5454624" y="3131022"/>
                  </a:lnTo>
                  <a:lnTo>
                    <a:pt x="5423118" y="3162528"/>
                  </a:lnTo>
                  <a:lnTo>
                    <a:pt x="5389164" y="3191420"/>
                  </a:lnTo>
                  <a:lnTo>
                    <a:pt x="5352928" y="3217533"/>
                  </a:lnTo>
                  <a:lnTo>
                    <a:pt x="5314574" y="3240701"/>
                  </a:lnTo>
                  <a:lnTo>
                    <a:pt x="5274269" y="3260760"/>
                  </a:lnTo>
                  <a:lnTo>
                    <a:pt x="5232178" y="3277542"/>
                  </a:lnTo>
                  <a:lnTo>
                    <a:pt x="5188467" y="3290883"/>
                  </a:lnTo>
                  <a:lnTo>
                    <a:pt x="5143301" y="3300617"/>
                  </a:lnTo>
                  <a:lnTo>
                    <a:pt x="5096845" y="3306579"/>
                  </a:lnTo>
                  <a:lnTo>
                    <a:pt x="5049266" y="3308604"/>
                  </a:lnTo>
                  <a:lnTo>
                    <a:pt x="551433" y="3308604"/>
                  </a:lnTo>
                  <a:lnTo>
                    <a:pt x="503854" y="3306579"/>
                  </a:lnTo>
                  <a:lnTo>
                    <a:pt x="457398" y="3300617"/>
                  </a:lnTo>
                  <a:lnTo>
                    <a:pt x="412232" y="3290883"/>
                  </a:lnTo>
                  <a:lnTo>
                    <a:pt x="368521" y="3277542"/>
                  </a:lnTo>
                  <a:lnTo>
                    <a:pt x="326430" y="3260760"/>
                  </a:lnTo>
                  <a:lnTo>
                    <a:pt x="286125" y="3240701"/>
                  </a:lnTo>
                  <a:lnTo>
                    <a:pt x="247771" y="3217533"/>
                  </a:lnTo>
                  <a:lnTo>
                    <a:pt x="211535" y="3191420"/>
                  </a:lnTo>
                  <a:lnTo>
                    <a:pt x="177581" y="3162528"/>
                  </a:lnTo>
                  <a:lnTo>
                    <a:pt x="146075" y="3131022"/>
                  </a:lnTo>
                  <a:lnTo>
                    <a:pt x="117183" y="3097068"/>
                  </a:lnTo>
                  <a:lnTo>
                    <a:pt x="91070" y="3060832"/>
                  </a:lnTo>
                  <a:lnTo>
                    <a:pt x="67902" y="3022478"/>
                  </a:lnTo>
                  <a:lnTo>
                    <a:pt x="47843" y="2982173"/>
                  </a:lnTo>
                  <a:lnTo>
                    <a:pt x="31061" y="2940082"/>
                  </a:lnTo>
                  <a:lnTo>
                    <a:pt x="17720" y="2896371"/>
                  </a:lnTo>
                  <a:lnTo>
                    <a:pt x="7986" y="2851205"/>
                  </a:lnTo>
                  <a:lnTo>
                    <a:pt x="2024" y="2804749"/>
                  </a:lnTo>
                  <a:lnTo>
                    <a:pt x="0" y="2757170"/>
                  </a:lnTo>
                  <a:lnTo>
                    <a:pt x="0" y="55143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132" y="3201669"/>
            <a:ext cx="4109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8875" algn="l"/>
                <a:tab pos="2763520" algn="l"/>
                <a:tab pos="3383915" algn="l"/>
              </a:tabLst>
            </a:pP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método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“top-down”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(de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arriba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7672" y="3201669"/>
            <a:ext cx="176783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</a:tabLst>
            </a:pP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Es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70915" algn="l"/>
              </a:tabLst>
            </a:pP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hacia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abajo)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0026" y="3536645"/>
            <a:ext cx="3056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4365" algn="l"/>
                <a:tab pos="1717675" algn="l"/>
                <a:tab pos="2708275" algn="l"/>
              </a:tabLst>
            </a:pP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en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donde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todas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las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7672" y="3872610"/>
            <a:ext cx="51212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observaciones</a:t>
            </a:r>
            <a:r>
              <a:rPr sz="2200" spc="2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empiezan</a:t>
            </a:r>
            <a:r>
              <a:rPr sz="2200" spc="22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en</a:t>
            </a:r>
            <a:r>
              <a:rPr sz="2200" spc="21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r>
              <a:rPr sz="2200" spc="22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cluster</a:t>
            </a:r>
            <a:r>
              <a:rPr sz="2200" spc="229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y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se</a:t>
            </a:r>
            <a:r>
              <a:rPr sz="2200" spc="-6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van</a:t>
            </a:r>
            <a:r>
              <a:rPr sz="2200" spc="-5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haciendo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divisiones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hacia</a:t>
            </a:r>
            <a:r>
              <a:rPr sz="2200" spc="-6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abajo.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Inicia</a:t>
            </a:r>
            <a:r>
              <a:rPr sz="2200" spc="13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con</a:t>
            </a:r>
            <a:r>
              <a:rPr sz="2200" spc="14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único</a:t>
            </a:r>
            <a:r>
              <a:rPr sz="2200" spc="13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cluster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que</a:t>
            </a:r>
            <a:r>
              <a:rPr sz="2200" spc="14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agrupa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todas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las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observaciones.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9976" y="2131821"/>
            <a:ext cx="122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40095"/>
                </a:solidFill>
                <a:latin typeface="Tahoma"/>
                <a:cs typeface="Tahoma"/>
              </a:rPr>
              <a:t>Divisive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85026" y="2100834"/>
            <a:ext cx="483806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Iniciar</a:t>
            </a:r>
            <a:r>
              <a:rPr sz="2400" spc="2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</a:t>
            </a:r>
            <a:r>
              <a:rPr sz="2400" spc="2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spc="2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observación</a:t>
            </a:r>
            <a:r>
              <a:rPr sz="2400" spc="2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2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su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propio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cluster.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Identificar</a:t>
            </a:r>
            <a:r>
              <a:rPr sz="2400" spc="3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puntos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más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cercanos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relaciona.</a:t>
            </a:r>
            <a:endParaRPr sz="2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Repetir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procedimiento.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Terminar</a:t>
            </a:r>
            <a:r>
              <a:rPr sz="2400" spc="56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57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todas</a:t>
            </a:r>
            <a:r>
              <a:rPr sz="2400" spc="57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las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único cluster.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828" y="2111671"/>
            <a:ext cx="6351270" cy="3696335"/>
            <a:chOff x="147828" y="2111671"/>
            <a:chExt cx="6351270" cy="3696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2444496"/>
              <a:ext cx="5696712" cy="33634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30417" y="2111679"/>
              <a:ext cx="468630" cy="3385820"/>
            </a:xfrm>
            <a:custGeom>
              <a:avLst/>
              <a:gdLst/>
              <a:ahLst/>
              <a:cxnLst/>
              <a:rect l="l" t="t" r="r" b="b"/>
              <a:pathLst>
                <a:path w="468629" h="3385820">
                  <a:moveTo>
                    <a:pt x="468096" y="2359088"/>
                  </a:moveTo>
                  <a:lnTo>
                    <a:pt x="463588" y="2309774"/>
                  </a:lnTo>
                  <a:lnTo>
                    <a:pt x="449770" y="2265527"/>
                  </a:lnTo>
                  <a:lnTo>
                    <a:pt x="428053" y="2225637"/>
                  </a:lnTo>
                  <a:lnTo>
                    <a:pt x="399757" y="2191308"/>
                  </a:lnTo>
                  <a:lnTo>
                    <a:pt x="365417" y="2163026"/>
                  </a:lnTo>
                  <a:lnTo>
                    <a:pt x="325564" y="2141334"/>
                  </a:lnTo>
                  <a:lnTo>
                    <a:pt x="303136" y="2133104"/>
                  </a:lnTo>
                  <a:lnTo>
                    <a:pt x="303136" y="2284717"/>
                  </a:lnTo>
                  <a:lnTo>
                    <a:pt x="303136" y="2336254"/>
                  </a:lnTo>
                  <a:lnTo>
                    <a:pt x="300570" y="2343874"/>
                  </a:lnTo>
                  <a:lnTo>
                    <a:pt x="290296" y="2353780"/>
                  </a:lnTo>
                  <a:lnTo>
                    <a:pt x="283883" y="2356256"/>
                  </a:lnTo>
                  <a:lnTo>
                    <a:pt x="290296" y="2359088"/>
                  </a:lnTo>
                  <a:lnTo>
                    <a:pt x="300570" y="2370467"/>
                  </a:lnTo>
                  <a:lnTo>
                    <a:pt x="303136" y="2378265"/>
                  </a:lnTo>
                  <a:lnTo>
                    <a:pt x="303136" y="2429992"/>
                  </a:lnTo>
                  <a:lnTo>
                    <a:pt x="279958" y="2466378"/>
                  </a:lnTo>
                  <a:lnTo>
                    <a:pt x="264071" y="2469057"/>
                  </a:lnTo>
                  <a:lnTo>
                    <a:pt x="164503" y="2469057"/>
                  </a:lnTo>
                  <a:lnTo>
                    <a:pt x="164503" y="2429992"/>
                  </a:lnTo>
                  <a:lnTo>
                    <a:pt x="264071" y="2429992"/>
                  </a:lnTo>
                  <a:lnTo>
                    <a:pt x="264071" y="2372753"/>
                  </a:lnTo>
                  <a:lnTo>
                    <a:pt x="210159" y="2372753"/>
                  </a:lnTo>
                  <a:lnTo>
                    <a:pt x="210159" y="2339746"/>
                  </a:lnTo>
                  <a:lnTo>
                    <a:pt x="264071" y="2339746"/>
                  </a:lnTo>
                  <a:lnTo>
                    <a:pt x="264071" y="2284717"/>
                  </a:lnTo>
                  <a:lnTo>
                    <a:pt x="164503" y="2284717"/>
                  </a:lnTo>
                  <a:lnTo>
                    <a:pt x="164503" y="2245639"/>
                  </a:lnTo>
                  <a:lnTo>
                    <a:pt x="264071" y="2245639"/>
                  </a:lnTo>
                  <a:lnTo>
                    <a:pt x="272453" y="2246312"/>
                  </a:lnTo>
                  <a:lnTo>
                    <a:pt x="302463" y="2276335"/>
                  </a:lnTo>
                  <a:lnTo>
                    <a:pt x="303136" y="2284717"/>
                  </a:lnTo>
                  <a:lnTo>
                    <a:pt x="303136" y="2133104"/>
                  </a:lnTo>
                  <a:lnTo>
                    <a:pt x="281368" y="2127529"/>
                  </a:lnTo>
                  <a:lnTo>
                    <a:pt x="258064" y="2124075"/>
                  </a:lnTo>
                  <a:lnTo>
                    <a:pt x="233972" y="2122932"/>
                  </a:lnTo>
                  <a:lnTo>
                    <a:pt x="209880" y="2124087"/>
                  </a:lnTo>
                  <a:lnTo>
                    <a:pt x="164134" y="2133308"/>
                  </a:lnTo>
                  <a:lnTo>
                    <a:pt x="121894" y="2151430"/>
                  </a:lnTo>
                  <a:lnTo>
                    <a:pt x="84747" y="2176462"/>
                  </a:lnTo>
                  <a:lnTo>
                    <a:pt x="53136" y="2207958"/>
                  </a:lnTo>
                  <a:lnTo>
                    <a:pt x="28143" y="2245055"/>
                  </a:lnTo>
                  <a:lnTo>
                    <a:pt x="10236" y="2287320"/>
                  </a:lnTo>
                  <a:lnTo>
                    <a:pt x="1130" y="2333091"/>
                  </a:lnTo>
                  <a:lnTo>
                    <a:pt x="88" y="2359088"/>
                  </a:lnTo>
                  <a:lnTo>
                    <a:pt x="1143" y="2381288"/>
                  </a:lnTo>
                  <a:lnTo>
                    <a:pt x="10274" y="2427033"/>
                  </a:lnTo>
                  <a:lnTo>
                    <a:pt x="28219" y="2469261"/>
                  </a:lnTo>
                  <a:lnTo>
                    <a:pt x="53225" y="2506370"/>
                  </a:lnTo>
                  <a:lnTo>
                    <a:pt x="84874" y="2538018"/>
                  </a:lnTo>
                  <a:lnTo>
                    <a:pt x="122059" y="2563063"/>
                  </a:lnTo>
                  <a:lnTo>
                    <a:pt x="164299" y="2580983"/>
                  </a:lnTo>
                  <a:lnTo>
                    <a:pt x="209994" y="2590088"/>
                  </a:lnTo>
                  <a:lnTo>
                    <a:pt x="234035" y="2591219"/>
                  </a:lnTo>
                  <a:lnTo>
                    <a:pt x="258089" y="2590076"/>
                  </a:lnTo>
                  <a:lnTo>
                    <a:pt x="303809" y="2580919"/>
                  </a:lnTo>
                  <a:lnTo>
                    <a:pt x="346087" y="2562923"/>
                  </a:lnTo>
                  <a:lnTo>
                    <a:pt x="383171" y="2537917"/>
                  </a:lnTo>
                  <a:lnTo>
                    <a:pt x="414680" y="2506332"/>
                  </a:lnTo>
                  <a:lnTo>
                    <a:pt x="439699" y="2469261"/>
                  </a:lnTo>
                  <a:lnTo>
                    <a:pt x="439788" y="2469057"/>
                  </a:lnTo>
                  <a:lnTo>
                    <a:pt x="449783" y="2448585"/>
                  </a:lnTo>
                  <a:lnTo>
                    <a:pt x="457835" y="2426932"/>
                  </a:lnTo>
                  <a:lnTo>
                    <a:pt x="463588" y="2404478"/>
                  </a:lnTo>
                  <a:lnTo>
                    <a:pt x="467042" y="2381224"/>
                  </a:lnTo>
                  <a:lnTo>
                    <a:pt x="468096" y="2359088"/>
                  </a:lnTo>
                  <a:close/>
                </a:path>
                <a:path w="468629" h="3385820">
                  <a:moveTo>
                    <a:pt x="468185" y="3151149"/>
                  </a:moveTo>
                  <a:lnTo>
                    <a:pt x="463588" y="3103778"/>
                  </a:lnTo>
                  <a:lnTo>
                    <a:pt x="449770" y="3059531"/>
                  </a:lnTo>
                  <a:lnTo>
                    <a:pt x="428053" y="3019641"/>
                  </a:lnTo>
                  <a:lnTo>
                    <a:pt x="399757" y="2985312"/>
                  </a:lnTo>
                  <a:lnTo>
                    <a:pt x="365417" y="2957030"/>
                  </a:lnTo>
                  <a:lnTo>
                    <a:pt x="325564" y="2935338"/>
                  </a:lnTo>
                  <a:lnTo>
                    <a:pt x="303136" y="2927108"/>
                  </a:lnTo>
                  <a:lnTo>
                    <a:pt x="303136" y="3039643"/>
                  </a:lnTo>
                  <a:lnTo>
                    <a:pt x="303136" y="3263061"/>
                  </a:lnTo>
                  <a:lnTo>
                    <a:pt x="264071" y="3263061"/>
                  </a:lnTo>
                  <a:lnTo>
                    <a:pt x="264071" y="3170059"/>
                  </a:lnTo>
                  <a:lnTo>
                    <a:pt x="164503" y="3170059"/>
                  </a:lnTo>
                  <a:lnTo>
                    <a:pt x="164503" y="3039643"/>
                  </a:lnTo>
                  <a:lnTo>
                    <a:pt x="203555" y="3039643"/>
                  </a:lnTo>
                  <a:lnTo>
                    <a:pt x="203555" y="3130448"/>
                  </a:lnTo>
                  <a:lnTo>
                    <a:pt x="264071" y="3130448"/>
                  </a:lnTo>
                  <a:lnTo>
                    <a:pt x="264071" y="3039643"/>
                  </a:lnTo>
                  <a:lnTo>
                    <a:pt x="303136" y="3039643"/>
                  </a:lnTo>
                  <a:lnTo>
                    <a:pt x="303136" y="2927108"/>
                  </a:lnTo>
                  <a:lnTo>
                    <a:pt x="281368" y="2921533"/>
                  </a:lnTo>
                  <a:lnTo>
                    <a:pt x="258064" y="2918079"/>
                  </a:lnTo>
                  <a:lnTo>
                    <a:pt x="233972" y="2916936"/>
                  </a:lnTo>
                  <a:lnTo>
                    <a:pt x="209880" y="2918091"/>
                  </a:lnTo>
                  <a:lnTo>
                    <a:pt x="164134" y="2927312"/>
                  </a:lnTo>
                  <a:lnTo>
                    <a:pt x="121894" y="2945434"/>
                  </a:lnTo>
                  <a:lnTo>
                    <a:pt x="84747" y="2970466"/>
                  </a:lnTo>
                  <a:lnTo>
                    <a:pt x="53136" y="3001962"/>
                  </a:lnTo>
                  <a:lnTo>
                    <a:pt x="28143" y="3039059"/>
                  </a:lnTo>
                  <a:lnTo>
                    <a:pt x="10236" y="3081324"/>
                  </a:lnTo>
                  <a:lnTo>
                    <a:pt x="1130" y="3127095"/>
                  </a:lnTo>
                  <a:lnTo>
                    <a:pt x="0" y="3151213"/>
                  </a:lnTo>
                  <a:lnTo>
                    <a:pt x="1143" y="3175292"/>
                  </a:lnTo>
                  <a:lnTo>
                    <a:pt x="10274" y="3221037"/>
                  </a:lnTo>
                  <a:lnTo>
                    <a:pt x="28219" y="3263265"/>
                  </a:lnTo>
                  <a:lnTo>
                    <a:pt x="53225" y="3300374"/>
                  </a:lnTo>
                  <a:lnTo>
                    <a:pt x="84874" y="3332022"/>
                  </a:lnTo>
                  <a:lnTo>
                    <a:pt x="122059" y="3357067"/>
                  </a:lnTo>
                  <a:lnTo>
                    <a:pt x="164299" y="3374987"/>
                  </a:lnTo>
                  <a:lnTo>
                    <a:pt x="209994" y="3384092"/>
                  </a:lnTo>
                  <a:lnTo>
                    <a:pt x="234035" y="3385223"/>
                  </a:lnTo>
                  <a:lnTo>
                    <a:pt x="258089" y="3384080"/>
                  </a:lnTo>
                  <a:lnTo>
                    <a:pt x="303809" y="3374923"/>
                  </a:lnTo>
                  <a:lnTo>
                    <a:pt x="346087" y="3356927"/>
                  </a:lnTo>
                  <a:lnTo>
                    <a:pt x="383171" y="3331921"/>
                  </a:lnTo>
                  <a:lnTo>
                    <a:pt x="414680" y="3300336"/>
                  </a:lnTo>
                  <a:lnTo>
                    <a:pt x="439699" y="3263265"/>
                  </a:lnTo>
                  <a:lnTo>
                    <a:pt x="439788" y="3263061"/>
                  </a:lnTo>
                  <a:lnTo>
                    <a:pt x="449783" y="3242589"/>
                  </a:lnTo>
                  <a:lnTo>
                    <a:pt x="457835" y="3220936"/>
                  </a:lnTo>
                  <a:lnTo>
                    <a:pt x="463588" y="3198482"/>
                  </a:lnTo>
                  <a:lnTo>
                    <a:pt x="467042" y="3175228"/>
                  </a:lnTo>
                  <a:lnTo>
                    <a:pt x="468185" y="3151149"/>
                  </a:lnTo>
                  <a:close/>
                </a:path>
                <a:path w="468629" h="3385820">
                  <a:moveTo>
                    <a:pt x="468185" y="1319301"/>
                  </a:moveTo>
                  <a:lnTo>
                    <a:pt x="463588" y="1271930"/>
                  </a:lnTo>
                  <a:lnTo>
                    <a:pt x="449770" y="1227683"/>
                  </a:lnTo>
                  <a:lnTo>
                    <a:pt x="428053" y="1187792"/>
                  </a:lnTo>
                  <a:lnTo>
                    <a:pt x="399757" y="1153464"/>
                  </a:lnTo>
                  <a:lnTo>
                    <a:pt x="365417" y="1125181"/>
                  </a:lnTo>
                  <a:lnTo>
                    <a:pt x="325564" y="1103490"/>
                  </a:lnTo>
                  <a:lnTo>
                    <a:pt x="303136" y="1095260"/>
                  </a:lnTo>
                  <a:lnTo>
                    <a:pt x="303136" y="1246873"/>
                  </a:lnTo>
                  <a:lnTo>
                    <a:pt x="303085" y="1299286"/>
                  </a:lnTo>
                  <a:lnTo>
                    <a:pt x="279958" y="1335468"/>
                  </a:lnTo>
                  <a:lnTo>
                    <a:pt x="264071" y="1338211"/>
                  </a:lnTo>
                  <a:lnTo>
                    <a:pt x="203555" y="1338211"/>
                  </a:lnTo>
                  <a:lnTo>
                    <a:pt x="203555" y="1392148"/>
                  </a:lnTo>
                  <a:lnTo>
                    <a:pt x="303136" y="1392148"/>
                  </a:lnTo>
                  <a:lnTo>
                    <a:pt x="303136" y="1431213"/>
                  </a:lnTo>
                  <a:lnTo>
                    <a:pt x="164503" y="1431213"/>
                  </a:lnTo>
                  <a:lnTo>
                    <a:pt x="164553" y="1337525"/>
                  </a:lnTo>
                  <a:lnTo>
                    <a:pt x="187667" y="1301343"/>
                  </a:lnTo>
                  <a:lnTo>
                    <a:pt x="203555" y="1298600"/>
                  </a:lnTo>
                  <a:lnTo>
                    <a:pt x="264071" y="1298600"/>
                  </a:lnTo>
                  <a:lnTo>
                    <a:pt x="264071" y="1246873"/>
                  </a:lnTo>
                  <a:lnTo>
                    <a:pt x="164503" y="1246873"/>
                  </a:lnTo>
                  <a:lnTo>
                    <a:pt x="164503" y="1207795"/>
                  </a:lnTo>
                  <a:lnTo>
                    <a:pt x="264071" y="1207795"/>
                  </a:lnTo>
                  <a:lnTo>
                    <a:pt x="272453" y="1208468"/>
                  </a:lnTo>
                  <a:lnTo>
                    <a:pt x="302463" y="1238491"/>
                  </a:lnTo>
                  <a:lnTo>
                    <a:pt x="303136" y="1246873"/>
                  </a:lnTo>
                  <a:lnTo>
                    <a:pt x="303136" y="1095260"/>
                  </a:lnTo>
                  <a:lnTo>
                    <a:pt x="281368" y="1089685"/>
                  </a:lnTo>
                  <a:lnTo>
                    <a:pt x="258064" y="1086231"/>
                  </a:lnTo>
                  <a:lnTo>
                    <a:pt x="233972" y="1085088"/>
                  </a:lnTo>
                  <a:lnTo>
                    <a:pt x="209880" y="1086243"/>
                  </a:lnTo>
                  <a:lnTo>
                    <a:pt x="164134" y="1095463"/>
                  </a:lnTo>
                  <a:lnTo>
                    <a:pt x="121894" y="1113586"/>
                  </a:lnTo>
                  <a:lnTo>
                    <a:pt x="84747" y="1138618"/>
                  </a:lnTo>
                  <a:lnTo>
                    <a:pt x="53136" y="1170114"/>
                  </a:lnTo>
                  <a:lnTo>
                    <a:pt x="28143" y="1207211"/>
                  </a:lnTo>
                  <a:lnTo>
                    <a:pt x="10236" y="1249476"/>
                  </a:lnTo>
                  <a:lnTo>
                    <a:pt x="1130" y="1295247"/>
                  </a:lnTo>
                  <a:lnTo>
                    <a:pt x="88" y="1321295"/>
                  </a:lnTo>
                  <a:lnTo>
                    <a:pt x="1143" y="1343444"/>
                  </a:lnTo>
                  <a:lnTo>
                    <a:pt x="10274" y="1389189"/>
                  </a:lnTo>
                  <a:lnTo>
                    <a:pt x="28219" y="1431417"/>
                  </a:lnTo>
                  <a:lnTo>
                    <a:pt x="53225" y="1468526"/>
                  </a:lnTo>
                  <a:lnTo>
                    <a:pt x="84874" y="1500174"/>
                  </a:lnTo>
                  <a:lnTo>
                    <a:pt x="122059" y="1525219"/>
                  </a:lnTo>
                  <a:lnTo>
                    <a:pt x="164299" y="1543138"/>
                  </a:lnTo>
                  <a:lnTo>
                    <a:pt x="209994" y="1552244"/>
                  </a:lnTo>
                  <a:lnTo>
                    <a:pt x="234035" y="1553375"/>
                  </a:lnTo>
                  <a:lnTo>
                    <a:pt x="258089" y="1552232"/>
                  </a:lnTo>
                  <a:lnTo>
                    <a:pt x="303809" y="1543075"/>
                  </a:lnTo>
                  <a:lnTo>
                    <a:pt x="346087" y="1525079"/>
                  </a:lnTo>
                  <a:lnTo>
                    <a:pt x="383171" y="1500073"/>
                  </a:lnTo>
                  <a:lnTo>
                    <a:pt x="414680" y="1468488"/>
                  </a:lnTo>
                  <a:lnTo>
                    <a:pt x="439699" y="1431417"/>
                  </a:lnTo>
                  <a:lnTo>
                    <a:pt x="439788" y="1431213"/>
                  </a:lnTo>
                  <a:lnTo>
                    <a:pt x="449783" y="1410741"/>
                  </a:lnTo>
                  <a:lnTo>
                    <a:pt x="457835" y="1389087"/>
                  </a:lnTo>
                  <a:lnTo>
                    <a:pt x="463588" y="1366634"/>
                  </a:lnTo>
                  <a:lnTo>
                    <a:pt x="467042" y="1343380"/>
                  </a:lnTo>
                  <a:lnTo>
                    <a:pt x="468185" y="1319301"/>
                  </a:lnTo>
                  <a:close/>
                </a:path>
                <a:path w="468629" h="3385820">
                  <a:moveTo>
                    <a:pt x="468185" y="234213"/>
                  </a:moveTo>
                  <a:lnTo>
                    <a:pt x="463588" y="186842"/>
                  </a:lnTo>
                  <a:lnTo>
                    <a:pt x="449770" y="142595"/>
                  </a:lnTo>
                  <a:lnTo>
                    <a:pt x="428053" y="102704"/>
                  </a:lnTo>
                  <a:lnTo>
                    <a:pt x="399757" y="68376"/>
                  </a:lnTo>
                  <a:lnTo>
                    <a:pt x="365417" y="40093"/>
                  </a:lnTo>
                  <a:lnTo>
                    <a:pt x="325564" y="18402"/>
                  </a:lnTo>
                  <a:lnTo>
                    <a:pt x="281368" y="4597"/>
                  </a:lnTo>
                  <a:lnTo>
                    <a:pt x="262432" y="1790"/>
                  </a:lnTo>
                  <a:lnTo>
                    <a:pt x="262432" y="346125"/>
                  </a:lnTo>
                  <a:lnTo>
                    <a:pt x="223367" y="346125"/>
                  </a:lnTo>
                  <a:lnTo>
                    <a:pt x="223367" y="161785"/>
                  </a:lnTo>
                  <a:lnTo>
                    <a:pt x="177698" y="161785"/>
                  </a:lnTo>
                  <a:lnTo>
                    <a:pt x="177698" y="122707"/>
                  </a:lnTo>
                  <a:lnTo>
                    <a:pt x="262420" y="122707"/>
                  </a:lnTo>
                  <a:lnTo>
                    <a:pt x="262432" y="346125"/>
                  </a:lnTo>
                  <a:lnTo>
                    <a:pt x="262432" y="1790"/>
                  </a:lnTo>
                  <a:lnTo>
                    <a:pt x="258064" y="1143"/>
                  </a:lnTo>
                  <a:lnTo>
                    <a:pt x="233972" y="0"/>
                  </a:lnTo>
                  <a:lnTo>
                    <a:pt x="209880" y="1155"/>
                  </a:lnTo>
                  <a:lnTo>
                    <a:pt x="164134" y="10375"/>
                  </a:lnTo>
                  <a:lnTo>
                    <a:pt x="121894" y="28498"/>
                  </a:lnTo>
                  <a:lnTo>
                    <a:pt x="84747" y="53530"/>
                  </a:lnTo>
                  <a:lnTo>
                    <a:pt x="53136" y="85026"/>
                  </a:lnTo>
                  <a:lnTo>
                    <a:pt x="28143" y="122123"/>
                  </a:lnTo>
                  <a:lnTo>
                    <a:pt x="10236" y="164388"/>
                  </a:lnTo>
                  <a:lnTo>
                    <a:pt x="1130" y="210159"/>
                  </a:lnTo>
                  <a:lnTo>
                    <a:pt x="0" y="234276"/>
                  </a:lnTo>
                  <a:lnTo>
                    <a:pt x="1143" y="258356"/>
                  </a:lnTo>
                  <a:lnTo>
                    <a:pt x="10274" y="304101"/>
                  </a:lnTo>
                  <a:lnTo>
                    <a:pt x="28219" y="346329"/>
                  </a:lnTo>
                  <a:lnTo>
                    <a:pt x="53225" y="383438"/>
                  </a:lnTo>
                  <a:lnTo>
                    <a:pt x="84874" y="415086"/>
                  </a:lnTo>
                  <a:lnTo>
                    <a:pt x="122059" y="440131"/>
                  </a:lnTo>
                  <a:lnTo>
                    <a:pt x="164299" y="458050"/>
                  </a:lnTo>
                  <a:lnTo>
                    <a:pt x="209994" y="467156"/>
                  </a:lnTo>
                  <a:lnTo>
                    <a:pt x="234035" y="468287"/>
                  </a:lnTo>
                  <a:lnTo>
                    <a:pt x="258089" y="467144"/>
                  </a:lnTo>
                  <a:lnTo>
                    <a:pt x="303809" y="457987"/>
                  </a:lnTo>
                  <a:lnTo>
                    <a:pt x="346087" y="439991"/>
                  </a:lnTo>
                  <a:lnTo>
                    <a:pt x="383171" y="414985"/>
                  </a:lnTo>
                  <a:lnTo>
                    <a:pt x="414680" y="383400"/>
                  </a:lnTo>
                  <a:lnTo>
                    <a:pt x="439699" y="346329"/>
                  </a:lnTo>
                  <a:lnTo>
                    <a:pt x="439788" y="346125"/>
                  </a:lnTo>
                  <a:lnTo>
                    <a:pt x="449783" y="325653"/>
                  </a:lnTo>
                  <a:lnTo>
                    <a:pt x="457835" y="303999"/>
                  </a:lnTo>
                  <a:lnTo>
                    <a:pt x="463588" y="281546"/>
                  </a:lnTo>
                  <a:lnTo>
                    <a:pt x="467042" y="258292"/>
                  </a:lnTo>
                  <a:lnTo>
                    <a:pt x="468185" y="234213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483" y="1609344"/>
            <a:ext cx="9781032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88772" y="1609344"/>
            <a:ext cx="10897870" cy="4846320"/>
            <a:chOff x="88772" y="1609344"/>
            <a:chExt cx="10897870" cy="4846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1609344"/>
              <a:ext cx="9781032" cy="4846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8246" y="2746375"/>
              <a:ext cx="4262120" cy="1132205"/>
            </a:xfrm>
            <a:custGeom>
              <a:avLst/>
              <a:gdLst/>
              <a:ahLst/>
              <a:cxnLst/>
              <a:rect l="l" t="t" r="r" b="b"/>
              <a:pathLst>
                <a:path w="4262120" h="1132204">
                  <a:moveTo>
                    <a:pt x="4030260" y="1057444"/>
                  </a:moveTo>
                  <a:lnTo>
                    <a:pt x="4013073" y="1131697"/>
                  </a:lnTo>
                  <a:lnTo>
                    <a:pt x="4261612" y="1071752"/>
                  </a:lnTo>
                  <a:lnTo>
                    <a:pt x="4254697" y="1066038"/>
                  </a:lnTo>
                  <a:lnTo>
                    <a:pt x="4067429" y="1066038"/>
                  </a:lnTo>
                  <a:lnTo>
                    <a:pt x="4030260" y="1057444"/>
                  </a:lnTo>
                  <a:close/>
                </a:path>
                <a:path w="4262120" h="1132204">
                  <a:moveTo>
                    <a:pt x="4047454" y="983162"/>
                  </a:moveTo>
                  <a:lnTo>
                    <a:pt x="4030260" y="1057444"/>
                  </a:lnTo>
                  <a:lnTo>
                    <a:pt x="4067429" y="1066038"/>
                  </a:lnTo>
                  <a:lnTo>
                    <a:pt x="4084574" y="991743"/>
                  </a:lnTo>
                  <a:lnTo>
                    <a:pt x="4047454" y="983162"/>
                  </a:lnTo>
                  <a:close/>
                </a:path>
                <a:path w="4262120" h="1132204">
                  <a:moveTo>
                    <a:pt x="4064635" y="908938"/>
                  </a:moveTo>
                  <a:lnTo>
                    <a:pt x="4047454" y="983162"/>
                  </a:lnTo>
                  <a:lnTo>
                    <a:pt x="4084574" y="991743"/>
                  </a:lnTo>
                  <a:lnTo>
                    <a:pt x="4067429" y="1066038"/>
                  </a:lnTo>
                  <a:lnTo>
                    <a:pt x="4254697" y="1066038"/>
                  </a:lnTo>
                  <a:lnTo>
                    <a:pt x="4064635" y="908938"/>
                  </a:lnTo>
                  <a:close/>
                </a:path>
                <a:path w="4262120" h="1132204">
                  <a:moveTo>
                    <a:pt x="225114" y="99566"/>
                  </a:moveTo>
                  <a:lnTo>
                    <a:pt x="224028" y="138429"/>
                  </a:lnTo>
                  <a:lnTo>
                    <a:pt x="207970" y="173767"/>
                  </a:lnTo>
                  <a:lnTo>
                    <a:pt x="4030260" y="1057444"/>
                  </a:lnTo>
                  <a:lnTo>
                    <a:pt x="4047454" y="983162"/>
                  </a:lnTo>
                  <a:lnTo>
                    <a:pt x="225114" y="99566"/>
                  </a:lnTo>
                  <a:close/>
                </a:path>
                <a:path w="4262120" h="1132204">
                  <a:moveTo>
                    <a:pt x="93013" y="0"/>
                  </a:moveTo>
                  <a:lnTo>
                    <a:pt x="52085" y="15684"/>
                  </a:lnTo>
                  <a:lnTo>
                    <a:pt x="20040" y="45561"/>
                  </a:lnTo>
                  <a:lnTo>
                    <a:pt x="1270" y="86867"/>
                  </a:lnTo>
                  <a:lnTo>
                    <a:pt x="0" y="132284"/>
                  </a:lnTo>
                  <a:lnTo>
                    <a:pt x="15684" y="173212"/>
                  </a:lnTo>
                  <a:lnTo>
                    <a:pt x="45561" y="205257"/>
                  </a:lnTo>
                  <a:lnTo>
                    <a:pt x="86868" y="224027"/>
                  </a:lnTo>
                  <a:lnTo>
                    <a:pt x="132284" y="225298"/>
                  </a:lnTo>
                  <a:lnTo>
                    <a:pt x="173212" y="209613"/>
                  </a:lnTo>
                  <a:lnTo>
                    <a:pt x="205257" y="179736"/>
                  </a:lnTo>
                  <a:lnTo>
                    <a:pt x="207970" y="173767"/>
                  </a:lnTo>
                  <a:lnTo>
                    <a:pt x="104013" y="149733"/>
                  </a:lnTo>
                  <a:lnTo>
                    <a:pt x="121285" y="75564"/>
                  </a:lnTo>
                  <a:lnTo>
                    <a:pt x="218611" y="75564"/>
                  </a:lnTo>
                  <a:lnTo>
                    <a:pt x="209613" y="52085"/>
                  </a:lnTo>
                  <a:lnTo>
                    <a:pt x="179736" y="20040"/>
                  </a:lnTo>
                  <a:lnTo>
                    <a:pt x="138430" y="1270"/>
                  </a:lnTo>
                  <a:lnTo>
                    <a:pt x="93013" y="0"/>
                  </a:lnTo>
                  <a:close/>
                </a:path>
                <a:path w="4262120" h="1132204">
                  <a:moveTo>
                    <a:pt x="121285" y="75564"/>
                  </a:moveTo>
                  <a:lnTo>
                    <a:pt x="104013" y="149733"/>
                  </a:lnTo>
                  <a:lnTo>
                    <a:pt x="207970" y="173767"/>
                  </a:lnTo>
                  <a:lnTo>
                    <a:pt x="224028" y="138429"/>
                  </a:lnTo>
                  <a:lnTo>
                    <a:pt x="225114" y="99566"/>
                  </a:lnTo>
                  <a:lnTo>
                    <a:pt x="121285" y="75564"/>
                  </a:lnTo>
                  <a:close/>
                </a:path>
                <a:path w="4262120" h="1132204">
                  <a:moveTo>
                    <a:pt x="218611" y="75564"/>
                  </a:moveTo>
                  <a:lnTo>
                    <a:pt x="121285" y="75564"/>
                  </a:lnTo>
                  <a:lnTo>
                    <a:pt x="225114" y="99566"/>
                  </a:lnTo>
                  <a:lnTo>
                    <a:pt x="225298" y="93013"/>
                  </a:lnTo>
                  <a:lnTo>
                    <a:pt x="218611" y="75564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347" y="1924812"/>
              <a:ext cx="4003675" cy="1870075"/>
            </a:xfrm>
            <a:custGeom>
              <a:avLst/>
              <a:gdLst/>
              <a:ahLst/>
              <a:cxnLst/>
              <a:rect l="l" t="t" r="r" b="b"/>
              <a:pathLst>
                <a:path w="4003675" h="1870075">
                  <a:moveTo>
                    <a:pt x="3691890" y="0"/>
                  </a:moveTo>
                  <a:lnTo>
                    <a:pt x="311658" y="0"/>
                  </a:lnTo>
                  <a:lnTo>
                    <a:pt x="265603" y="3380"/>
                  </a:lnTo>
                  <a:lnTo>
                    <a:pt x="221647" y="13198"/>
                  </a:lnTo>
                  <a:lnTo>
                    <a:pt x="180271" y="28972"/>
                  </a:lnTo>
                  <a:lnTo>
                    <a:pt x="141957" y="50219"/>
                  </a:lnTo>
                  <a:lnTo>
                    <a:pt x="107187" y="76457"/>
                  </a:lnTo>
                  <a:lnTo>
                    <a:pt x="76444" y="107203"/>
                  </a:lnTo>
                  <a:lnTo>
                    <a:pt x="50210" y="141974"/>
                  </a:lnTo>
                  <a:lnTo>
                    <a:pt x="28966" y="180287"/>
                  </a:lnTo>
                  <a:lnTo>
                    <a:pt x="13195" y="221661"/>
                  </a:lnTo>
                  <a:lnTo>
                    <a:pt x="3379" y="265612"/>
                  </a:lnTo>
                  <a:lnTo>
                    <a:pt x="0" y="311658"/>
                  </a:lnTo>
                  <a:lnTo>
                    <a:pt x="0" y="1558289"/>
                  </a:lnTo>
                  <a:lnTo>
                    <a:pt x="3379" y="1604335"/>
                  </a:lnTo>
                  <a:lnTo>
                    <a:pt x="13195" y="1648286"/>
                  </a:lnTo>
                  <a:lnTo>
                    <a:pt x="28966" y="1689660"/>
                  </a:lnTo>
                  <a:lnTo>
                    <a:pt x="50210" y="1727973"/>
                  </a:lnTo>
                  <a:lnTo>
                    <a:pt x="76444" y="1762744"/>
                  </a:lnTo>
                  <a:lnTo>
                    <a:pt x="107187" y="1793490"/>
                  </a:lnTo>
                  <a:lnTo>
                    <a:pt x="141957" y="1819728"/>
                  </a:lnTo>
                  <a:lnTo>
                    <a:pt x="180271" y="1840975"/>
                  </a:lnTo>
                  <a:lnTo>
                    <a:pt x="221647" y="1856749"/>
                  </a:lnTo>
                  <a:lnTo>
                    <a:pt x="265603" y="1866567"/>
                  </a:lnTo>
                  <a:lnTo>
                    <a:pt x="311658" y="1869948"/>
                  </a:lnTo>
                  <a:lnTo>
                    <a:pt x="3691890" y="1869948"/>
                  </a:lnTo>
                  <a:lnTo>
                    <a:pt x="3737935" y="1866567"/>
                  </a:lnTo>
                  <a:lnTo>
                    <a:pt x="3781886" y="1856749"/>
                  </a:lnTo>
                  <a:lnTo>
                    <a:pt x="3823260" y="1840975"/>
                  </a:lnTo>
                  <a:lnTo>
                    <a:pt x="3861573" y="1819728"/>
                  </a:lnTo>
                  <a:lnTo>
                    <a:pt x="3896344" y="1793490"/>
                  </a:lnTo>
                  <a:lnTo>
                    <a:pt x="3927090" y="1762744"/>
                  </a:lnTo>
                  <a:lnTo>
                    <a:pt x="3953328" y="1727973"/>
                  </a:lnTo>
                  <a:lnTo>
                    <a:pt x="3974575" y="1689660"/>
                  </a:lnTo>
                  <a:lnTo>
                    <a:pt x="3990349" y="1648286"/>
                  </a:lnTo>
                  <a:lnTo>
                    <a:pt x="4000167" y="1604335"/>
                  </a:lnTo>
                  <a:lnTo>
                    <a:pt x="4003548" y="1558289"/>
                  </a:lnTo>
                  <a:lnTo>
                    <a:pt x="4003548" y="311658"/>
                  </a:lnTo>
                  <a:lnTo>
                    <a:pt x="4000167" y="265612"/>
                  </a:lnTo>
                  <a:lnTo>
                    <a:pt x="3990349" y="221661"/>
                  </a:lnTo>
                  <a:lnTo>
                    <a:pt x="3974575" y="180287"/>
                  </a:lnTo>
                  <a:lnTo>
                    <a:pt x="3953328" y="141974"/>
                  </a:lnTo>
                  <a:lnTo>
                    <a:pt x="3927090" y="107203"/>
                  </a:lnTo>
                  <a:lnTo>
                    <a:pt x="3896344" y="76457"/>
                  </a:lnTo>
                  <a:lnTo>
                    <a:pt x="3861573" y="50219"/>
                  </a:lnTo>
                  <a:lnTo>
                    <a:pt x="3823260" y="28972"/>
                  </a:lnTo>
                  <a:lnTo>
                    <a:pt x="3781886" y="13198"/>
                  </a:lnTo>
                  <a:lnTo>
                    <a:pt x="3737935" y="3380"/>
                  </a:lnTo>
                  <a:lnTo>
                    <a:pt x="3691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347" y="1924812"/>
              <a:ext cx="4003675" cy="1870075"/>
            </a:xfrm>
            <a:custGeom>
              <a:avLst/>
              <a:gdLst/>
              <a:ahLst/>
              <a:cxnLst/>
              <a:rect l="l" t="t" r="r" b="b"/>
              <a:pathLst>
                <a:path w="4003675" h="1870075">
                  <a:moveTo>
                    <a:pt x="0" y="311658"/>
                  </a:moveTo>
                  <a:lnTo>
                    <a:pt x="3379" y="265612"/>
                  </a:lnTo>
                  <a:lnTo>
                    <a:pt x="13195" y="221661"/>
                  </a:lnTo>
                  <a:lnTo>
                    <a:pt x="28966" y="180287"/>
                  </a:lnTo>
                  <a:lnTo>
                    <a:pt x="50210" y="141974"/>
                  </a:lnTo>
                  <a:lnTo>
                    <a:pt x="76444" y="107203"/>
                  </a:lnTo>
                  <a:lnTo>
                    <a:pt x="107187" y="76457"/>
                  </a:lnTo>
                  <a:lnTo>
                    <a:pt x="141957" y="50219"/>
                  </a:lnTo>
                  <a:lnTo>
                    <a:pt x="180271" y="28972"/>
                  </a:lnTo>
                  <a:lnTo>
                    <a:pt x="221647" y="13198"/>
                  </a:lnTo>
                  <a:lnTo>
                    <a:pt x="265603" y="3380"/>
                  </a:lnTo>
                  <a:lnTo>
                    <a:pt x="311658" y="0"/>
                  </a:lnTo>
                  <a:lnTo>
                    <a:pt x="3691890" y="0"/>
                  </a:lnTo>
                  <a:lnTo>
                    <a:pt x="3737935" y="3380"/>
                  </a:lnTo>
                  <a:lnTo>
                    <a:pt x="3781886" y="13198"/>
                  </a:lnTo>
                  <a:lnTo>
                    <a:pt x="3823260" y="28972"/>
                  </a:lnTo>
                  <a:lnTo>
                    <a:pt x="3861573" y="50219"/>
                  </a:lnTo>
                  <a:lnTo>
                    <a:pt x="3896344" y="76457"/>
                  </a:lnTo>
                  <a:lnTo>
                    <a:pt x="3927090" y="107203"/>
                  </a:lnTo>
                  <a:lnTo>
                    <a:pt x="3953328" y="141974"/>
                  </a:lnTo>
                  <a:lnTo>
                    <a:pt x="3974575" y="180287"/>
                  </a:lnTo>
                  <a:lnTo>
                    <a:pt x="3990349" y="221661"/>
                  </a:lnTo>
                  <a:lnTo>
                    <a:pt x="4000167" y="265612"/>
                  </a:lnTo>
                  <a:lnTo>
                    <a:pt x="4003548" y="311658"/>
                  </a:lnTo>
                  <a:lnTo>
                    <a:pt x="4003548" y="1558289"/>
                  </a:lnTo>
                  <a:lnTo>
                    <a:pt x="4000167" y="1604335"/>
                  </a:lnTo>
                  <a:lnTo>
                    <a:pt x="3990349" y="1648286"/>
                  </a:lnTo>
                  <a:lnTo>
                    <a:pt x="3974575" y="1689660"/>
                  </a:lnTo>
                  <a:lnTo>
                    <a:pt x="3953328" y="1727973"/>
                  </a:lnTo>
                  <a:lnTo>
                    <a:pt x="3927090" y="1762744"/>
                  </a:lnTo>
                  <a:lnTo>
                    <a:pt x="3896344" y="1793490"/>
                  </a:lnTo>
                  <a:lnTo>
                    <a:pt x="3861573" y="1819728"/>
                  </a:lnTo>
                  <a:lnTo>
                    <a:pt x="3823260" y="1840975"/>
                  </a:lnTo>
                  <a:lnTo>
                    <a:pt x="3781886" y="1856749"/>
                  </a:lnTo>
                  <a:lnTo>
                    <a:pt x="3737935" y="1866567"/>
                  </a:lnTo>
                  <a:lnTo>
                    <a:pt x="3691890" y="1869948"/>
                  </a:lnTo>
                  <a:lnTo>
                    <a:pt x="311658" y="1869948"/>
                  </a:lnTo>
                  <a:lnTo>
                    <a:pt x="265603" y="1866567"/>
                  </a:lnTo>
                  <a:lnTo>
                    <a:pt x="221647" y="1856749"/>
                  </a:lnTo>
                  <a:lnTo>
                    <a:pt x="180271" y="1840975"/>
                  </a:lnTo>
                  <a:lnTo>
                    <a:pt x="141957" y="1819728"/>
                  </a:lnTo>
                  <a:lnTo>
                    <a:pt x="107187" y="1793490"/>
                  </a:lnTo>
                  <a:lnTo>
                    <a:pt x="76444" y="1762744"/>
                  </a:lnTo>
                  <a:lnTo>
                    <a:pt x="50210" y="1727973"/>
                  </a:lnTo>
                  <a:lnTo>
                    <a:pt x="28966" y="1689660"/>
                  </a:lnTo>
                  <a:lnTo>
                    <a:pt x="13195" y="1648286"/>
                  </a:lnTo>
                  <a:lnTo>
                    <a:pt x="3379" y="1604335"/>
                  </a:lnTo>
                  <a:lnTo>
                    <a:pt x="0" y="1558289"/>
                  </a:lnTo>
                  <a:lnTo>
                    <a:pt x="0" y="311658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8099" y="1881657"/>
            <a:ext cx="336550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Defino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altura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hacer</a:t>
            </a:r>
            <a:r>
              <a:rPr sz="16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corte.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línea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punteada</a:t>
            </a:r>
            <a:r>
              <a:rPr sz="16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indica</a:t>
            </a:r>
            <a:endParaRPr sz="1600">
              <a:latin typeface="Tahoma"/>
              <a:cs typeface="Tahoma"/>
            </a:endParaRPr>
          </a:p>
          <a:p>
            <a:pPr marL="650875" marR="644525" algn="ctr">
              <a:lnSpc>
                <a:spcPct val="150000"/>
              </a:lnSpc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Izquierda:</a:t>
            </a:r>
            <a:r>
              <a:rPr sz="16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2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Derecha: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3</a:t>
            </a:r>
            <a:r>
              <a:rPr sz="16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7087" y="2456688"/>
            <a:ext cx="861060" cy="516890"/>
          </a:xfrm>
          <a:custGeom>
            <a:avLst/>
            <a:gdLst/>
            <a:ahLst/>
            <a:cxnLst/>
            <a:rect l="l" t="t" r="r" b="b"/>
            <a:pathLst>
              <a:path w="861060" h="516889">
                <a:moveTo>
                  <a:pt x="102967" y="288799"/>
                </a:moveTo>
                <a:lnTo>
                  <a:pt x="59578" y="302006"/>
                </a:lnTo>
                <a:lnTo>
                  <a:pt x="24653" y="331035"/>
                </a:lnTo>
                <a:lnTo>
                  <a:pt x="4302" y="369839"/>
                </a:lnTo>
                <a:lnTo>
                  <a:pt x="0" y="413430"/>
                </a:lnTo>
                <a:lnTo>
                  <a:pt x="13223" y="456819"/>
                </a:lnTo>
                <a:lnTo>
                  <a:pt x="42253" y="491744"/>
                </a:lnTo>
                <a:lnTo>
                  <a:pt x="81057" y="512095"/>
                </a:lnTo>
                <a:lnTo>
                  <a:pt x="124648" y="516397"/>
                </a:lnTo>
                <a:lnTo>
                  <a:pt x="168036" y="503174"/>
                </a:lnTo>
                <a:lnTo>
                  <a:pt x="202961" y="474162"/>
                </a:lnTo>
                <a:lnTo>
                  <a:pt x="222930" y="436117"/>
                </a:lnTo>
                <a:lnTo>
                  <a:pt x="131841" y="436117"/>
                </a:lnTo>
                <a:lnTo>
                  <a:pt x="95773" y="369062"/>
                </a:lnTo>
                <a:lnTo>
                  <a:pt x="189539" y="318507"/>
                </a:lnTo>
                <a:lnTo>
                  <a:pt x="185362" y="313489"/>
                </a:lnTo>
                <a:lnTo>
                  <a:pt x="146558" y="293131"/>
                </a:lnTo>
                <a:lnTo>
                  <a:pt x="102967" y="288799"/>
                </a:lnTo>
                <a:close/>
              </a:path>
              <a:path w="861060" h="516889">
                <a:moveTo>
                  <a:pt x="189539" y="318507"/>
                </a:moveTo>
                <a:lnTo>
                  <a:pt x="95773" y="369062"/>
                </a:lnTo>
                <a:lnTo>
                  <a:pt x="131841" y="436117"/>
                </a:lnTo>
                <a:lnTo>
                  <a:pt x="225704" y="385522"/>
                </a:lnTo>
                <a:lnTo>
                  <a:pt x="214391" y="348361"/>
                </a:lnTo>
                <a:lnTo>
                  <a:pt x="189539" y="318507"/>
                </a:lnTo>
                <a:close/>
              </a:path>
              <a:path w="861060" h="516889">
                <a:moveTo>
                  <a:pt x="225704" y="385522"/>
                </a:moveTo>
                <a:lnTo>
                  <a:pt x="131841" y="436117"/>
                </a:lnTo>
                <a:lnTo>
                  <a:pt x="222930" y="436117"/>
                </a:lnTo>
                <a:lnTo>
                  <a:pt x="223313" y="435387"/>
                </a:lnTo>
                <a:lnTo>
                  <a:pt x="227615" y="391802"/>
                </a:lnTo>
                <a:lnTo>
                  <a:pt x="225704" y="385522"/>
                </a:lnTo>
                <a:close/>
              </a:path>
              <a:path w="861060" h="516889">
                <a:moveTo>
                  <a:pt x="641322" y="74927"/>
                </a:moveTo>
                <a:lnTo>
                  <a:pt x="189539" y="318507"/>
                </a:lnTo>
                <a:lnTo>
                  <a:pt x="214391" y="348361"/>
                </a:lnTo>
                <a:lnTo>
                  <a:pt x="225704" y="385522"/>
                </a:lnTo>
                <a:lnTo>
                  <a:pt x="677482" y="141998"/>
                </a:lnTo>
                <a:lnTo>
                  <a:pt x="641322" y="74927"/>
                </a:lnTo>
                <a:close/>
              </a:path>
              <a:path w="861060" h="516889">
                <a:moveTo>
                  <a:pt x="820574" y="56896"/>
                </a:moveTo>
                <a:lnTo>
                  <a:pt x="674766" y="56896"/>
                </a:lnTo>
                <a:lnTo>
                  <a:pt x="710961" y="123951"/>
                </a:lnTo>
                <a:lnTo>
                  <a:pt x="677482" y="141998"/>
                </a:lnTo>
                <a:lnTo>
                  <a:pt x="713628" y="209041"/>
                </a:lnTo>
                <a:lnTo>
                  <a:pt x="820574" y="56896"/>
                </a:lnTo>
                <a:close/>
              </a:path>
              <a:path w="861060" h="516889">
                <a:moveTo>
                  <a:pt x="674766" y="56896"/>
                </a:moveTo>
                <a:lnTo>
                  <a:pt x="641322" y="74927"/>
                </a:lnTo>
                <a:lnTo>
                  <a:pt x="677482" y="141998"/>
                </a:lnTo>
                <a:lnTo>
                  <a:pt x="710961" y="123951"/>
                </a:lnTo>
                <a:lnTo>
                  <a:pt x="674766" y="56896"/>
                </a:lnTo>
                <a:close/>
              </a:path>
              <a:path w="861060" h="516889">
                <a:moveTo>
                  <a:pt x="860567" y="0"/>
                </a:moveTo>
                <a:lnTo>
                  <a:pt x="605170" y="7874"/>
                </a:lnTo>
                <a:lnTo>
                  <a:pt x="641322" y="74927"/>
                </a:lnTo>
                <a:lnTo>
                  <a:pt x="674766" y="56896"/>
                </a:lnTo>
                <a:lnTo>
                  <a:pt x="820574" y="56896"/>
                </a:lnTo>
                <a:lnTo>
                  <a:pt x="860567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9857" y="2656228"/>
            <a:ext cx="2444750" cy="2303780"/>
          </a:xfrm>
          <a:custGeom>
            <a:avLst/>
            <a:gdLst/>
            <a:ahLst/>
            <a:cxnLst/>
            <a:rect l="l" t="t" r="r" b="b"/>
            <a:pathLst>
              <a:path w="2444750" h="2303779">
                <a:moveTo>
                  <a:pt x="1495840" y="1252516"/>
                </a:moveTo>
                <a:lnTo>
                  <a:pt x="948903" y="1252516"/>
                </a:lnTo>
                <a:lnTo>
                  <a:pt x="948903" y="1625958"/>
                </a:lnTo>
                <a:lnTo>
                  <a:pt x="406029" y="1840769"/>
                </a:lnTo>
                <a:lnTo>
                  <a:pt x="346977" y="1876709"/>
                </a:lnTo>
                <a:lnTo>
                  <a:pt x="303122" y="1931651"/>
                </a:lnTo>
                <a:lnTo>
                  <a:pt x="275939" y="1998043"/>
                </a:lnTo>
                <a:lnTo>
                  <a:pt x="266879" y="2068360"/>
                </a:lnTo>
                <a:lnTo>
                  <a:pt x="270965" y="2117860"/>
                </a:lnTo>
                <a:lnTo>
                  <a:pt x="283222" y="2162594"/>
                </a:lnTo>
                <a:lnTo>
                  <a:pt x="303644" y="2202568"/>
                </a:lnTo>
                <a:lnTo>
                  <a:pt x="332226" y="2237785"/>
                </a:lnTo>
                <a:lnTo>
                  <a:pt x="367262" y="2266502"/>
                </a:lnTo>
                <a:lnTo>
                  <a:pt x="407045" y="2287016"/>
                </a:lnTo>
                <a:lnTo>
                  <a:pt x="451565" y="2299326"/>
                </a:lnTo>
                <a:lnTo>
                  <a:pt x="500810" y="2303429"/>
                </a:lnTo>
                <a:lnTo>
                  <a:pt x="820406" y="2303429"/>
                </a:lnTo>
                <a:lnTo>
                  <a:pt x="820406" y="2230735"/>
                </a:lnTo>
                <a:lnTo>
                  <a:pt x="823898" y="2174818"/>
                </a:lnTo>
                <a:lnTo>
                  <a:pt x="834376" y="2123395"/>
                </a:lnTo>
                <a:lnTo>
                  <a:pt x="851838" y="2076467"/>
                </a:lnTo>
                <a:lnTo>
                  <a:pt x="876286" y="2034034"/>
                </a:lnTo>
                <a:lnTo>
                  <a:pt x="907718" y="1996095"/>
                </a:lnTo>
                <a:lnTo>
                  <a:pt x="944817" y="1963972"/>
                </a:lnTo>
                <a:lnTo>
                  <a:pt x="986266" y="1938988"/>
                </a:lnTo>
                <a:lnTo>
                  <a:pt x="1032064" y="1921142"/>
                </a:lnTo>
                <a:lnTo>
                  <a:pt x="1082211" y="1910434"/>
                </a:lnTo>
                <a:lnTo>
                  <a:pt x="1136707" y="1906865"/>
                </a:lnTo>
                <a:lnTo>
                  <a:pt x="2125275" y="1906865"/>
                </a:lnTo>
                <a:lnTo>
                  <a:pt x="2121853" y="1901712"/>
                </a:lnTo>
                <a:lnTo>
                  <a:pt x="2098789" y="1876668"/>
                </a:lnTo>
                <a:lnTo>
                  <a:pt x="2072431" y="1856354"/>
                </a:lnTo>
                <a:lnTo>
                  <a:pt x="2042778" y="1840769"/>
                </a:lnTo>
                <a:lnTo>
                  <a:pt x="1495840" y="1625958"/>
                </a:lnTo>
                <a:lnTo>
                  <a:pt x="1495840" y="1252516"/>
                </a:lnTo>
                <a:close/>
              </a:path>
              <a:path w="2444750" h="2303779">
                <a:moveTo>
                  <a:pt x="2125275" y="1906865"/>
                </a:moveTo>
                <a:lnTo>
                  <a:pt x="1574916" y="1906865"/>
                </a:lnTo>
                <a:lnTo>
                  <a:pt x="1587683" y="1908105"/>
                </a:lnTo>
                <a:lnTo>
                  <a:pt x="1599627" y="1911822"/>
                </a:lnTo>
                <a:lnTo>
                  <a:pt x="1629692" y="1937022"/>
                </a:lnTo>
                <a:lnTo>
                  <a:pt x="1640812" y="1972961"/>
                </a:lnTo>
                <a:lnTo>
                  <a:pt x="1639576" y="1985767"/>
                </a:lnTo>
                <a:lnTo>
                  <a:pt x="1621043" y="2019228"/>
                </a:lnTo>
                <a:lnTo>
                  <a:pt x="1587683" y="2037818"/>
                </a:lnTo>
                <a:lnTo>
                  <a:pt x="1574916" y="2039057"/>
                </a:lnTo>
                <a:lnTo>
                  <a:pt x="1136707" y="2039057"/>
                </a:lnTo>
                <a:lnTo>
                  <a:pt x="1097272" y="2042052"/>
                </a:lnTo>
                <a:lnTo>
                  <a:pt x="1028905" y="2066012"/>
                </a:lnTo>
                <a:lnTo>
                  <a:pt x="976188" y="2113931"/>
                </a:lnTo>
                <a:lnTo>
                  <a:pt x="949006" y="2185811"/>
                </a:lnTo>
                <a:lnTo>
                  <a:pt x="945608" y="2230735"/>
                </a:lnTo>
                <a:lnTo>
                  <a:pt x="945608" y="2303429"/>
                </a:lnTo>
                <a:lnTo>
                  <a:pt x="1943934" y="2303429"/>
                </a:lnTo>
                <a:lnTo>
                  <a:pt x="1993179" y="2299299"/>
                </a:lnTo>
                <a:lnTo>
                  <a:pt x="2037698" y="2286907"/>
                </a:lnTo>
                <a:lnTo>
                  <a:pt x="2077481" y="2266255"/>
                </a:lnTo>
                <a:lnTo>
                  <a:pt x="2112518" y="2237345"/>
                </a:lnTo>
                <a:lnTo>
                  <a:pt x="2141099" y="2201963"/>
                </a:lnTo>
                <a:lnTo>
                  <a:pt x="2161521" y="2161913"/>
                </a:lnTo>
                <a:lnTo>
                  <a:pt x="2173778" y="2117195"/>
                </a:lnTo>
                <a:lnTo>
                  <a:pt x="2177819" y="2068360"/>
                </a:lnTo>
                <a:lnTo>
                  <a:pt x="2177750" y="2066012"/>
                </a:lnTo>
                <a:lnTo>
                  <a:pt x="2175600" y="2032272"/>
                </a:lnTo>
                <a:lnTo>
                  <a:pt x="2168804" y="1997706"/>
                </a:lnTo>
                <a:lnTo>
                  <a:pt x="2157478" y="1964111"/>
                </a:lnTo>
                <a:lnTo>
                  <a:pt x="2141622" y="1931486"/>
                </a:lnTo>
                <a:lnTo>
                  <a:pt x="2125275" y="1906865"/>
                </a:lnTo>
                <a:close/>
              </a:path>
              <a:path w="2444750" h="2303779">
                <a:moveTo>
                  <a:pt x="1301447" y="756797"/>
                </a:moveTo>
                <a:lnTo>
                  <a:pt x="1143296" y="756797"/>
                </a:lnTo>
                <a:lnTo>
                  <a:pt x="1112490" y="758553"/>
                </a:lnTo>
                <a:lnTo>
                  <a:pt x="1055078" y="772598"/>
                </a:lnTo>
                <a:lnTo>
                  <a:pt x="1003452" y="800069"/>
                </a:lnTo>
                <a:lnTo>
                  <a:pt x="958725" y="837248"/>
                </a:lnTo>
                <a:lnTo>
                  <a:pt x="747920" y="1077362"/>
                </a:lnTo>
                <a:lnTo>
                  <a:pt x="716562" y="1116754"/>
                </a:lnTo>
                <a:lnTo>
                  <a:pt x="683993" y="1154148"/>
                </a:lnTo>
                <a:lnTo>
                  <a:pt x="650213" y="1189542"/>
                </a:lnTo>
                <a:lnTo>
                  <a:pt x="615221" y="1222936"/>
                </a:lnTo>
                <a:lnTo>
                  <a:pt x="579020" y="1254332"/>
                </a:lnTo>
                <a:lnTo>
                  <a:pt x="541608" y="1283728"/>
                </a:lnTo>
                <a:lnTo>
                  <a:pt x="502987" y="1311125"/>
                </a:lnTo>
                <a:lnTo>
                  <a:pt x="463157" y="1336523"/>
                </a:lnTo>
                <a:lnTo>
                  <a:pt x="422119" y="1359922"/>
                </a:lnTo>
                <a:lnTo>
                  <a:pt x="379892" y="1381077"/>
                </a:lnTo>
                <a:lnTo>
                  <a:pt x="336498" y="1399743"/>
                </a:lnTo>
                <a:lnTo>
                  <a:pt x="291935" y="1415920"/>
                </a:lnTo>
                <a:lnTo>
                  <a:pt x="246204" y="1429608"/>
                </a:lnTo>
                <a:lnTo>
                  <a:pt x="199303" y="1440808"/>
                </a:lnTo>
                <a:lnTo>
                  <a:pt x="151233" y="1449519"/>
                </a:lnTo>
                <a:lnTo>
                  <a:pt x="101993" y="1455741"/>
                </a:lnTo>
                <a:lnTo>
                  <a:pt x="51582" y="1459474"/>
                </a:lnTo>
                <a:lnTo>
                  <a:pt x="0" y="1460718"/>
                </a:lnTo>
                <a:lnTo>
                  <a:pt x="0" y="1735016"/>
                </a:lnTo>
                <a:lnTo>
                  <a:pt x="56670" y="1733810"/>
                </a:lnTo>
                <a:lnTo>
                  <a:pt x="112023" y="1730191"/>
                </a:lnTo>
                <a:lnTo>
                  <a:pt x="166058" y="1724160"/>
                </a:lnTo>
                <a:lnTo>
                  <a:pt x="218775" y="1715716"/>
                </a:lnTo>
                <a:lnTo>
                  <a:pt x="270173" y="1704860"/>
                </a:lnTo>
                <a:lnTo>
                  <a:pt x="320254" y="1691591"/>
                </a:lnTo>
                <a:lnTo>
                  <a:pt x="369018" y="1675910"/>
                </a:lnTo>
                <a:lnTo>
                  <a:pt x="416463" y="1657816"/>
                </a:lnTo>
                <a:lnTo>
                  <a:pt x="462590" y="1637310"/>
                </a:lnTo>
                <a:lnTo>
                  <a:pt x="507399" y="1614391"/>
                </a:lnTo>
                <a:lnTo>
                  <a:pt x="547536" y="1591462"/>
                </a:lnTo>
                <a:lnTo>
                  <a:pt x="587673" y="1566540"/>
                </a:lnTo>
                <a:lnTo>
                  <a:pt x="627809" y="1539624"/>
                </a:lnTo>
                <a:lnTo>
                  <a:pt x="667946" y="1510713"/>
                </a:lnTo>
                <a:lnTo>
                  <a:pt x="708083" y="1479810"/>
                </a:lnTo>
                <a:lnTo>
                  <a:pt x="748219" y="1446912"/>
                </a:lnTo>
                <a:lnTo>
                  <a:pt x="788356" y="1412020"/>
                </a:lnTo>
                <a:lnTo>
                  <a:pt x="828493" y="1375135"/>
                </a:lnTo>
                <a:lnTo>
                  <a:pt x="868629" y="1336256"/>
                </a:lnTo>
                <a:lnTo>
                  <a:pt x="908766" y="1295383"/>
                </a:lnTo>
                <a:lnTo>
                  <a:pt x="948903" y="1252516"/>
                </a:lnTo>
                <a:lnTo>
                  <a:pt x="1871194" y="1252516"/>
                </a:lnTo>
                <a:lnTo>
                  <a:pt x="1838349" y="1224976"/>
                </a:lnTo>
                <a:lnTo>
                  <a:pt x="1802584" y="1192479"/>
                </a:lnTo>
                <a:lnTo>
                  <a:pt x="1767624" y="1158146"/>
                </a:lnTo>
                <a:lnTo>
                  <a:pt x="1733469" y="1121977"/>
                </a:lnTo>
                <a:lnTo>
                  <a:pt x="1700118" y="1083972"/>
                </a:lnTo>
                <a:lnTo>
                  <a:pt x="1509019" y="862551"/>
                </a:lnTo>
                <a:lnTo>
                  <a:pt x="1489209" y="840450"/>
                </a:lnTo>
                <a:lnTo>
                  <a:pt x="1443659" y="802445"/>
                </a:lnTo>
                <a:lnTo>
                  <a:pt x="1390592" y="773528"/>
                </a:lnTo>
                <a:lnTo>
                  <a:pt x="1332356" y="758656"/>
                </a:lnTo>
                <a:lnTo>
                  <a:pt x="1301447" y="756797"/>
                </a:lnTo>
                <a:close/>
              </a:path>
              <a:path w="2444750" h="2303779">
                <a:moveTo>
                  <a:pt x="1871194" y="1252516"/>
                </a:moveTo>
                <a:lnTo>
                  <a:pt x="1495840" y="1252516"/>
                </a:lnTo>
                <a:lnTo>
                  <a:pt x="1535991" y="1295383"/>
                </a:lnTo>
                <a:lnTo>
                  <a:pt x="1576529" y="1336605"/>
                </a:lnTo>
                <a:lnTo>
                  <a:pt x="1616373" y="1375135"/>
                </a:lnTo>
                <a:lnTo>
                  <a:pt x="1656605" y="1412020"/>
                </a:lnTo>
                <a:lnTo>
                  <a:pt x="1696864" y="1446912"/>
                </a:lnTo>
                <a:lnTo>
                  <a:pt x="1737151" y="1479810"/>
                </a:lnTo>
                <a:lnTo>
                  <a:pt x="1777464" y="1510713"/>
                </a:lnTo>
                <a:lnTo>
                  <a:pt x="1817805" y="1539624"/>
                </a:lnTo>
                <a:lnTo>
                  <a:pt x="1858173" y="1566540"/>
                </a:lnTo>
                <a:lnTo>
                  <a:pt x="1898569" y="1591462"/>
                </a:lnTo>
                <a:lnTo>
                  <a:pt x="1938991" y="1614391"/>
                </a:lnTo>
                <a:lnTo>
                  <a:pt x="1984081" y="1637310"/>
                </a:lnTo>
                <a:lnTo>
                  <a:pt x="2030389" y="1657816"/>
                </a:lnTo>
                <a:lnTo>
                  <a:pt x="2077917" y="1675910"/>
                </a:lnTo>
                <a:lnTo>
                  <a:pt x="2126663" y="1691591"/>
                </a:lnTo>
                <a:lnTo>
                  <a:pt x="2176629" y="1704860"/>
                </a:lnTo>
                <a:lnTo>
                  <a:pt x="2227814" y="1715716"/>
                </a:lnTo>
                <a:lnTo>
                  <a:pt x="2280218" y="1724160"/>
                </a:lnTo>
                <a:lnTo>
                  <a:pt x="2333841" y="1730191"/>
                </a:lnTo>
                <a:lnTo>
                  <a:pt x="2388683" y="1733810"/>
                </a:lnTo>
                <a:lnTo>
                  <a:pt x="2444744" y="1735016"/>
                </a:lnTo>
                <a:lnTo>
                  <a:pt x="2444744" y="1460718"/>
                </a:lnTo>
                <a:lnTo>
                  <a:pt x="2393243" y="1459474"/>
                </a:lnTo>
                <a:lnTo>
                  <a:pt x="2343076" y="1455741"/>
                </a:lnTo>
                <a:lnTo>
                  <a:pt x="2294242" y="1449519"/>
                </a:lnTo>
                <a:lnTo>
                  <a:pt x="2246741" y="1440808"/>
                </a:lnTo>
                <a:lnTo>
                  <a:pt x="2200573" y="1429608"/>
                </a:lnTo>
                <a:lnTo>
                  <a:pt x="2155737" y="1415920"/>
                </a:lnTo>
                <a:lnTo>
                  <a:pt x="2112231" y="1399743"/>
                </a:lnTo>
                <a:lnTo>
                  <a:pt x="2070057" y="1381077"/>
                </a:lnTo>
                <a:lnTo>
                  <a:pt x="2029214" y="1359922"/>
                </a:lnTo>
                <a:lnTo>
                  <a:pt x="1989310" y="1336523"/>
                </a:lnTo>
                <a:lnTo>
                  <a:pt x="1950461" y="1311452"/>
                </a:lnTo>
                <a:lnTo>
                  <a:pt x="1912287" y="1284463"/>
                </a:lnTo>
                <a:lnTo>
                  <a:pt x="1874916" y="1255637"/>
                </a:lnTo>
                <a:lnTo>
                  <a:pt x="1871194" y="1252516"/>
                </a:lnTo>
                <a:close/>
              </a:path>
              <a:path w="2444750" h="2303779">
                <a:moveTo>
                  <a:pt x="1221548" y="0"/>
                </a:moveTo>
                <a:lnTo>
                  <a:pt x="1165742" y="5020"/>
                </a:lnTo>
                <a:lnTo>
                  <a:pt x="1114466" y="20083"/>
                </a:lnTo>
                <a:lnTo>
                  <a:pt x="1067721" y="45195"/>
                </a:lnTo>
                <a:lnTo>
                  <a:pt x="1025507" y="80361"/>
                </a:lnTo>
                <a:lnTo>
                  <a:pt x="990551" y="122837"/>
                </a:lnTo>
                <a:lnTo>
                  <a:pt x="965583" y="169873"/>
                </a:lnTo>
                <a:lnTo>
                  <a:pt x="950602" y="221463"/>
                </a:lnTo>
                <a:lnTo>
                  <a:pt x="945608" y="277602"/>
                </a:lnTo>
                <a:lnTo>
                  <a:pt x="950653" y="334382"/>
                </a:lnTo>
                <a:lnTo>
                  <a:pt x="965789" y="386571"/>
                </a:lnTo>
                <a:lnTo>
                  <a:pt x="991014" y="434164"/>
                </a:lnTo>
                <a:lnTo>
                  <a:pt x="1026331" y="477157"/>
                </a:lnTo>
                <a:lnTo>
                  <a:pt x="1068906" y="512733"/>
                </a:lnTo>
                <a:lnTo>
                  <a:pt x="1115908" y="538158"/>
                </a:lnTo>
                <a:lnTo>
                  <a:pt x="1167338" y="553420"/>
                </a:lnTo>
                <a:lnTo>
                  <a:pt x="1223195" y="558510"/>
                </a:lnTo>
                <a:lnTo>
                  <a:pt x="1279001" y="553449"/>
                </a:lnTo>
                <a:lnTo>
                  <a:pt x="1330276" y="538268"/>
                </a:lnTo>
                <a:lnTo>
                  <a:pt x="1377021" y="512965"/>
                </a:lnTo>
                <a:lnTo>
                  <a:pt x="1419236" y="477542"/>
                </a:lnTo>
                <a:lnTo>
                  <a:pt x="1454192" y="434776"/>
                </a:lnTo>
                <a:lnTo>
                  <a:pt x="1479160" y="387445"/>
                </a:lnTo>
                <a:lnTo>
                  <a:pt x="1494141" y="335550"/>
                </a:lnTo>
                <a:lnTo>
                  <a:pt x="1499135" y="279089"/>
                </a:lnTo>
                <a:lnTo>
                  <a:pt x="1494090" y="222670"/>
                </a:lnTo>
                <a:lnTo>
                  <a:pt x="1478954" y="170816"/>
                </a:lnTo>
                <a:lnTo>
                  <a:pt x="1453728" y="123526"/>
                </a:lnTo>
                <a:lnTo>
                  <a:pt x="1418412" y="80802"/>
                </a:lnTo>
                <a:lnTo>
                  <a:pt x="1375837" y="45451"/>
                </a:lnTo>
                <a:lnTo>
                  <a:pt x="1328835" y="20200"/>
                </a:lnTo>
                <a:lnTo>
                  <a:pt x="1277405" y="5050"/>
                </a:lnTo>
                <a:lnTo>
                  <a:pt x="122154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Pausa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spc="-10" dirty="0"/>
              <a:t>minutos</a:t>
            </a:r>
          </a:p>
        </p:txBody>
      </p:sp>
      <p:sp>
        <p:nvSpPr>
          <p:cNvPr id="4" name="object 4"/>
          <p:cNvSpPr/>
          <p:nvPr/>
        </p:nvSpPr>
        <p:spPr>
          <a:xfrm>
            <a:off x="4906502" y="2590132"/>
            <a:ext cx="2540635" cy="2548255"/>
          </a:xfrm>
          <a:custGeom>
            <a:avLst/>
            <a:gdLst/>
            <a:ahLst/>
            <a:cxnLst/>
            <a:rect l="l" t="t" r="r" b="b"/>
            <a:pathLst>
              <a:path w="2540634" h="2548254">
                <a:moveTo>
                  <a:pt x="2276709" y="2237345"/>
                </a:moveTo>
                <a:lnTo>
                  <a:pt x="0" y="2237345"/>
                </a:lnTo>
                <a:lnTo>
                  <a:pt x="0" y="2547984"/>
                </a:lnTo>
                <a:lnTo>
                  <a:pt x="2276709" y="2547984"/>
                </a:lnTo>
                <a:lnTo>
                  <a:pt x="2276709" y="2237345"/>
                </a:lnTo>
                <a:close/>
              </a:path>
              <a:path w="2540634" h="2548254">
                <a:moveTo>
                  <a:pt x="711677" y="0"/>
                </a:moveTo>
                <a:lnTo>
                  <a:pt x="0" y="0"/>
                </a:lnTo>
                <a:lnTo>
                  <a:pt x="0" y="1460718"/>
                </a:lnTo>
                <a:lnTo>
                  <a:pt x="2011" y="1511983"/>
                </a:lnTo>
                <a:lnTo>
                  <a:pt x="8045" y="1561494"/>
                </a:lnTo>
                <a:lnTo>
                  <a:pt x="18102" y="1609250"/>
                </a:lnTo>
                <a:lnTo>
                  <a:pt x="32181" y="1655252"/>
                </a:lnTo>
                <a:lnTo>
                  <a:pt x="50284" y="1699500"/>
                </a:lnTo>
                <a:lnTo>
                  <a:pt x="72410" y="1741993"/>
                </a:lnTo>
                <a:lnTo>
                  <a:pt x="98559" y="1782732"/>
                </a:lnTo>
                <a:lnTo>
                  <a:pt x="128732" y="1821716"/>
                </a:lnTo>
                <a:lnTo>
                  <a:pt x="162928" y="1858946"/>
                </a:lnTo>
                <a:lnTo>
                  <a:pt x="200039" y="1893279"/>
                </a:lnTo>
                <a:lnTo>
                  <a:pt x="238997" y="1923573"/>
                </a:lnTo>
                <a:lnTo>
                  <a:pt x="279802" y="1949828"/>
                </a:lnTo>
                <a:lnTo>
                  <a:pt x="322453" y="1972043"/>
                </a:lnTo>
                <a:lnTo>
                  <a:pt x="366951" y="1990220"/>
                </a:lnTo>
                <a:lnTo>
                  <a:pt x="413296" y="2004357"/>
                </a:lnTo>
                <a:lnTo>
                  <a:pt x="461488" y="2014455"/>
                </a:lnTo>
                <a:lnTo>
                  <a:pt x="511526" y="2020513"/>
                </a:lnTo>
                <a:lnTo>
                  <a:pt x="563411" y="2022533"/>
                </a:lnTo>
                <a:lnTo>
                  <a:pt x="1393702" y="2022533"/>
                </a:lnTo>
                <a:lnTo>
                  <a:pt x="1445290" y="2020513"/>
                </a:lnTo>
                <a:lnTo>
                  <a:pt x="1495132" y="2014455"/>
                </a:lnTo>
                <a:lnTo>
                  <a:pt x="1543229" y="2004357"/>
                </a:lnTo>
                <a:lnTo>
                  <a:pt x="1589579" y="1990220"/>
                </a:lnTo>
                <a:lnTo>
                  <a:pt x="1634182" y="1972043"/>
                </a:lnTo>
                <a:lnTo>
                  <a:pt x="1677038" y="1949828"/>
                </a:lnTo>
                <a:lnTo>
                  <a:pt x="1718147" y="1923573"/>
                </a:lnTo>
                <a:lnTo>
                  <a:pt x="1757507" y="1893279"/>
                </a:lnTo>
                <a:lnTo>
                  <a:pt x="1795118" y="1858946"/>
                </a:lnTo>
                <a:lnTo>
                  <a:pt x="1829814" y="1821716"/>
                </a:lnTo>
                <a:lnTo>
                  <a:pt x="1860425" y="1782732"/>
                </a:lnTo>
                <a:lnTo>
                  <a:pt x="1886954" y="1741993"/>
                </a:lnTo>
                <a:lnTo>
                  <a:pt x="1909400" y="1699500"/>
                </a:lnTo>
                <a:lnTo>
                  <a:pt x="1927764" y="1655252"/>
                </a:lnTo>
                <a:lnTo>
                  <a:pt x="1942046" y="1609250"/>
                </a:lnTo>
                <a:lnTo>
                  <a:pt x="1952247" y="1561494"/>
                </a:lnTo>
                <a:lnTo>
                  <a:pt x="1958368" y="1511983"/>
                </a:lnTo>
                <a:lnTo>
                  <a:pt x="1960408" y="1460718"/>
                </a:lnTo>
                <a:lnTo>
                  <a:pt x="1960408" y="1308698"/>
                </a:lnTo>
                <a:lnTo>
                  <a:pt x="576590" y="1308698"/>
                </a:lnTo>
                <a:lnTo>
                  <a:pt x="559293" y="1307211"/>
                </a:lnTo>
                <a:lnTo>
                  <a:pt x="517284" y="1284903"/>
                </a:lnTo>
                <a:lnTo>
                  <a:pt x="495662" y="1244750"/>
                </a:lnTo>
                <a:lnTo>
                  <a:pt x="494220" y="733664"/>
                </a:lnTo>
                <a:lnTo>
                  <a:pt x="503487" y="710117"/>
                </a:lnTo>
                <a:lnTo>
                  <a:pt x="511518" y="692354"/>
                </a:lnTo>
                <a:lnTo>
                  <a:pt x="518313" y="680374"/>
                </a:lnTo>
                <a:lnTo>
                  <a:pt x="523873" y="674177"/>
                </a:lnTo>
                <a:lnTo>
                  <a:pt x="761099" y="482499"/>
                </a:lnTo>
                <a:lnTo>
                  <a:pt x="711677" y="0"/>
                </a:lnTo>
                <a:close/>
              </a:path>
              <a:path w="2540634" h="2548254">
                <a:moveTo>
                  <a:pt x="2230581" y="0"/>
                </a:moveTo>
                <a:lnTo>
                  <a:pt x="843469" y="0"/>
                </a:lnTo>
                <a:lnTo>
                  <a:pt x="892891" y="482499"/>
                </a:lnTo>
                <a:lnTo>
                  <a:pt x="1126822" y="674177"/>
                </a:lnTo>
                <a:lnTo>
                  <a:pt x="1139796" y="696485"/>
                </a:lnTo>
                <a:lnTo>
                  <a:pt x="1149062" y="713835"/>
                </a:lnTo>
                <a:lnTo>
                  <a:pt x="1154622" y="726228"/>
                </a:lnTo>
                <a:lnTo>
                  <a:pt x="1156476" y="733664"/>
                </a:lnTo>
                <a:lnTo>
                  <a:pt x="1156476" y="1229383"/>
                </a:lnTo>
                <a:lnTo>
                  <a:pt x="1155034" y="1244750"/>
                </a:lnTo>
                <a:lnTo>
                  <a:pt x="1133412" y="1284903"/>
                </a:lnTo>
                <a:lnTo>
                  <a:pt x="1091403" y="1307211"/>
                </a:lnTo>
                <a:lnTo>
                  <a:pt x="1074106" y="1308698"/>
                </a:lnTo>
                <a:lnTo>
                  <a:pt x="1960408" y="1308698"/>
                </a:lnTo>
                <a:lnTo>
                  <a:pt x="1960408" y="1150068"/>
                </a:lnTo>
                <a:lnTo>
                  <a:pt x="2230582" y="1150068"/>
                </a:lnTo>
                <a:lnTo>
                  <a:pt x="2280214" y="1146413"/>
                </a:lnTo>
                <a:lnTo>
                  <a:pt x="2326905" y="1135451"/>
                </a:lnTo>
                <a:lnTo>
                  <a:pt x="2370652" y="1117184"/>
                </a:lnTo>
                <a:lnTo>
                  <a:pt x="2411451" y="1091614"/>
                </a:lnTo>
                <a:lnTo>
                  <a:pt x="2449302" y="1058745"/>
                </a:lnTo>
                <a:lnTo>
                  <a:pt x="2482066" y="1020759"/>
                </a:lnTo>
                <a:lnTo>
                  <a:pt x="2507544" y="979836"/>
                </a:lnTo>
                <a:lnTo>
                  <a:pt x="2525740" y="935973"/>
                </a:lnTo>
                <a:lnTo>
                  <a:pt x="2536655" y="889168"/>
                </a:lnTo>
                <a:lnTo>
                  <a:pt x="2540293" y="839417"/>
                </a:lnTo>
                <a:lnTo>
                  <a:pt x="1960408" y="839417"/>
                </a:lnTo>
                <a:lnTo>
                  <a:pt x="1960408" y="310650"/>
                </a:lnTo>
                <a:lnTo>
                  <a:pt x="2540293" y="310650"/>
                </a:lnTo>
                <a:lnTo>
                  <a:pt x="2536655" y="261488"/>
                </a:lnTo>
                <a:lnTo>
                  <a:pt x="2525740" y="215059"/>
                </a:lnTo>
                <a:lnTo>
                  <a:pt x="2507544" y="171361"/>
                </a:lnTo>
                <a:lnTo>
                  <a:pt x="2482065" y="130392"/>
                </a:lnTo>
                <a:lnTo>
                  <a:pt x="2449301" y="92148"/>
                </a:lnTo>
                <a:lnTo>
                  <a:pt x="2411451" y="58982"/>
                </a:lnTo>
                <a:lnTo>
                  <a:pt x="2370651" y="33181"/>
                </a:lnTo>
                <a:lnTo>
                  <a:pt x="2326905" y="14749"/>
                </a:lnTo>
                <a:lnTo>
                  <a:pt x="2280214" y="3687"/>
                </a:lnTo>
                <a:lnTo>
                  <a:pt x="2230581" y="0"/>
                </a:lnTo>
                <a:close/>
              </a:path>
              <a:path w="2540634" h="2548254">
                <a:moveTo>
                  <a:pt x="2540293" y="310650"/>
                </a:moveTo>
                <a:lnTo>
                  <a:pt x="2227287" y="310650"/>
                </a:lnTo>
                <a:lnTo>
                  <a:pt x="2227287" y="839417"/>
                </a:lnTo>
                <a:lnTo>
                  <a:pt x="2540293" y="839417"/>
                </a:lnTo>
                <a:lnTo>
                  <a:pt x="2540293" y="31065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305" y="2507513"/>
            <a:ext cx="2240915" cy="2716530"/>
          </a:xfrm>
          <a:custGeom>
            <a:avLst/>
            <a:gdLst/>
            <a:ahLst/>
            <a:cxnLst/>
            <a:rect l="l" t="t" r="r" b="b"/>
            <a:pathLst>
              <a:path w="2240915" h="2716529">
                <a:moveTo>
                  <a:pt x="273468" y="0"/>
                </a:moveTo>
                <a:lnTo>
                  <a:pt x="0" y="0"/>
                </a:lnTo>
                <a:lnTo>
                  <a:pt x="0" y="925342"/>
                </a:lnTo>
                <a:lnTo>
                  <a:pt x="1850" y="974506"/>
                </a:lnTo>
                <a:lnTo>
                  <a:pt x="7403" y="1022119"/>
                </a:lnTo>
                <a:lnTo>
                  <a:pt x="16657" y="1068182"/>
                </a:lnTo>
                <a:lnTo>
                  <a:pt x="29612" y="1112695"/>
                </a:lnTo>
                <a:lnTo>
                  <a:pt x="46269" y="1155657"/>
                </a:lnTo>
                <a:lnTo>
                  <a:pt x="66628" y="1197069"/>
                </a:lnTo>
                <a:lnTo>
                  <a:pt x="90688" y="1236931"/>
                </a:lnTo>
                <a:lnTo>
                  <a:pt x="118450" y="1275242"/>
                </a:lnTo>
                <a:lnTo>
                  <a:pt x="149913" y="1312002"/>
                </a:lnTo>
                <a:lnTo>
                  <a:pt x="187984" y="1350472"/>
                </a:lnTo>
                <a:lnTo>
                  <a:pt x="227238" y="1384914"/>
                </a:lnTo>
                <a:lnTo>
                  <a:pt x="267677" y="1415329"/>
                </a:lnTo>
                <a:lnTo>
                  <a:pt x="309299" y="1441716"/>
                </a:lnTo>
                <a:lnTo>
                  <a:pt x="352106" y="1464075"/>
                </a:lnTo>
                <a:lnTo>
                  <a:pt x="396097" y="1482406"/>
                </a:lnTo>
                <a:lnTo>
                  <a:pt x="441272" y="1496709"/>
                </a:lnTo>
                <a:lnTo>
                  <a:pt x="487630" y="1506985"/>
                </a:lnTo>
                <a:lnTo>
                  <a:pt x="487630" y="2716529"/>
                </a:lnTo>
                <a:lnTo>
                  <a:pt x="757804" y="2716529"/>
                </a:lnTo>
                <a:lnTo>
                  <a:pt x="757804" y="1506600"/>
                </a:lnTo>
                <a:lnTo>
                  <a:pt x="804189" y="1496420"/>
                </a:lnTo>
                <a:lnTo>
                  <a:pt x="849441" y="1482197"/>
                </a:lnTo>
                <a:lnTo>
                  <a:pt x="893561" y="1463932"/>
                </a:lnTo>
                <a:lnTo>
                  <a:pt x="936547" y="1441626"/>
                </a:lnTo>
                <a:lnTo>
                  <a:pt x="978402" y="1415280"/>
                </a:lnTo>
                <a:lnTo>
                  <a:pt x="1019123" y="1384893"/>
                </a:lnTo>
                <a:lnTo>
                  <a:pt x="1058713" y="1350467"/>
                </a:lnTo>
                <a:lnTo>
                  <a:pt x="1097169" y="1312002"/>
                </a:lnTo>
                <a:lnTo>
                  <a:pt x="1128978" y="1275242"/>
                </a:lnTo>
                <a:lnTo>
                  <a:pt x="1157045" y="1236931"/>
                </a:lnTo>
                <a:lnTo>
                  <a:pt x="1181370" y="1197069"/>
                </a:lnTo>
                <a:lnTo>
                  <a:pt x="1201952" y="1155657"/>
                </a:lnTo>
                <a:lnTo>
                  <a:pt x="1218792" y="1112695"/>
                </a:lnTo>
                <a:lnTo>
                  <a:pt x="1231890" y="1068182"/>
                </a:lnTo>
                <a:lnTo>
                  <a:pt x="1241246" y="1022119"/>
                </a:lnTo>
                <a:lnTo>
                  <a:pt x="1246859" y="974506"/>
                </a:lnTo>
                <a:lnTo>
                  <a:pt x="1248730" y="925342"/>
                </a:lnTo>
                <a:lnTo>
                  <a:pt x="273468" y="925342"/>
                </a:lnTo>
                <a:lnTo>
                  <a:pt x="273468" y="0"/>
                </a:lnTo>
                <a:close/>
              </a:path>
              <a:path w="2240915" h="2716529">
                <a:moveTo>
                  <a:pt x="757804" y="0"/>
                </a:moveTo>
                <a:lnTo>
                  <a:pt x="487630" y="0"/>
                </a:lnTo>
                <a:lnTo>
                  <a:pt x="487630" y="925342"/>
                </a:lnTo>
                <a:lnTo>
                  <a:pt x="757804" y="925342"/>
                </a:lnTo>
                <a:lnTo>
                  <a:pt x="757804" y="0"/>
                </a:lnTo>
                <a:close/>
              </a:path>
              <a:path w="2240915" h="2716529">
                <a:moveTo>
                  <a:pt x="1248730" y="0"/>
                </a:moveTo>
                <a:lnTo>
                  <a:pt x="971967" y="0"/>
                </a:lnTo>
                <a:lnTo>
                  <a:pt x="971967" y="925342"/>
                </a:lnTo>
                <a:lnTo>
                  <a:pt x="1248730" y="925342"/>
                </a:lnTo>
                <a:lnTo>
                  <a:pt x="1248730" y="0"/>
                </a:lnTo>
                <a:close/>
              </a:path>
              <a:path w="2240915" h="2716529">
                <a:moveTo>
                  <a:pt x="2240466" y="0"/>
                </a:moveTo>
                <a:lnTo>
                  <a:pt x="2183565" y="1662"/>
                </a:lnTo>
                <a:lnTo>
                  <a:pt x="2128838" y="6650"/>
                </a:lnTo>
                <a:lnTo>
                  <a:pt x="2076286" y="14963"/>
                </a:lnTo>
                <a:lnTo>
                  <a:pt x="2025908" y="26604"/>
                </a:lnTo>
                <a:lnTo>
                  <a:pt x="1977705" y="41571"/>
                </a:lnTo>
                <a:lnTo>
                  <a:pt x="1931677" y="59866"/>
                </a:lnTo>
                <a:lnTo>
                  <a:pt x="1887823" y="81491"/>
                </a:lnTo>
                <a:lnTo>
                  <a:pt x="1846144" y="106444"/>
                </a:lnTo>
                <a:lnTo>
                  <a:pt x="1806639" y="134727"/>
                </a:lnTo>
                <a:lnTo>
                  <a:pt x="1769309" y="166341"/>
                </a:lnTo>
                <a:lnTo>
                  <a:pt x="1734878" y="200760"/>
                </a:lnTo>
                <a:lnTo>
                  <a:pt x="1704072" y="237493"/>
                </a:lnTo>
                <a:lnTo>
                  <a:pt x="1676890" y="276541"/>
                </a:lnTo>
                <a:lnTo>
                  <a:pt x="1653332" y="317902"/>
                </a:lnTo>
                <a:lnTo>
                  <a:pt x="1633398" y="361578"/>
                </a:lnTo>
                <a:lnTo>
                  <a:pt x="1617089" y="407570"/>
                </a:lnTo>
                <a:lnTo>
                  <a:pt x="1604404" y="455876"/>
                </a:lnTo>
                <a:lnTo>
                  <a:pt x="1595343" y="506498"/>
                </a:lnTo>
                <a:lnTo>
                  <a:pt x="1589907" y="559437"/>
                </a:lnTo>
                <a:lnTo>
                  <a:pt x="1588095" y="614691"/>
                </a:lnTo>
                <a:lnTo>
                  <a:pt x="1588095" y="1659006"/>
                </a:lnTo>
                <a:lnTo>
                  <a:pt x="1966997" y="1659006"/>
                </a:lnTo>
                <a:lnTo>
                  <a:pt x="1966997" y="2716529"/>
                </a:lnTo>
                <a:lnTo>
                  <a:pt x="2240466" y="2716529"/>
                </a:lnTo>
                <a:lnTo>
                  <a:pt x="2240466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488696"/>
            <a:ext cx="964120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90"/>
              </a:lnSpc>
              <a:spcBef>
                <a:spcPts val="100"/>
              </a:spcBef>
            </a:pPr>
            <a:r>
              <a:rPr sz="3600" dirty="0"/>
              <a:t>Antes</a:t>
            </a:r>
            <a:r>
              <a:rPr sz="3600" spc="-10" dirty="0"/>
              <a:t> </a:t>
            </a:r>
            <a:r>
              <a:rPr sz="3600" dirty="0"/>
              <a:t>de </a:t>
            </a:r>
            <a:r>
              <a:rPr sz="3600" spc="-10" dirty="0"/>
              <a:t>finalizar</a:t>
            </a:r>
            <a:endParaRPr sz="3600"/>
          </a:p>
          <a:p>
            <a:pPr marL="12700">
              <a:lnSpc>
                <a:spcPts val="4290"/>
              </a:lnSpc>
            </a:pPr>
            <a:r>
              <a:rPr sz="3600" dirty="0"/>
              <a:t>¿hay</a:t>
            </a:r>
            <a:r>
              <a:rPr sz="3600" spc="-40" dirty="0"/>
              <a:t> </a:t>
            </a:r>
            <a:r>
              <a:rPr sz="3600" dirty="0"/>
              <a:t>alguna</a:t>
            </a:r>
            <a:r>
              <a:rPr sz="3600" spc="-65" dirty="0"/>
              <a:t> </a:t>
            </a:r>
            <a:r>
              <a:rPr sz="3600" dirty="0"/>
              <a:t>pregunta</a:t>
            </a:r>
            <a:r>
              <a:rPr sz="3600" spc="-40" dirty="0"/>
              <a:t> </a:t>
            </a:r>
            <a:r>
              <a:rPr sz="3600" dirty="0"/>
              <a:t>respecto</a:t>
            </a:r>
            <a:r>
              <a:rPr sz="3600" spc="-25" dirty="0"/>
              <a:t> </a:t>
            </a:r>
            <a:r>
              <a:rPr sz="3600" dirty="0"/>
              <a:t>a</a:t>
            </a:r>
            <a:r>
              <a:rPr sz="3600" spc="-25" dirty="0"/>
              <a:t> </a:t>
            </a:r>
            <a:r>
              <a:rPr sz="3600" dirty="0"/>
              <a:t>la</a:t>
            </a:r>
            <a:r>
              <a:rPr sz="3600" spc="-45" dirty="0"/>
              <a:t> </a:t>
            </a:r>
            <a:r>
              <a:rPr sz="3600" spc="-10" dirty="0"/>
              <a:t>clase?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05756" y="2092388"/>
            <a:ext cx="2792095" cy="4411980"/>
          </a:xfrm>
          <a:custGeom>
            <a:avLst/>
            <a:gdLst/>
            <a:ahLst/>
            <a:cxnLst/>
            <a:rect l="l" t="t" r="r" b="b"/>
            <a:pathLst>
              <a:path w="2792095" h="4411980">
                <a:moveTo>
                  <a:pt x="1473250" y="2545359"/>
                </a:moveTo>
                <a:lnTo>
                  <a:pt x="1470685" y="2495766"/>
                </a:lnTo>
                <a:lnTo>
                  <a:pt x="1463001" y="2448318"/>
                </a:lnTo>
                <a:lnTo>
                  <a:pt x="1450213" y="2403030"/>
                </a:lnTo>
                <a:lnTo>
                  <a:pt x="1432293" y="2359901"/>
                </a:lnTo>
                <a:lnTo>
                  <a:pt x="1409255" y="2318918"/>
                </a:lnTo>
                <a:lnTo>
                  <a:pt x="1381023" y="2280031"/>
                </a:lnTo>
                <a:lnTo>
                  <a:pt x="1347724" y="2243353"/>
                </a:lnTo>
                <a:lnTo>
                  <a:pt x="1310855" y="2210320"/>
                </a:lnTo>
                <a:lnTo>
                  <a:pt x="1271879" y="2182380"/>
                </a:lnTo>
                <a:lnTo>
                  <a:pt x="1230795" y="2159508"/>
                </a:lnTo>
                <a:lnTo>
                  <a:pt x="1187615" y="2141728"/>
                </a:lnTo>
                <a:lnTo>
                  <a:pt x="1142314" y="2129015"/>
                </a:lnTo>
                <a:lnTo>
                  <a:pt x="1094917" y="2121395"/>
                </a:lnTo>
                <a:lnTo>
                  <a:pt x="1045413" y="2118855"/>
                </a:lnTo>
                <a:lnTo>
                  <a:pt x="995908" y="2121395"/>
                </a:lnTo>
                <a:lnTo>
                  <a:pt x="948563" y="2129015"/>
                </a:lnTo>
                <a:lnTo>
                  <a:pt x="903351" y="2141728"/>
                </a:lnTo>
                <a:lnTo>
                  <a:pt x="860298" y="2159520"/>
                </a:lnTo>
                <a:lnTo>
                  <a:pt x="819404" y="2182406"/>
                </a:lnTo>
                <a:lnTo>
                  <a:pt x="780656" y="2210371"/>
                </a:lnTo>
                <a:lnTo>
                  <a:pt x="744054" y="2243442"/>
                </a:lnTo>
                <a:lnTo>
                  <a:pt x="711098" y="2280107"/>
                </a:lnTo>
                <a:lnTo>
                  <a:pt x="683234" y="2318931"/>
                </a:lnTo>
                <a:lnTo>
                  <a:pt x="660400" y="2360028"/>
                </a:lnTo>
                <a:lnTo>
                  <a:pt x="642632" y="2403348"/>
                </a:lnTo>
                <a:lnTo>
                  <a:pt x="629945" y="2448890"/>
                </a:lnTo>
                <a:lnTo>
                  <a:pt x="622338" y="2496629"/>
                </a:lnTo>
                <a:lnTo>
                  <a:pt x="619798" y="2546591"/>
                </a:lnTo>
                <a:lnTo>
                  <a:pt x="622338" y="2596553"/>
                </a:lnTo>
                <a:lnTo>
                  <a:pt x="629932" y="2644305"/>
                </a:lnTo>
                <a:lnTo>
                  <a:pt x="642607" y="2689834"/>
                </a:lnTo>
                <a:lnTo>
                  <a:pt x="660361" y="2733154"/>
                </a:lnTo>
                <a:lnTo>
                  <a:pt x="683171" y="2774264"/>
                </a:lnTo>
                <a:lnTo>
                  <a:pt x="711047" y="2813164"/>
                </a:lnTo>
                <a:lnTo>
                  <a:pt x="744004" y="2849842"/>
                </a:lnTo>
                <a:lnTo>
                  <a:pt x="780580" y="2882874"/>
                </a:lnTo>
                <a:lnTo>
                  <a:pt x="819340" y="2910814"/>
                </a:lnTo>
                <a:lnTo>
                  <a:pt x="860285" y="2933687"/>
                </a:lnTo>
                <a:lnTo>
                  <a:pt x="903414" y="2951467"/>
                </a:lnTo>
                <a:lnTo>
                  <a:pt x="948728" y="2964180"/>
                </a:lnTo>
                <a:lnTo>
                  <a:pt x="996226" y="2971800"/>
                </a:lnTo>
                <a:lnTo>
                  <a:pt x="1045908" y="2974340"/>
                </a:lnTo>
                <a:lnTo>
                  <a:pt x="1095603" y="2971800"/>
                </a:lnTo>
                <a:lnTo>
                  <a:pt x="1143139" y="2964180"/>
                </a:lnTo>
                <a:lnTo>
                  <a:pt x="1188504" y="2951467"/>
                </a:lnTo>
                <a:lnTo>
                  <a:pt x="1231722" y="2933687"/>
                </a:lnTo>
                <a:lnTo>
                  <a:pt x="1272781" y="2910814"/>
                </a:lnTo>
                <a:lnTo>
                  <a:pt x="1311681" y="2882874"/>
                </a:lnTo>
                <a:lnTo>
                  <a:pt x="1348422" y="2849842"/>
                </a:lnTo>
                <a:lnTo>
                  <a:pt x="1381544" y="2813139"/>
                </a:lnTo>
                <a:lnTo>
                  <a:pt x="1409560" y="2774162"/>
                </a:lnTo>
                <a:lnTo>
                  <a:pt x="1432483" y="2732938"/>
                </a:lnTo>
                <a:lnTo>
                  <a:pt x="1450327" y="2689441"/>
                </a:lnTo>
                <a:lnTo>
                  <a:pt x="1463052" y="2643682"/>
                </a:lnTo>
                <a:lnTo>
                  <a:pt x="1470698" y="2595651"/>
                </a:lnTo>
                <a:lnTo>
                  <a:pt x="1473250" y="2545359"/>
                </a:lnTo>
                <a:close/>
              </a:path>
              <a:path w="2792095" h="4411980">
                <a:moveTo>
                  <a:pt x="1893824" y="3632593"/>
                </a:moveTo>
                <a:lnTo>
                  <a:pt x="1891461" y="3576828"/>
                </a:lnTo>
                <a:lnTo>
                  <a:pt x="1884375" y="3523919"/>
                </a:lnTo>
                <a:lnTo>
                  <a:pt x="1875116" y="3484676"/>
                </a:lnTo>
                <a:lnTo>
                  <a:pt x="1872576" y="3473869"/>
                </a:lnTo>
                <a:lnTo>
                  <a:pt x="1856041" y="3426688"/>
                </a:lnTo>
                <a:lnTo>
                  <a:pt x="1834794" y="3382353"/>
                </a:lnTo>
                <a:lnTo>
                  <a:pt x="1808619" y="3341192"/>
                </a:lnTo>
                <a:lnTo>
                  <a:pt x="1777339" y="3303460"/>
                </a:lnTo>
                <a:lnTo>
                  <a:pt x="1740941" y="3269196"/>
                </a:lnTo>
                <a:lnTo>
                  <a:pt x="1699425" y="3238385"/>
                </a:lnTo>
                <a:lnTo>
                  <a:pt x="1652790" y="3211017"/>
                </a:lnTo>
                <a:lnTo>
                  <a:pt x="1612760" y="3191421"/>
                </a:lnTo>
                <a:lnTo>
                  <a:pt x="1568627" y="3173984"/>
                </a:lnTo>
                <a:lnTo>
                  <a:pt x="1520393" y="3158706"/>
                </a:lnTo>
                <a:lnTo>
                  <a:pt x="1468056" y="3145586"/>
                </a:lnTo>
                <a:lnTo>
                  <a:pt x="1411592" y="3134626"/>
                </a:lnTo>
                <a:lnTo>
                  <a:pt x="1368298" y="3128073"/>
                </a:lnTo>
                <a:lnTo>
                  <a:pt x="1321993" y="3122523"/>
                </a:lnTo>
                <a:lnTo>
                  <a:pt x="1272679" y="3117989"/>
                </a:lnTo>
                <a:lnTo>
                  <a:pt x="1220355" y="3114471"/>
                </a:lnTo>
                <a:lnTo>
                  <a:pt x="1165009" y="3111944"/>
                </a:lnTo>
                <a:lnTo>
                  <a:pt x="1106665" y="3110433"/>
                </a:lnTo>
                <a:lnTo>
                  <a:pt x="1045298" y="3109938"/>
                </a:lnTo>
                <a:lnTo>
                  <a:pt x="993355" y="3107626"/>
                </a:lnTo>
                <a:lnTo>
                  <a:pt x="942695" y="3100692"/>
                </a:lnTo>
                <a:lnTo>
                  <a:pt x="893305" y="3089135"/>
                </a:lnTo>
                <a:lnTo>
                  <a:pt x="845172" y="3072955"/>
                </a:lnTo>
                <a:lnTo>
                  <a:pt x="798995" y="3052686"/>
                </a:lnTo>
                <a:lnTo>
                  <a:pt x="755472" y="3028886"/>
                </a:lnTo>
                <a:lnTo>
                  <a:pt x="714590" y="3001530"/>
                </a:lnTo>
                <a:lnTo>
                  <a:pt x="676363" y="2970644"/>
                </a:lnTo>
                <a:lnTo>
                  <a:pt x="641172" y="2936430"/>
                </a:lnTo>
                <a:lnTo>
                  <a:pt x="609346" y="2899143"/>
                </a:lnTo>
                <a:lnTo>
                  <a:pt x="580910" y="2858770"/>
                </a:lnTo>
                <a:lnTo>
                  <a:pt x="555853" y="2815323"/>
                </a:lnTo>
                <a:lnTo>
                  <a:pt x="534797" y="2769476"/>
                </a:lnTo>
                <a:lnTo>
                  <a:pt x="518350" y="2721953"/>
                </a:lnTo>
                <a:lnTo>
                  <a:pt x="506514" y="2672715"/>
                </a:lnTo>
                <a:lnTo>
                  <a:pt x="499287" y="2621788"/>
                </a:lnTo>
                <a:lnTo>
                  <a:pt x="479450" y="2257082"/>
                </a:lnTo>
                <a:lnTo>
                  <a:pt x="473951" y="2211857"/>
                </a:lnTo>
                <a:lnTo>
                  <a:pt x="464693" y="2172512"/>
                </a:lnTo>
                <a:lnTo>
                  <a:pt x="434848" y="2111464"/>
                </a:lnTo>
                <a:lnTo>
                  <a:pt x="389801" y="2074481"/>
                </a:lnTo>
                <a:lnTo>
                  <a:pt x="374738" y="2069541"/>
                </a:lnTo>
                <a:lnTo>
                  <a:pt x="277990" y="2069541"/>
                </a:lnTo>
                <a:lnTo>
                  <a:pt x="220129" y="2097900"/>
                </a:lnTo>
                <a:lnTo>
                  <a:pt x="176784" y="2140115"/>
                </a:lnTo>
                <a:lnTo>
                  <a:pt x="142659" y="2195284"/>
                </a:lnTo>
                <a:lnTo>
                  <a:pt x="123050" y="2241321"/>
                </a:lnTo>
                <a:lnTo>
                  <a:pt x="105016" y="2287854"/>
                </a:lnTo>
                <a:lnTo>
                  <a:pt x="88519" y="2334907"/>
                </a:lnTo>
                <a:lnTo>
                  <a:pt x="73583" y="2382443"/>
                </a:lnTo>
                <a:lnTo>
                  <a:pt x="60210" y="2430500"/>
                </a:lnTo>
                <a:lnTo>
                  <a:pt x="48387" y="2479052"/>
                </a:lnTo>
                <a:lnTo>
                  <a:pt x="38125" y="2528112"/>
                </a:lnTo>
                <a:lnTo>
                  <a:pt x="27978" y="2584335"/>
                </a:lnTo>
                <a:lnTo>
                  <a:pt x="19685" y="2637955"/>
                </a:lnTo>
                <a:lnTo>
                  <a:pt x="13220" y="2688971"/>
                </a:lnTo>
                <a:lnTo>
                  <a:pt x="8610" y="2737383"/>
                </a:lnTo>
                <a:lnTo>
                  <a:pt x="5842" y="2783205"/>
                </a:lnTo>
                <a:lnTo>
                  <a:pt x="4927" y="2826423"/>
                </a:lnTo>
                <a:lnTo>
                  <a:pt x="6502" y="2879648"/>
                </a:lnTo>
                <a:lnTo>
                  <a:pt x="11226" y="2933458"/>
                </a:lnTo>
                <a:lnTo>
                  <a:pt x="19088" y="2987865"/>
                </a:lnTo>
                <a:lnTo>
                  <a:pt x="30111" y="3042856"/>
                </a:lnTo>
                <a:lnTo>
                  <a:pt x="44272" y="3098431"/>
                </a:lnTo>
                <a:lnTo>
                  <a:pt x="55232" y="3135033"/>
                </a:lnTo>
                <a:lnTo>
                  <a:pt x="68414" y="3174962"/>
                </a:lnTo>
                <a:lnTo>
                  <a:pt x="83820" y="3218243"/>
                </a:lnTo>
                <a:lnTo>
                  <a:pt x="101460" y="3264852"/>
                </a:lnTo>
                <a:lnTo>
                  <a:pt x="121323" y="3314801"/>
                </a:lnTo>
                <a:lnTo>
                  <a:pt x="143421" y="3368078"/>
                </a:lnTo>
                <a:lnTo>
                  <a:pt x="167754" y="3424707"/>
                </a:lnTo>
                <a:lnTo>
                  <a:pt x="194310" y="3484676"/>
                </a:lnTo>
                <a:lnTo>
                  <a:pt x="194310" y="4049230"/>
                </a:lnTo>
                <a:lnTo>
                  <a:pt x="668985" y="4049230"/>
                </a:lnTo>
                <a:lnTo>
                  <a:pt x="668985" y="3903789"/>
                </a:lnTo>
                <a:lnTo>
                  <a:pt x="671461" y="3854856"/>
                </a:lnTo>
                <a:lnTo>
                  <a:pt x="678878" y="3808095"/>
                </a:lnTo>
                <a:lnTo>
                  <a:pt x="691235" y="3763480"/>
                </a:lnTo>
                <a:lnTo>
                  <a:pt x="708545" y="3721049"/>
                </a:lnTo>
                <a:lnTo>
                  <a:pt x="730796" y="3680764"/>
                </a:lnTo>
                <a:lnTo>
                  <a:pt x="757986" y="3642652"/>
                </a:lnTo>
                <a:lnTo>
                  <a:pt x="790117" y="3606711"/>
                </a:lnTo>
                <a:lnTo>
                  <a:pt x="825855" y="3574326"/>
                </a:lnTo>
                <a:lnTo>
                  <a:pt x="863828" y="3546932"/>
                </a:lnTo>
                <a:lnTo>
                  <a:pt x="904024" y="3524516"/>
                </a:lnTo>
                <a:lnTo>
                  <a:pt x="946454" y="3507092"/>
                </a:lnTo>
                <a:lnTo>
                  <a:pt x="991108" y="3494633"/>
                </a:lnTo>
                <a:lnTo>
                  <a:pt x="1037996" y="3487166"/>
                </a:lnTo>
                <a:lnTo>
                  <a:pt x="1087107" y="3484676"/>
                </a:lnTo>
                <a:lnTo>
                  <a:pt x="1355191" y="3484676"/>
                </a:lnTo>
                <a:lnTo>
                  <a:pt x="1355191" y="3662184"/>
                </a:lnTo>
                <a:lnTo>
                  <a:pt x="1087107" y="3662184"/>
                </a:lnTo>
                <a:lnTo>
                  <a:pt x="1038453" y="3666553"/>
                </a:lnTo>
                <a:lnTo>
                  <a:pt x="993711" y="3679685"/>
                </a:lnTo>
                <a:lnTo>
                  <a:pt x="952881" y="3701567"/>
                </a:lnTo>
                <a:lnTo>
                  <a:pt x="915962" y="3732199"/>
                </a:lnTo>
                <a:lnTo>
                  <a:pt x="885380" y="3769195"/>
                </a:lnTo>
                <a:lnTo>
                  <a:pt x="863536" y="3810127"/>
                </a:lnTo>
                <a:lnTo>
                  <a:pt x="850442" y="3854996"/>
                </a:lnTo>
                <a:lnTo>
                  <a:pt x="846074" y="3903789"/>
                </a:lnTo>
                <a:lnTo>
                  <a:pt x="846074" y="4049230"/>
                </a:lnTo>
                <a:lnTo>
                  <a:pt x="1893824" y="4049230"/>
                </a:lnTo>
                <a:lnTo>
                  <a:pt x="1893824" y="3632593"/>
                </a:lnTo>
                <a:close/>
              </a:path>
              <a:path w="2792095" h="4411980">
                <a:moveTo>
                  <a:pt x="2093036" y="4197159"/>
                </a:moveTo>
                <a:lnTo>
                  <a:pt x="0" y="4197159"/>
                </a:lnTo>
                <a:lnTo>
                  <a:pt x="0" y="4411650"/>
                </a:lnTo>
                <a:lnTo>
                  <a:pt x="2093036" y="4411650"/>
                </a:lnTo>
                <a:lnTo>
                  <a:pt x="2093036" y="4197159"/>
                </a:lnTo>
                <a:close/>
              </a:path>
              <a:path w="2792095" h="4411980">
                <a:moveTo>
                  <a:pt x="2791663" y="929817"/>
                </a:moveTo>
                <a:lnTo>
                  <a:pt x="2790228" y="873747"/>
                </a:lnTo>
                <a:lnTo>
                  <a:pt x="2785922" y="818629"/>
                </a:lnTo>
                <a:lnTo>
                  <a:pt x="2778747" y="764692"/>
                </a:lnTo>
                <a:lnTo>
                  <a:pt x="2768689" y="711923"/>
                </a:lnTo>
                <a:lnTo>
                  <a:pt x="2755760" y="660336"/>
                </a:lnTo>
                <a:lnTo>
                  <a:pt x="2739961" y="609930"/>
                </a:lnTo>
                <a:lnTo>
                  <a:pt x="2721292" y="560705"/>
                </a:lnTo>
                <a:lnTo>
                  <a:pt x="2700147" y="513003"/>
                </a:lnTo>
                <a:lnTo>
                  <a:pt x="2676906" y="467156"/>
                </a:lnTo>
                <a:lnTo>
                  <a:pt x="2656497" y="431723"/>
                </a:lnTo>
                <a:lnTo>
                  <a:pt x="2651569" y="423164"/>
                </a:lnTo>
                <a:lnTo>
                  <a:pt x="2624150" y="381050"/>
                </a:lnTo>
                <a:lnTo>
                  <a:pt x="2594635" y="340791"/>
                </a:lnTo>
                <a:lnTo>
                  <a:pt x="2563025" y="302412"/>
                </a:lnTo>
                <a:lnTo>
                  <a:pt x="2529319" y="265899"/>
                </a:lnTo>
                <a:lnTo>
                  <a:pt x="2493695" y="231406"/>
                </a:lnTo>
                <a:lnTo>
                  <a:pt x="2456307" y="199110"/>
                </a:lnTo>
                <a:lnTo>
                  <a:pt x="2417178" y="169011"/>
                </a:lnTo>
                <a:lnTo>
                  <a:pt x="2376284" y="141122"/>
                </a:lnTo>
                <a:lnTo>
                  <a:pt x="2333625" y="115430"/>
                </a:lnTo>
                <a:lnTo>
                  <a:pt x="2289225" y="91935"/>
                </a:lnTo>
                <a:lnTo>
                  <a:pt x="2243074" y="70637"/>
                </a:lnTo>
                <a:lnTo>
                  <a:pt x="2195499" y="51904"/>
                </a:lnTo>
                <a:lnTo>
                  <a:pt x="2194014" y="51422"/>
                </a:lnTo>
                <a:lnTo>
                  <a:pt x="2194014" y="709917"/>
                </a:lnTo>
                <a:lnTo>
                  <a:pt x="2192248" y="744931"/>
                </a:lnTo>
                <a:lnTo>
                  <a:pt x="2178100" y="808748"/>
                </a:lnTo>
                <a:lnTo>
                  <a:pt x="2149043" y="866292"/>
                </a:lnTo>
                <a:lnTo>
                  <a:pt x="2100478" y="929817"/>
                </a:lnTo>
                <a:lnTo>
                  <a:pt x="2068576" y="964590"/>
                </a:lnTo>
                <a:lnTo>
                  <a:pt x="2042375" y="991273"/>
                </a:lnTo>
                <a:lnTo>
                  <a:pt x="2020366" y="1017041"/>
                </a:lnTo>
                <a:lnTo>
                  <a:pt x="2007082" y="1035545"/>
                </a:lnTo>
                <a:lnTo>
                  <a:pt x="2007082" y="1409865"/>
                </a:lnTo>
                <a:lnTo>
                  <a:pt x="2004936" y="1433080"/>
                </a:lnTo>
                <a:lnTo>
                  <a:pt x="1987715" y="1474393"/>
                </a:lnTo>
                <a:lnTo>
                  <a:pt x="1954517" y="1507629"/>
                </a:lnTo>
                <a:lnTo>
                  <a:pt x="1912708" y="1524889"/>
                </a:lnTo>
                <a:lnTo>
                  <a:pt x="1889036" y="1527048"/>
                </a:lnTo>
                <a:lnTo>
                  <a:pt x="1865363" y="1524889"/>
                </a:lnTo>
                <a:lnTo>
                  <a:pt x="1823542" y="1507629"/>
                </a:lnTo>
                <a:lnTo>
                  <a:pt x="1790344" y="1474393"/>
                </a:lnTo>
                <a:lnTo>
                  <a:pt x="1773123" y="1433080"/>
                </a:lnTo>
                <a:lnTo>
                  <a:pt x="1770976" y="1409865"/>
                </a:lnTo>
                <a:lnTo>
                  <a:pt x="1773123" y="1386662"/>
                </a:lnTo>
                <a:lnTo>
                  <a:pt x="1790344" y="1345349"/>
                </a:lnTo>
                <a:lnTo>
                  <a:pt x="1823542" y="1312113"/>
                </a:lnTo>
                <a:lnTo>
                  <a:pt x="1865363" y="1294853"/>
                </a:lnTo>
                <a:lnTo>
                  <a:pt x="1889036" y="1292694"/>
                </a:lnTo>
                <a:lnTo>
                  <a:pt x="1912708" y="1294853"/>
                </a:lnTo>
                <a:lnTo>
                  <a:pt x="1954517" y="1312113"/>
                </a:lnTo>
                <a:lnTo>
                  <a:pt x="1987715" y="1345349"/>
                </a:lnTo>
                <a:lnTo>
                  <a:pt x="2004936" y="1386662"/>
                </a:lnTo>
                <a:lnTo>
                  <a:pt x="2007082" y="1409865"/>
                </a:lnTo>
                <a:lnTo>
                  <a:pt x="2007082" y="1035545"/>
                </a:lnTo>
                <a:lnTo>
                  <a:pt x="1978710" y="1090256"/>
                </a:lnTo>
                <a:lnTo>
                  <a:pt x="1967128" y="1144460"/>
                </a:lnTo>
                <a:lnTo>
                  <a:pt x="1965680" y="1174280"/>
                </a:lnTo>
                <a:lnTo>
                  <a:pt x="1798027" y="1174280"/>
                </a:lnTo>
                <a:lnTo>
                  <a:pt x="1799336" y="1129347"/>
                </a:lnTo>
                <a:lnTo>
                  <a:pt x="1803260" y="1090155"/>
                </a:lnTo>
                <a:lnTo>
                  <a:pt x="1818932" y="1029017"/>
                </a:lnTo>
                <a:lnTo>
                  <a:pt x="1851837" y="973899"/>
                </a:lnTo>
                <a:lnTo>
                  <a:pt x="1877275" y="942238"/>
                </a:lnTo>
                <a:lnTo>
                  <a:pt x="1908708" y="907846"/>
                </a:lnTo>
                <a:lnTo>
                  <a:pt x="1937296" y="876858"/>
                </a:lnTo>
                <a:lnTo>
                  <a:pt x="1961591" y="848017"/>
                </a:lnTo>
                <a:lnTo>
                  <a:pt x="1997252" y="796836"/>
                </a:lnTo>
                <a:lnTo>
                  <a:pt x="2017534" y="751776"/>
                </a:lnTo>
                <a:lnTo>
                  <a:pt x="2021522" y="735152"/>
                </a:lnTo>
                <a:lnTo>
                  <a:pt x="2022614" y="730618"/>
                </a:lnTo>
                <a:lnTo>
                  <a:pt x="2022043" y="685825"/>
                </a:lnTo>
                <a:lnTo>
                  <a:pt x="2003894" y="645693"/>
                </a:lnTo>
                <a:lnTo>
                  <a:pt x="1968233" y="617778"/>
                </a:lnTo>
                <a:lnTo>
                  <a:pt x="1918741" y="603694"/>
                </a:lnTo>
                <a:lnTo>
                  <a:pt x="1889036" y="601941"/>
                </a:lnTo>
                <a:lnTo>
                  <a:pt x="1864690" y="604024"/>
                </a:lnTo>
                <a:lnTo>
                  <a:pt x="1817357" y="620674"/>
                </a:lnTo>
                <a:lnTo>
                  <a:pt x="1772678" y="653973"/>
                </a:lnTo>
                <a:lnTo>
                  <a:pt x="1735772" y="703935"/>
                </a:lnTo>
                <a:lnTo>
                  <a:pt x="1720557" y="735152"/>
                </a:lnTo>
                <a:lnTo>
                  <a:pt x="1564373" y="671017"/>
                </a:lnTo>
                <a:lnTo>
                  <a:pt x="1588681" y="619518"/>
                </a:lnTo>
                <a:lnTo>
                  <a:pt x="1618996" y="573379"/>
                </a:lnTo>
                <a:lnTo>
                  <a:pt x="1655305" y="532599"/>
                </a:lnTo>
                <a:lnTo>
                  <a:pt x="1697596" y="497179"/>
                </a:lnTo>
                <a:lnTo>
                  <a:pt x="1744294" y="468541"/>
                </a:lnTo>
                <a:lnTo>
                  <a:pt x="1793824" y="448094"/>
                </a:lnTo>
                <a:lnTo>
                  <a:pt x="1846173" y="435813"/>
                </a:lnTo>
                <a:lnTo>
                  <a:pt x="1901329" y="431723"/>
                </a:lnTo>
                <a:lnTo>
                  <a:pt x="1954847" y="434848"/>
                </a:lnTo>
                <a:lnTo>
                  <a:pt x="2003247" y="444233"/>
                </a:lnTo>
                <a:lnTo>
                  <a:pt x="2046541" y="459867"/>
                </a:lnTo>
                <a:lnTo>
                  <a:pt x="2084705" y="481749"/>
                </a:lnTo>
                <a:lnTo>
                  <a:pt x="2117763" y="509879"/>
                </a:lnTo>
                <a:lnTo>
                  <a:pt x="2151126" y="551713"/>
                </a:lnTo>
                <a:lnTo>
                  <a:pt x="2174951" y="598982"/>
                </a:lnTo>
                <a:lnTo>
                  <a:pt x="2189238" y="651713"/>
                </a:lnTo>
                <a:lnTo>
                  <a:pt x="2194014" y="709917"/>
                </a:lnTo>
                <a:lnTo>
                  <a:pt x="2194014" y="51422"/>
                </a:lnTo>
                <a:lnTo>
                  <a:pt x="2146846" y="36055"/>
                </a:lnTo>
                <a:lnTo>
                  <a:pt x="2097125" y="23075"/>
                </a:lnTo>
                <a:lnTo>
                  <a:pt x="2046338" y="12979"/>
                </a:lnTo>
                <a:lnTo>
                  <a:pt x="1994496" y="5778"/>
                </a:lnTo>
                <a:lnTo>
                  <a:pt x="1941576" y="1447"/>
                </a:lnTo>
                <a:lnTo>
                  <a:pt x="1887601" y="0"/>
                </a:lnTo>
                <a:lnTo>
                  <a:pt x="1836242" y="1219"/>
                </a:lnTo>
                <a:lnTo>
                  <a:pt x="1785899" y="4838"/>
                </a:lnTo>
                <a:lnTo>
                  <a:pt x="1736585" y="10883"/>
                </a:lnTo>
                <a:lnTo>
                  <a:pt x="1688274" y="19354"/>
                </a:lnTo>
                <a:lnTo>
                  <a:pt x="1640992" y="30238"/>
                </a:lnTo>
                <a:lnTo>
                  <a:pt x="1594726" y="43535"/>
                </a:lnTo>
                <a:lnTo>
                  <a:pt x="1549463" y="59258"/>
                </a:lnTo>
                <a:lnTo>
                  <a:pt x="1505229" y="77406"/>
                </a:lnTo>
                <a:lnTo>
                  <a:pt x="1462011" y="97967"/>
                </a:lnTo>
                <a:lnTo>
                  <a:pt x="1419809" y="120942"/>
                </a:lnTo>
                <a:lnTo>
                  <a:pt x="1378623" y="146342"/>
                </a:lnTo>
                <a:lnTo>
                  <a:pt x="1338465" y="174155"/>
                </a:lnTo>
                <a:lnTo>
                  <a:pt x="1299311" y="204381"/>
                </a:lnTo>
                <a:lnTo>
                  <a:pt x="1261173" y="237032"/>
                </a:lnTo>
                <a:lnTo>
                  <a:pt x="1224064" y="272110"/>
                </a:lnTo>
                <a:lnTo>
                  <a:pt x="1188669" y="308902"/>
                </a:lnTo>
                <a:lnTo>
                  <a:pt x="1155725" y="346722"/>
                </a:lnTo>
                <a:lnTo>
                  <a:pt x="1125220" y="385584"/>
                </a:lnTo>
                <a:lnTo>
                  <a:pt x="1097153" y="425475"/>
                </a:lnTo>
                <a:lnTo>
                  <a:pt x="1071524" y="466407"/>
                </a:lnTo>
                <a:lnTo>
                  <a:pt x="1048346" y="508368"/>
                </a:lnTo>
                <a:lnTo>
                  <a:pt x="1027595" y="551357"/>
                </a:lnTo>
                <a:lnTo>
                  <a:pt x="1009294" y="595388"/>
                </a:lnTo>
                <a:lnTo>
                  <a:pt x="993432" y="640448"/>
                </a:lnTo>
                <a:lnTo>
                  <a:pt x="980008" y="686549"/>
                </a:lnTo>
                <a:lnTo>
                  <a:pt x="969022" y="733679"/>
                </a:lnTo>
                <a:lnTo>
                  <a:pt x="960488" y="781837"/>
                </a:lnTo>
                <a:lnTo>
                  <a:pt x="954379" y="831037"/>
                </a:lnTo>
                <a:lnTo>
                  <a:pt x="950722" y="881253"/>
                </a:lnTo>
                <a:lnTo>
                  <a:pt x="949502" y="932510"/>
                </a:lnTo>
                <a:lnTo>
                  <a:pt x="950760" y="984186"/>
                </a:lnTo>
                <a:lnTo>
                  <a:pt x="954544" y="1034897"/>
                </a:lnTo>
                <a:lnTo>
                  <a:pt x="960856" y="1084630"/>
                </a:lnTo>
                <a:lnTo>
                  <a:pt x="969683" y="1133398"/>
                </a:lnTo>
                <a:lnTo>
                  <a:pt x="981024" y="1181188"/>
                </a:lnTo>
                <a:lnTo>
                  <a:pt x="994905" y="1228026"/>
                </a:lnTo>
                <a:lnTo>
                  <a:pt x="1011301" y="1273886"/>
                </a:lnTo>
                <a:lnTo>
                  <a:pt x="1030211" y="1318768"/>
                </a:lnTo>
                <a:lnTo>
                  <a:pt x="1051648" y="1362684"/>
                </a:lnTo>
                <a:lnTo>
                  <a:pt x="1075613" y="1405636"/>
                </a:lnTo>
                <a:lnTo>
                  <a:pt x="1102093" y="1447622"/>
                </a:lnTo>
                <a:lnTo>
                  <a:pt x="1131100" y="1488643"/>
                </a:lnTo>
                <a:lnTo>
                  <a:pt x="1162634" y="1528686"/>
                </a:lnTo>
                <a:lnTo>
                  <a:pt x="1196682" y="1567751"/>
                </a:lnTo>
                <a:lnTo>
                  <a:pt x="1232573" y="1605114"/>
                </a:lnTo>
                <a:lnTo>
                  <a:pt x="1269644" y="1640027"/>
                </a:lnTo>
                <a:lnTo>
                  <a:pt x="1307871" y="1672488"/>
                </a:lnTo>
                <a:lnTo>
                  <a:pt x="1347266" y="1702485"/>
                </a:lnTo>
                <a:lnTo>
                  <a:pt x="1387830" y="1730032"/>
                </a:lnTo>
                <a:lnTo>
                  <a:pt x="1429562" y="1755114"/>
                </a:lnTo>
                <a:lnTo>
                  <a:pt x="1472450" y="1777758"/>
                </a:lnTo>
                <a:lnTo>
                  <a:pt x="1516519" y="1797939"/>
                </a:lnTo>
                <a:lnTo>
                  <a:pt x="1561744" y="1815668"/>
                </a:lnTo>
                <a:lnTo>
                  <a:pt x="1608150" y="1830946"/>
                </a:lnTo>
                <a:lnTo>
                  <a:pt x="1655711" y="1843760"/>
                </a:lnTo>
                <a:lnTo>
                  <a:pt x="1704441" y="1854123"/>
                </a:lnTo>
                <a:lnTo>
                  <a:pt x="1754339" y="1862035"/>
                </a:lnTo>
                <a:lnTo>
                  <a:pt x="1805406" y="1867496"/>
                </a:lnTo>
                <a:lnTo>
                  <a:pt x="1911172" y="1869960"/>
                </a:lnTo>
                <a:lnTo>
                  <a:pt x="1921002" y="2193125"/>
                </a:lnTo>
                <a:lnTo>
                  <a:pt x="1967890" y="2166658"/>
                </a:lnTo>
                <a:lnTo>
                  <a:pt x="2013851" y="2139086"/>
                </a:lnTo>
                <a:lnTo>
                  <a:pt x="2058885" y="2110384"/>
                </a:lnTo>
                <a:lnTo>
                  <a:pt x="2103005" y="2080564"/>
                </a:lnTo>
                <a:lnTo>
                  <a:pt x="2146198" y="2049640"/>
                </a:lnTo>
                <a:lnTo>
                  <a:pt x="2188476" y="2017585"/>
                </a:lnTo>
                <a:lnTo>
                  <a:pt x="2229828" y="1984413"/>
                </a:lnTo>
                <a:lnTo>
                  <a:pt x="2270252" y="1950123"/>
                </a:lnTo>
                <a:lnTo>
                  <a:pt x="2309533" y="1914918"/>
                </a:lnTo>
                <a:lnTo>
                  <a:pt x="2347417" y="1878977"/>
                </a:lnTo>
                <a:lnTo>
                  <a:pt x="2383929" y="1842300"/>
                </a:lnTo>
                <a:lnTo>
                  <a:pt x="2419058" y="1804898"/>
                </a:lnTo>
                <a:lnTo>
                  <a:pt x="2452801" y="1766747"/>
                </a:lnTo>
                <a:lnTo>
                  <a:pt x="2485148" y="1727873"/>
                </a:lnTo>
                <a:lnTo>
                  <a:pt x="2516124" y="1688274"/>
                </a:lnTo>
                <a:lnTo>
                  <a:pt x="2545715" y="1647939"/>
                </a:lnTo>
                <a:lnTo>
                  <a:pt x="2573832" y="1606918"/>
                </a:lnTo>
                <a:lnTo>
                  <a:pt x="2600363" y="1565287"/>
                </a:lnTo>
                <a:lnTo>
                  <a:pt x="2622956" y="1527048"/>
                </a:lnTo>
                <a:lnTo>
                  <a:pt x="2625331" y="1523047"/>
                </a:lnTo>
                <a:lnTo>
                  <a:pt x="2648712" y="1480185"/>
                </a:lnTo>
                <a:lnTo>
                  <a:pt x="2670518" y="1436700"/>
                </a:lnTo>
                <a:lnTo>
                  <a:pt x="2690749" y="1392605"/>
                </a:lnTo>
                <a:lnTo>
                  <a:pt x="2709405" y="1347889"/>
                </a:lnTo>
                <a:lnTo>
                  <a:pt x="2726486" y="1302562"/>
                </a:lnTo>
                <a:lnTo>
                  <a:pt x="2741765" y="1256804"/>
                </a:lnTo>
                <a:lnTo>
                  <a:pt x="2755011" y="1210818"/>
                </a:lnTo>
                <a:lnTo>
                  <a:pt x="2763863" y="1174280"/>
                </a:lnTo>
                <a:lnTo>
                  <a:pt x="2766212" y="1164602"/>
                </a:lnTo>
                <a:lnTo>
                  <a:pt x="2775369" y="1118158"/>
                </a:lnTo>
                <a:lnTo>
                  <a:pt x="2782506" y="1071473"/>
                </a:lnTo>
                <a:lnTo>
                  <a:pt x="2787599" y="1024559"/>
                </a:lnTo>
                <a:lnTo>
                  <a:pt x="2790647" y="977417"/>
                </a:lnTo>
                <a:lnTo>
                  <a:pt x="2791663" y="929817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9819" y="1424939"/>
            <a:ext cx="2202180" cy="4638040"/>
          </a:xfrm>
          <a:custGeom>
            <a:avLst/>
            <a:gdLst/>
            <a:ahLst/>
            <a:cxnLst/>
            <a:rect l="l" t="t" r="r" b="b"/>
            <a:pathLst>
              <a:path w="2202179" h="4638040">
                <a:moveTo>
                  <a:pt x="0" y="4637532"/>
                </a:moveTo>
                <a:lnTo>
                  <a:pt x="2202179" y="4637532"/>
                </a:lnTo>
                <a:lnTo>
                  <a:pt x="2202179" y="0"/>
                </a:lnTo>
                <a:lnTo>
                  <a:pt x="0" y="0"/>
                </a:lnTo>
                <a:lnTo>
                  <a:pt x="0" y="4637532"/>
                </a:lnTo>
                <a:close/>
              </a:path>
            </a:pathLst>
          </a:custGeom>
          <a:solidFill>
            <a:srgbClr val="FFFFFF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1578051"/>
            <a:ext cx="9636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¿Qué</a:t>
            </a:r>
            <a:r>
              <a:rPr sz="3600" spc="-30" dirty="0"/>
              <a:t> </a:t>
            </a:r>
            <a:r>
              <a:rPr sz="3600" dirty="0"/>
              <a:t>he</a:t>
            </a:r>
            <a:r>
              <a:rPr sz="3600" spc="-5" dirty="0"/>
              <a:t> </a:t>
            </a:r>
            <a:r>
              <a:rPr sz="3600" dirty="0"/>
              <a:t>aprendido</a:t>
            </a:r>
            <a:r>
              <a:rPr sz="3600" spc="-45" dirty="0"/>
              <a:t> </a:t>
            </a:r>
            <a:r>
              <a:rPr sz="3600" dirty="0"/>
              <a:t>el</a:t>
            </a:r>
            <a:r>
              <a:rPr sz="3600" spc="-15" dirty="0"/>
              <a:t> </a:t>
            </a:r>
            <a:r>
              <a:rPr sz="3600" dirty="0"/>
              <a:t>día</a:t>
            </a:r>
            <a:r>
              <a:rPr sz="3600" spc="-20" dirty="0"/>
              <a:t> </a:t>
            </a:r>
            <a:r>
              <a:rPr sz="3600" dirty="0"/>
              <a:t>de</a:t>
            </a:r>
            <a:r>
              <a:rPr sz="3600" spc="-20" dirty="0"/>
              <a:t> </a:t>
            </a:r>
            <a:r>
              <a:rPr sz="3600" dirty="0"/>
              <a:t>hoy</a:t>
            </a:r>
            <a:r>
              <a:rPr sz="3600" spc="-5" dirty="0"/>
              <a:t> </a:t>
            </a:r>
            <a:r>
              <a:rPr sz="3600" dirty="0"/>
              <a:t>en</a:t>
            </a:r>
            <a:r>
              <a:rPr sz="3600" spc="-25" dirty="0"/>
              <a:t> </a:t>
            </a:r>
            <a:r>
              <a:rPr sz="3600" spc="-10" dirty="0"/>
              <a:t>clase?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962647" y="3216628"/>
            <a:ext cx="2279015" cy="2066289"/>
          </a:xfrm>
          <a:custGeom>
            <a:avLst/>
            <a:gdLst/>
            <a:ahLst/>
            <a:cxnLst/>
            <a:rect l="l" t="t" r="r" b="b"/>
            <a:pathLst>
              <a:path w="2279015" h="2066289">
                <a:moveTo>
                  <a:pt x="1986094" y="0"/>
                </a:moveTo>
                <a:lnTo>
                  <a:pt x="1855656" y="130298"/>
                </a:lnTo>
                <a:lnTo>
                  <a:pt x="1891957" y="171855"/>
                </a:lnTo>
                <a:lnTo>
                  <a:pt x="1925387" y="213911"/>
                </a:lnTo>
                <a:lnTo>
                  <a:pt x="1955945" y="256466"/>
                </a:lnTo>
                <a:lnTo>
                  <a:pt x="1983633" y="299518"/>
                </a:lnTo>
                <a:lnTo>
                  <a:pt x="2008448" y="343066"/>
                </a:lnTo>
                <a:lnTo>
                  <a:pt x="2030393" y="387109"/>
                </a:lnTo>
                <a:lnTo>
                  <a:pt x="2046717" y="426306"/>
                </a:lnTo>
                <a:lnTo>
                  <a:pt x="2060529" y="467973"/>
                </a:lnTo>
                <a:lnTo>
                  <a:pt x="2071830" y="512112"/>
                </a:lnTo>
                <a:lnTo>
                  <a:pt x="2080619" y="558723"/>
                </a:lnTo>
                <a:lnTo>
                  <a:pt x="2086898" y="607809"/>
                </a:lnTo>
                <a:lnTo>
                  <a:pt x="2090665" y="659370"/>
                </a:lnTo>
                <a:lnTo>
                  <a:pt x="2091920" y="713409"/>
                </a:lnTo>
                <a:lnTo>
                  <a:pt x="2090589" y="767893"/>
                </a:lnTo>
                <a:lnTo>
                  <a:pt x="2086596" y="819909"/>
                </a:lnTo>
                <a:lnTo>
                  <a:pt x="2079941" y="869456"/>
                </a:lnTo>
                <a:lnTo>
                  <a:pt x="2070624" y="916535"/>
                </a:lnTo>
                <a:lnTo>
                  <a:pt x="2058645" y="961145"/>
                </a:lnTo>
                <a:lnTo>
                  <a:pt x="2044004" y="1003287"/>
                </a:lnTo>
                <a:lnTo>
                  <a:pt x="2026701" y="1042960"/>
                </a:lnTo>
                <a:lnTo>
                  <a:pt x="2003560" y="1087565"/>
                </a:lnTo>
                <a:lnTo>
                  <a:pt x="1977617" y="1131690"/>
                </a:lnTo>
                <a:lnTo>
                  <a:pt x="1948870" y="1175336"/>
                </a:lnTo>
                <a:lnTo>
                  <a:pt x="1917320" y="1218501"/>
                </a:lnTo>
                <a:lnTo>
                  <a:pt x="1882967" y="1261186"/>
                </a:lnTo>
                <a:lnTo>
                  <a:pt x="1845812" y="1303391"/>
                </a:lnTo>
                <a:lnTo>
                  <a:pt x="1978710" y="1439161"/>
                </a:lnTo>
                <a:lnTo>
                  <a:pt x="2012881" y="1402459"/>
                </a:lnTo>
                <a:lnTo>
                  <a:pt x="2045159" y="1364836"/>
                </a:lnTo>
                <a:lnTo>
                  <a:pt x="2075544" y="1326293"/>
                </a:lnTo>
                <a:lnTo>
                  <a:pt x="2104036" y="1286832"/>
                </a:lnTo>
                <a:lnTo>
                  <a:pt x="2130634" y="1246452"/>
                </a:lnTo>
                <a:lnTo>
                  <a:pt x="2155337" y="1205155"/>
                </a:lnTo>
                <a:lnTo>
                  <a:pt x="2178146" y="1162942"/>
                </a:lnTo>
                <a:lnTo>
                  <a:pt x="2199059" y="1119814"/>
                </a:lnTo>
                <a:lnTo>
                  <a:pt x="2217791" y="1075307"/>
                </a:lnTo>
                <a:lnTo>
                  <a:pt x="2234023" y="1028957"/>
                </a:lnTo>
                <a:lnTo>
                  <a:pt x="2247756" y="980764"/>
                </a:lnTo>
                <a:lnTo>
                  <a:pt x="2258992" y="930728"/>
                </a:lnTo>
                <a:lnTo>
                  <a:pt x="2267730" y="878852"/>
                </a:lnTo>
                <a:lnTo>
                  <a:pt x="2273970" y="825133"/>
                </a:lnTo>
                <a:lnTo>
                  <a:pt x="2277715" y="769574"/>
                </a:lnTo>
                <a:lnTo>
                  <a:pt x="2278962" y="712175"/>
                </a:lnTo>
                <a:lnTo>
                  <a:pt x="2277751" y="656575"/>
                </a:lnTo>
                <a:lnTo>
                  <a:pt x="2274117" y="602710"/>
                </a:lnTo>
                <a:lnTo>
                  <a:pt x="2268061" y="550582"/>
                </a:lnTo>
                <a:lnTo>
                  <a:pt x="2259581" y="500188"/>
                </a:lnTo>
                <a:lnTo>
                  <a:pt x="2248680" y="451531"/>
                </a:lnTo>
                <a:lnTo>
                  <a:pt x="2235355" y="404609"/>
                </a:lnTo>
                <a:lnTo>
                  <a:pt x="2219608" y="359424"/>
                </a:lnTo>
                <a:lnTo>
                  <a:pt x="2201438" y="315973"/>
                </a:lnTo>
                <a:lnTo>
                  <a:pt x="2181115" y="273777"/>
                </a:lnTo>
                <a:lnTo>
                  <a:pt x="2158908" y="232351"/>
                </a:lnTo>
                <a:lnTo>
                  <a:pt x="2134816" y="191697"/>
                </a:lnTo>
                <a:lnTo>
                  <a:pt x="2108840" y="151815"/>
                </a:lnTo>
                <a:lnTo>
                  <a:pt x="2080980" y="112704"/>
                </a:lnTo>
                <a:lnTo>
                  <a:pt x="2051235" y="74364"/>
                </a:lnTo>
                <a:lnTo>
                  <a:pt x="2019607" y="36796"/>
                </a:lnTo>
                <a:lnTo>
                  <a:pt x="1986094" y="0"/>
                </a:lnTo>
                <a:close/>
              </a:path>
              <a:path w="2279015" h="2066289">
                <a:moveTo>
                  <a:pt x="1629237" y="370281"/>
                </a:moveTo>
                <a:lnTo>
                  <a:pt x="1498799" y="503583"/>
                </a:lnTo>
                <a:lnTo>
                  <a:pt x="1516257" y="526262"/>
                </a:lnTo>
                <a:lnTo>
                  <a:pt x="1531716" y="549868"/>
                </a:lnTo>
                <a:lnTo>
                  <a:pt x="1556635" y="599856"/>
                </a:lnTo>
                <a:lnTo>
                  <a:pt x="1572324" y="654663"/>
                </a:lnTo>
                <a:lnTo>
                  <a:pt x="1577554" y="715425"/>
                </a:lnTo>
                <a:lnTo>
                  <a:pt x="1576246" y="747740"/>
                </a:lnTo>
                <a:lnTo>
                  <a:pt x="1565787" y="807602"/>
                </a:lnTo>
                <a:lnTo>
                  <a:pt x="1545021" y="861153"/>
                </a:lnTo>
                <a:lnTo>
                  <a:pt x="1514873" y="908639"/>
                </a:lnTo>
                <a:lnTo>
                  <a:pt x="1496338" y="930106"/>
                </a:lnTo>
                <a:lnTo>
                  <a:pt x="1624314" y="1066411"/>
                </a:lnTo>
                <a:lnTo>
                  <a:pt x="1653617" y="1031543"/>
                </a:lnTo>
                <a:lnTo>
                  <a:pt x="1679996" y="993589"/>
                </a:lnTo>
                <a:lnTo>
                  <a:pt x="1703454" y="952549"/>
                </a:lnTo>
                <a:lnTo>
                  <a:pt x="1723988" y="908424"/>
                </a:lnTo>
                <a:lnTo>
                  <a:pt x="1740677" y="862139"/>
                </a:lnTo>
                <a:lnTo>
                  <a:pt x="1752598" y="814619"/>
                </a:lnTo>
                <a:lnTo>
                  <a:pt x="1759751" y="765866"/>
                </a:lnTo>
                <a:lnTo>
                  <a:pt x="1762135" y="715878"/>
                </a:lnTo>
                <a:lnTo>
                  <a:pt x="1759905" y="668050"/>
                </a:lnTo>
                <a:lnTo>
                  <a:pt x="1753214" y="620839"/>
                </a:lnTo>
                <a:lnTo>
                  <a:pt x="1742062" y="574245"/>
                </a:lnTo>
                <a:lnTo>
                  <a:pt x="1726449" y="528268"/>
                </a:lnTo>
                <a:lnTo>
                  <a:pt x="1706991" y="484143"/>
                </a:lnTo>
                <a:lnTo>
                  <a:pt x="1684303" y="443103"/>
                </a:lnTo>
                <a:lnTo>
                  <a:pt x="1658385" y="405149"/>
                </a:lnTo>
                <a:lnTo>
                  <a:pt x="1629237" y="370281"/>
                </a:lnTo>
                <a:close/>
              </a:path>
              <a:path w="2279015" h="2066289">
                <a:moveTo>
                  <a:pt x="848581" y="283882"/>
                </a:moveTo>
                <a:lnTo>
                  <a:pt x="795723" y="286341"/>
                </a:lnTo>
                <a:lnTo>
                  <a:pt x="745718" y="293716"/>
                </a:lnTo>
                <a:lnTo>
                  <a:pt x="698565" y="306008"/>
                </a:lnTo>
                <a:lnTo>
                  <a:pt x="654266" y="323218"/>
                </a:lnTo>
                <a:lnTo>
                  <a:pt x="612819" y="345344"/>
                </a:lnTo>
                <a:lnTo>
                  <a:pt x="574225" y="372387"/>
                </a:lnTo>
                <a:lnTo>
                  <a:pt x="538484" y="404347"/>
                </a:lnTo>
                <a:lnTo>
                  <a:pt x="506621" y="440181"/>
                </a:lnTo>
                <a:lnTo>
                  <a:pt x="479660" y="478882"/>
                </a:lnTo>
                <a:lnTo>
                  <a:pt x="457600" y="520449"/>
                </a:lnTo>
                <a:lnTo>
                  <a:pt x="440443" y="564883"/>
                </a:lnTo>
                <a:lnTo>
                  <a:pt x="428188" y="612184"/>
                </a:lnTo>
                <a:lnTo>
                  <a:pt x="420835" y="662350"/>
                </a:lnTo>
                <a:lnTo>
                  <a:pt x="418384" y="715384"/>
                </a:lnTo>
                <a:lnTo>
                  <a:pt x="420845" y="768437"/>
                </a:lnTo>
                <a:lnTo>
                  <a:pt x="428228" y="818700"/>
                </a:lnTo>
                <a:lnTo>
                  <a:pt x="440533" y="866172"/>
                </a:lnTo>
                <a:lnTo>
                  <a:pt x="457761" y="910852"/>
                </a:lnTo>
                <a:lnTo>
                  <a:pt x="479911" y="952742"/>
                </a:lnTo>
                <a:lnTo>
                  <a:pt x="506983" y="991841"/>
                </a:lnTo>
                <a:lnTo>
                  <a:pt x="538977" y="1028149"/>
                </a:lnTo>
                <a:lnTo>
                  <a:pt x="574863" y="1060567"/>
                </a:lnTo>
                <a:lnTo>
                  <a:pt x="613613" y="1087998"/>
                </a:lnTo>
                <a:lnTo>
                  <a:pt x="655225" y="1110442"/>
                </a:lnTo>
                <a:lnTo>
                  <a:pt x="699701" y="1127898"/>
                </a:lnTo>
                <a:lnTo>
                  <a:pt x="747039" y="1140367"/>
                </a:lnTo>
                <a:lnTo>
                  <a:pt x="797240" y="1147848"/>
                </a:lnTo>
                <a:lnTo>
                  <a:pt x="850304" y="1150342"/>
                </a:lnTo>
                <a:lnTo>
                  <a:pt x="903996" y="1147848"/>
                </a:lnTo>
                <a:lnTo>
                  <a:pt x="954674" y="1140367"/>
                </a:lnTo>
                <a:lnTo>
                  <a:pt x="1002338" y="1127898"/>
                </a:lnTo>
                <a:lnTo>
                  <a:pt x="1046989" y="1110442"/>
                </a:lnTo>
                <a:lnTo>
                  <a:pt x="1088627" y="1087998"/>
                </a:lnTo>
                <a:lnTo>
                  <a:pt x="1127251" y="1060567"/>
                </a:lnTo>
                <a:lnTo>
                  <a:pt x="1162861" y="1028149"/>
                </a:lnTo>
                <a:lnTo>
                  <a:pt x="1194529" y="991841"/>
                </a:lnTo>
                <a:lnTo>
                  <a:pt x="1221325" y="952742"/>
                </a:lnTo>
                <a:lnTo>
                  <a:pt x="1243248" y="910852"/>
                </a:lnTo>
                <a:lnTo>
                  <a:pt x="1260300" y="866172"/>
                </a:lnTo>
                <a:lnTo>
                  <a:pt x="1272480" y="818700"/>
                </a:lnTo>
                <a:lnTo>
                  <a:pt x="1279788" y="768437"/>
                </a:lnTo>
                <a:lnTo>
                  <a:pt x="1282224" y="715384"/>
                </a:lnTo>
                <a:lnTo>
                  <a:pt x="1279738" y="662350"/>
                </a:lnTo>
                <a:lnTo>
                  <a:pt x="1272279" y="612184"/>
                </a:lnTo>
                <a:lnTo>
                  <a:pt x="1259848" y="564883"/>
                </a:lnTo>
                <a:lnTo>
                  <a:pt x="1242445" y="520449"/>
                </a:lnTo>
                <a:lnTo>
                  <a:pt x="1220069" y="478882"/>
                </a:lnTo>
                <a:lnTo>
                  <a:pt x="1192721" y="440181"/>
                </a:lnTo>
                <a:lnTo>
                  <a:pt x="1160400" y="404347"/>
                </a:lnTo>
                <a:lnTo>
                  <a:pt x="1124202" y="372387"/>
                </a:lnTo>
                <a:lnTo>
                  <a:pt x="1085222" y="345344"/>
                </a:lnTo>
                <a:lnTo>
                  <a:pt x="1043459" y="323218"/>
                </a:lnTo>
                <a:lnTo>
                  <a:pt x="998913" y="306008"/>
                </a:lnTo>
                <a:lnTo>
                  <a:pt x="951585" y="293716"/>
                </a:lnTo>
                <a:lnTo>
                  <a:pt x="901474" y="286341"/>
                </a:lnTo>
                <a:lnTo>
                  <a:pt x="848581" y="283882"/>
                </a:lnTo>
                <a:close/>
              </a:path>
              <a:path w="2279015" h="2066289">
                <a:moveTo>
                  <a:pt x="849073" y="1300923"/>
                </a:moveTo>
                <a:lnTo>
                  <a:pt x="804824" y="1301830"/>
                </a:lnTo>
                <a:lnTo>
                  <a:pt x="759269" y="1304550"/>
                </a:lnTo>
                <a:lnTo>
                  <a:pt x="712408" y="1309084"/>
                </a:lnTo>
                <a:lnTo>
                  <a:pt x="664241" y="1315432"/>
                </a:lnTo>
                <a:lnTo>
                  <a:pt x="614768" y="1323593"/>
                </a:lnTo>
                <a:lnTo>
                  <a:pt x="563989" y="1333568"/>
                </a:lnTo>
                <a:lnTo>
                  <a:pt x="511905" y="1345357"/>
                </a:lnTo>
                <a:lnTo>
                  <a:pt x="452018" y="1360717"/>
                </a:lnTo>
                <a:lnTo>
                  <a:pt x="395414" y="1377173"/>
                </a:lnTo>
                <a:lnTo>
                  <a:pt x="342090" y="1394728"/>
                </a:lnTo>
                <a:lnTo>
                  <a:pt x="292048" y="1413379"/>
                </a:lnTo>
                <a:lnTo>
                  <a:pt x="245287" y="1433127"/>
                </a:lnTo>
                <a:lnTo>
                  <a:pt x="201808" y="1453973"/>
                </a:lnTo>
                <a:lnTo>
                  <a:pt x="165507" y="1475110"/>
                </a:lnTo>
                <a:lnTo>
                  <a:pt x="130437" y="1501492"/>
                </a:lnTo>
                <a:lnTo>
                  <a:pt x="96597" y="1533120"/>
                </a:lnTo>
                <a:lnTo>
                  <a:pt x="63988" y="1569994"/>
                </a:lnTo>
                <a:lnTo>
                  <a:pt x="35993" y="1612114"/>
                </a:lnTo>
                <a:lnTo>
                  <a:pt x="15997" y="1659479"/>
                </a:lnTo>
                <a:lnTo>
                  <a:pt x="3999" y="1712090"/>
                </a:lnTo>
                <a:lnTo>
                  <a:pt x="0" y="1769946"/>
                </a:lnTo>
                <a:lnTo>
                  <a:pt x="0" y="2066164"/>
                </a:lnTo>
                <a:lnTo>
                  <a:pt x="1700608" y="2066164"/>
                </a:lnTo>
                <a:lnTo>
                  <a:pt x="1700608" y="1769946"/>
                </a:lnTo>
                <a:lnTo>
                  <a:pt x="1696532" y="1712013"/>
                </a:lnTo>
                <a:lnTo>
                  <a:pt x="1684303" y="1659170"/>
                </a:lnTo>
                <a:lnTo>
                  <a:pt x="1663922" y="1611420"/>
                </a:lnTo>
                <a:lnTo>
                  <a:pt x="1635389" y="1568760"/>
                </a:lnTo>
                <a:lnTo>
                  <a:pt x="1602242" y="1531192"/>
                </a:lnTo>
                <a:lnTo>
                  <a:pt x="1568017" y="1498715"/>
                </a:lnTo>
                <a:lnTo>
                  <a:pt x="1532716" y="1471330"/>
                </a:lnTo>
                <a:lnTo>
                  <a:pt x="1496338" y="1449036"/>
                </a:lnTo>
                <a:lnTo>
                  <a:pt x="1452141" y="1428979"/>
                </a:lnTo>
                <a:lnTo>
                  <a:pt x="1404868" y="1409950"/>
                </a:lnTo>
                <a:lnTo>
                  <a:pt x="1354518" y="1391950"/>
                </a:lnTo>
                <a:lnTo>
                  <a:pt x="1301092" y="1374979"/>
                </a:lnTo>
                <a:lnTo>
                  <a:pt x="1244590" y="1359037"/>
                </a:lnTo>
                <a:lnTo>
                  <a:pt x="1185011" y="1344122"/>
                </a:lnTo>
                <a:lnTo>
                  <a:pt x="1133253" y="1332661"/>
                </a:lnTo>
                <a:lnTo>
                  <a:pt x="1082751" y="1322963"/>
                </a:lnTo>
                <a:lnTo>
                  <a:pt x="1033504" y="1315029"/>
                </a:lnTo>
                <a:lnTo>
                  <a:pt x="985513" y="1308857"/>
                </a:lnTo>
                <a:lnTo>
                  <a:pt x="938777" y="1304449"/>
                </a:lnTo>
                <a:lnTo>
                  <a:pt x="893297" y="1301804"/>
                </a:lnTo>
                <a:lnTo>
                  <a:pt x="849073" y="130092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56276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Objetivo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 la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clase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79598" y="2097638"/>
            <a:ext cx="69678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Al</a:t>
            </a:r>
            <a:r>
              <a:rPr sz="2400" spc="40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final</a:t>
            </a:r>
            <a:r>
              <a:rPr sz="2400" spc="3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40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esta</a:t>
            </a:r>
            <a:r>
              <a:rPr sz="2400" spc="3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clase,</a:t>
            </a:r>
            <a:r>
              <a:rPr sz="2400" spc="40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40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estudiante</a:t>
            </a:r>
            <a:r>
              <a:rPr sz="2400" spc="409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podrá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desarrollar</a:t>
            </a:r>
            <a:r>
              <a:rPr sz="24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modelos</a:t>
            </a:r>
            <a:r>
              <a:rPr sz="2400" spc="1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spc="1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1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supervisado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Python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hacer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despliegues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modelo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entrenado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internet.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116" y="2775203"/>
            <a:ext cx="1577340" cy="1583055"/>
          </a:xfrm>
          <a:custGeom>
            <a:avLst/>
            <a:gdLst/>
            <a:ahLst/>
            <a:cxnLst/>
            <a:rect l="l" t="t" r="r" b="b"/>
            <a:pathLst>
              <a:path w="1577339" h="1583054">
                <a:moveTo>
                  <a:pt x="1325333" y="601586"/>
                </a:moveTo>
                <a:lnTo>
                  <a:pt x="1318361" y="529615"/>
                </a:lnTo>
                <a:lnTo>
                  <a:pt x="1297406" y="462127"/>
                </a:lnTo>
                <a:lnTo>
                  <a:pt x="1264386" y="400888"/>
                </a:lnTo>
                <a:lnTo>
                  <a:pt x="1259078" y="393687"/>
                </a:lnTo>
                <a:lnTo>
                  <a:pt x="1259078" y="601586"/>
                </a:lnTo>
                <a:lnTo>
                  <a:pt x="1255712" y="648385"/>
                </a:lnTo>
                <a:lnTo>
                  <a:pt x="1245577" y="692480"/>
                </a:lnTo>
                <a:lnTo>
                  <a:pt x="1228686" y="733615"/>
                </a:lnTo>
                <a:lnTo>
                  <a:pt x="1205039" y="771842"/>
                </a:lnTo>
                <a:lnTo>
                  <a:pt x="1174635" y="807148"/>
                </a:lnTo>
                <a:lnTo>
                  <a:pt x="1139418" y="837603"/>
                </a:lnTo>
                <a:lnTo>
                  <a:pt x="1101293" y="861301"/>
                </a:lnTo>
                <a:lnTo>
                  <a:pt x="1060284" y="878217"/>
                </a:lnTo>
                <a:lnTo>
                  <a:pt x="1016292" y="888377"/>
                </a:lnTo>
                <a:lnTo>
                  <a:pt x="969568" y="891755"/>
                </a:lnTo>
                <a:lnTo>
                  <a:pt x="922743" y="888377"/>
                </a:lnTo>
                <a:lnTo>
                  <a:pt x="891146" y="881087"/>
                </a:lnTo>
                <a:lnTo>
                  <a:pt x="911364" y="813054"/>
                </a:lnTo>
                <a:lnTo>
                  <a:pt x="925296" y="817168"/>
                </a:lnTo>
                <a:lnTo>
                  <a:pt x="969467" y="821169"/>
                </a:lnTo>
                <a:lnTo>
                  <a:pt x="1013650" y="817168"/>
                </a:lnTo>
                <a:lnTo>
                  <a:pt x="1054315" y="805129"/>
                </a:lnTo>
                <a:lnTo>
                  <a:pt x="1091463" y="785075"/>
                </a:lnTo>
                <a:lnTo>
                  <a:pt x="1125105" y="757008"/>
                </a:lnTo>
                <a:lnTo>
                  <a:pt x="1127086" y="754595"/>
                </a:lnTo>
                <a:lnTo>
                  <a:pt x="1152994" y="723201"/>
                </a:lnTo>
                <a:lnTo>
                  <a:pt x="1172921" y="685939"/>
                </a:lnTo>
                <a:lnTo>
                  <a:pt x="1184871" y="645223"/>
                </a:lnTo>
                <a:lnTo>
                  <a:pt x="1188847" y="600989"/>
                </a:lnTo>
                <a:lnTo>
                  <a:pt x="1184871" y="556895"/>
                </a:lnTo>
                <a:lnTo>
                  <a:pt x="1172895" y="516178"/>
                </a:lnTo>
                <a:lnTo>
                  <a:pt x="1152944" y="478891"/>
                </a:lnTo>
                <a:lnTo>
                  <a:pt x="1126934" y="447395"/>
                </a:lnTo>
                <a:lnTo>
                  <a:pt x="1125004" y="445046"/>
                </a:lnTo>
                <a:lnTo>
                  <a:pt x="1121803" y="442379"/>
                </a:lnTo>
                <a:lnTo>
                  <a:pt x="1121803" y="601586"/>
                </a:lnTo>
                <a:lnTo>
                  <a:pt x="1119047" y="632396"/>
                </a:lnTo>
                <a:lnTo>
                  <a:pt x="1096899" y="686739"/>
                </a:lnTo>
                <a:lnTo>
                  <a:pt x="1054138" y="729615"/>
                </a:lnTo>
                <a:lnTo>
                  <a:pt x="1000010" y="751827"/>
                </a:lnTo>
                <a:lnTo>
                  <a:pt x="969264" y="754595"/>
                </a:lnTo>
                <a:lnTo>
                  <a:pt x="938530" y="751827"/>
                </a:lnTo>
                <a:lnTo>
                  <a:pt x="930275" y="749401"/>
                </a:lnTo>
                <a:lnTo>
                  <a:pt x="950582" y="681101"/>
                </a:lnTo>
                <a:lnTo>
                  <a:pt x="952703" y="681723"/>
                </a:lnTo>
                <a:lnTo>
                  <a:pt x="969073" y="683209"/>
                </a:lnTo>
                <a:lnTo>
                  <a:pt x="1014615" y="669899"/>
                </a:lnTo>
                <a:lnTo>
                  <a:pt x="1045527" y="633196"/>
                </a:lnTo>
                <a:lnTo>
                  <a:pt x="1051572" y="601586"/>
                </a:lnTo>
                <a:lnTo>
                  <a:pt x="1051534" y="600989"/>
                </a:lnTo>
                <a:lnTo>
                  <a:pt x="1038110" y="555371"/>
                </a:lnTo>
                <a:lnTo>
                  <a:pt x="1001166" y="524103"/>
                </a:lnTo>
                <a:lnTo>
                  <a:pt x="969670" y="517969"/>
                </a:lnTo>
                <a:lnTo>
                  <a:pt x="953262" y="519506"/>
                </a:lnTo>
                <a:lnTo>
                  <a:pt x="911402" y="542556"/>
                </a:lnTo>
                <a:lnTo>
                  <a:pt x="888682" y="584847"/>
                </a:lnTo>
                <a:lnTo>
                  <a:pt x="887183" y="601586"/>
                </a:lnTo>
                <a:lnTo>
                  <a:pt x="888657" y="617791"/>
                </a:lnTo>
                <a:lnTo>
                  <a:pt x="892352" y="630275"/>
                </a:lnTo>
                <a:lnTo>
                  <a:pt x="824941" y="650455"/>
                </a:lnTo>
                <a:lnTo>
                  <a:pt x="819683" y="632396"/>
                </a:lnTo>
                <a:lnTo>
                  <a:pt x="816940" y="601586"/>
                </a:lnTo>
                <a:lnTo>
                  <a:pt x="816978" y="600989"/>
                </a:lnTo>
                <a:lnTo>
                  <a:pt x="828001" y="542061"/>
                </a:lnTo>
                <a:lnTo>
                  <a:pt x="861225" y="492302"/>
                </a:lnTo>
                <a:lnTo>
                  <a:pt x="910437" y="458622"/>
                </a:lnTo>
                <a:lnTo>
                  <a:pt x="969479" y="447395"/>
                </a:lnTo>
                <a:lnTo>
                  <a:pt x="1000213" y="450202"/>
                </a:lnTo>
                <a:lnTo>
                  <a:pt x="1054290" y="472655"/>
                </a:lnTo>
                <a:lnTo>
                  <a:pt x="1096962" y="515975"/>
                </a:lnTo>
                <a:lnTo>
                  <a:pt x="1119060" y="570572"/>
                </a:lnTo>
                <a:lnTo>
                  <a:pt x="1121803" y="601586"/>
                </a:lnTo>
                <a:lnTo>
                  <a:pt x="1121803" y="442379"/>
                </a:lnTo>
                <a:lnTo>
                  <a:pt x="1091336" y="416953"/>
                </a:lnTo>
                <a:lnTo>
                  <a:pt x="1054150" y="396875"/>
                </a:lnTo>
                <a:lnTo>
                  <a:pt x="1013472" y="384835"/>
                </a:lnTo>
                <a:lnTo>
                  <a:pt x="969276" y="380809"/>
                </a:lnTo>
                <a:lnTo>
                  <a:pt x="925118" y="384835"/>
                </a:lnTo>
                <a:lnTo>
                  <a:pt x="884529" y="396900"/>
                </a:lnTo>
                <a:lnTo>
                  <a:pt x="847496" y="417004"/>
                </a:lnTo>
                <a:lnTo>
                  <a:pt x="814044" y="445147"/>
                </a:lnTo>
                <a:lnTo>
                  <a:pt x="786320" y="479031"/>
                </a:lnTo>
                <a:lnTo>
                  <a:pt x="766521" y="516343"/>
                </a:lnTo>
                <a:lnTo>
                  <a:pt x="754646" y="557085"/>
                </a:lnTo>
                <a:lnTo>
                  <a:pt x="750709" y="600989"/>
                </a:lnTo>
                <a:lnTo>
                  <a:pt x="750709" y="601586"/>
                </a:lnTo>
                <a:lnTo>
                  <a:pt x="754646" y="645401"/>
                </a:lnTo>
                <a:lnTo>
                  <a:pt x="761657" y="669404"/>
                </a:lnTo>
                <a:lnTo>
                  <a:pt x="692632" y="690079"/>
                </a:lnTo>
                <a:lnTo>
                  <a:pt x="683069" y="648385"/>
                </a:lnTo>
                <a:lnTo>
                  <a:pt x="682955" y="647039"/>
                </a:lnTo>
                <a:lnTo>
                  <a:pt x="679653" y="600989"/>
                </a:lnTo>
                <a:lnTo>
                  <a:pt x="683031" y="553745"/>
                </a:lnTo>
                <a:lnTo>
                  <a:pt x="693166" y="509447"/>
                </a:lnTo>
                <a:lnTo>
                  <a:pt x="710057" y="468109"/>
                </a:lnTo>
                <a:lnTo>
                  <a:pt x="733704" y="429729"/>
                </a:lnTo>
                <a:lnTo>
                  <a:pt x="764108" y="394309"/>
                </a:lnTo>
                <a:lnTo>
                  <a:pt x="799325" y="363740"/>
                </a:lnTo>
                <a:lnTo>
                  <a:pt x="837450" y="339979"/>
                </a:lnTo>
                <a:lnTo>
                  <a:pt x="878459" y="323011"/>
                </a:lnTo>
                <a:lnTo>
                  <a:pt x="922375" y="312826"/>
                </a:lnTo>
                <a:lnTo>
                  <a:pt x="969175" y="309422"/>
                </a:lnTo>
                <a:lnTo>
                  <a:pt x="1015987" y="312826"/>
                </a:lnTo>
                <a:lnTo>
                  <a:pt x="1059916" y="323011"/>
                </a:lnTo>
                <a:lnTo>
                  <a:pt x="1100963" y="339979"/>
                </a:lnTo>
                <a:lnTo>
                  <a:pt x="1139139" y="363740"/>
                </a:lnTo>
                <a:lnTo>
                  <a:pt x="1174445" y="394309"/>
                </a:lnTo>
                <a:lnTo>
                  <a:pt x="1204912" y="429742"/>
                </a:lnTo>
                <a:lnTo>
                  <a:pt x="1228623" y="468172"/>
                </a:lnTo>
                <a:lnTo>
                  <a:pt x="1245552" y="509587"/>
                </a:lnTo>
                <a:lnTo>
                  <a:pt x="1255712" y="553999"/>
                </a:lnTo>
                <a:lnTo>
                  <a:pt x="1259065" y="600989"/>
                </a:lnTo>
                <a:lnTo>
                  <a:pt x="1259078" y="601586"/>
                </a:lnTo>
                <a:lnTo>
                  <a:pt x="1259078" y="393687"/>
                </a:lnTo>
                <a:lnTo>
                  <a:pt x="1221359" y="347903"/>
                </a:lnTo>
                <a:lnTo>
                  <a:pt x="1175918" y="309422"/>
                </a:lnTo>
                <a:lnTo>
                  <a:pt x="1139558" y="286232"/>
                </a:lnTo>
                <a:lnTo>
                  <a:pt x="1074902" y="258622"/>
                </a:lnTo>
                <a:lnTo>
                  <a:pt x="1005636" y="244602"/>
                </a:lnTo>
                <a:lnTo>
                  <a:pt x="969492" y="242849"/>
                </a:lnTo>
                <a:lnTo>
                  <a:pt x="933335" y="244602"/>
                </a:lnTo>
                <a:lnTo>
                  <a:pt x="864057" y="258622"/>
                </a:lnTo>
                <a:lnTo>
                  <a:pt x="799338" y="286232"/>
                </a:lnTo>
                <a:lnTo>
                  <a:pt x="742607" y="324726"/>
                </a:lnTo>
                <a:lnTo>
                  <a:pt x="694613" y="373392"/>
                </a:lnTo>
                <a:lnTo>
                  <a:pt x="656513" y="430504"/>
                </a:lnTo>
                <a:lnTo>
                  <a:pt x="629119" y="495046"/>
                </a:lnTo>
                <a:lnTo>
                  <a:pt x="615149" y="564680"/>
                </a:lnTo>
                <a:lnTo>
                  <a:pt x="613410" y="600989"/>
                </a:lnTo>
                <a:lnTo>
                  <a:pt x="613422" y="601586"/>
                </a:lnTo>
                <a:lnTo>
                  <a:pt x="615149" y="637514"/>
                </a:lnTo>
                <a:lnTo>
                  <a:pt x="620382" y="672807"/>
                </a:lnTo>
                <a:lnTo>
                  <a:pt x="629119" y="707097"/>
                </a:lnTo>
                <a:lnTo>
                  <a:pt x="629767" y="708901"/>
                </a:lnTo>
                <a:lnTo>
                  <a:pt x="52705" y="881697"/>
                </a:lnTo>
                <a:lnTo>
                  <a:pt x="388708" y="993114"/>
                </a:lnTo>
                <a:lnTo>
                  <a:pt x="0" y="1382039"/>
                </a:lnTo>
                <a:lnTo>
                  <a:pt x="199847" y="1582623"/>
                </a:lnTo>
                <a:lnTo>
                  <a:pt x="587336" y="1192491"/>
                </a:lnTo>
                <a:lnTo>
                  <a:pt x="698347" y="1529727"/>
                </a:lnTo>
                <a:lnTo>
                  <a:pt x="798588" y="1192491"/>
                </a:lnTo>
                <a:lnTo>
                  <a:pt x="872210" y="944778"/>
                </a:lnTo>
                <a:lnTo>
                  <a:pt x="898004" y="951369"/>
                </a:lnTo>
                <a:lnTo>
                  <a:pt x="933081" y="956589"/>
                </a:lnTo>
                <a:lnTo>
                  <a:pt x="969187" y="958329"/>
                </a:lnTo>
                <a:lnTo>
                  <a:pt x="1005382" y="956589"/>
                </a:lnTo>
                <a:lnTo>
                  <a:pt x="1040434" y="951407"/>
                </a:lnTo>
                <a:lnTo>
                  <a:pt x="1107655" y="930656"/>
                </a:lnTo>
                <a:lnTo>
                  <a:pt x="1168679" y="897750"/>
                </a:lnTo>
                <a:lnTo>
                  <a:pt x="1221257" y="854392"/>
                </a:lnTo>
                <a:lnTo>
                  <a:pt x="1264513" y="801611"/>
                </a:lnTo>
                <a:lnTo>
                  <a:pt x="1297533" y="740371"/>
                </a:lnTo>
                <a:lnTo>
                  <a:pt x="1318374" y="673112"/>
                </a:lnTo>
                <a:lnTo>
                  <a:pt x="1323594" y="637857"/>
                </a:lnTo>
                <a:lnTo>
                  <a:pt x="1325333" y="601586"/>
                </a:lnTo>
                <a:close/>
              </a:path>
              <a:path w="1577339" h="1583054">
                <a:moveTo>
                  <a:pt x="1576781" y="605282"/>
                </a:moveTo>
                <a:lnTo>
                  <a:pt x="1575015" y="555663"/>
                </a:lnTo>
                <a:lnTo>
                  <a:pt x="1569732" y="507555"/>
                </a:lnTo>
                <a:lnTo>
                  <a:pt x="1560931" y="460933"/>
                </a:lnTo>
                <a:lnTo>
                  <a:pt x="1548599" y="415823"/>
                </a:lnTo>
                <a:lnTo>
                  <a:pt x="1532750" y="372224"/>
                </a:lnTo>
                <a:lnTo>
                  <a:pt x="1513382" y="330111"/>
                </a:lnTo>
                <a:lnTo>
                  <a:pt x="1490497" y="289509"/>
                </a:lnTo>
                <a:lnTo>
                  <a:pt x="1464081" y="250405"/>
                </a:lnTo>
                <a:lnTo>
                  <a:pt x="1434147" y="212801"/>
                </a:lnTo>
                <a:lnTo>
                  <a:pt x="1408518" y="185153"/>
                </a:lnTo>
                <a:lnTo>
                  <a:pt x="1400695" y="176707"/>
                </a:lnTo>
                <a:lnTo>
                  <a:pt x="1364729" y="143129"/>
                </a:lnTo>
                <a:lnTo>
                  <a:pt x="1327277" y="113093"/>
                </a:lnTo>
                <a:lnTo>
                  <a:pt x="1288326" y="86588"/>
                </a:lnTo>
                <a:lnTo>
                  <a:pt x="1247876" y="63614"/>
                </a:lnTo>
                <a:lnTo>
                  <a:pt x="1205928" y="44170"/>
                </a:lnTo>
                <a:lnTo>
                  <a:pt x="1162481" y="28270"/>
                </a:lnTo>
                <a:lnTo>
                  <a:pt x="1117536" y="15900"/>
                </a:lnTo>
                <a:lnTo>
                  <a:pt x="1071105" y="7073"/>
                </a:lnTo>
                <a:lnTo>
                  <a:pt x="1023175" y="1765"/>
                </a:lnTo>
                <a:lnTo>
                  <a:pt x="973734" y="0"/>
                </a:lnTo>
                <a:lnTo>
                  <a:pt x="919314" y="2133"/>
                </a:lnTo>
                <a:lnTo>
                  <a:pt x="866736" y="8547"/>
                </a:lnTo>
                <a:lnTo>
                  <a:pt x="815987" y="19227"/>
                </a:lnTo>
                <a:lnTo>
                  <a:pt x="767080" y="34188"/>
                </a:lnTo>
                <a:lnTo>
                  <a:pt x="720013" y="53403"/>
                </a:lnTo>
                <a:lnTo>
                  <a:pt x="674776" y="76911"/>
                </a:lnTo>
                <a:lnTo>
                  <a:pt x="631393" y="104673"/>
                </a:lnTo>
                <a:lnTo>
                  <a:pt x="589838" y="136715"/>
                </a:lnTo>
                <a:lnTo>
                  <a:pt x="550113" y="173037"/>
                </a:lnTo>
                <a:lnTo>
                  <a:pt x="516902" y="208419"/>
                </a:lnTo>
                <a:lnTo>
                  <a:pt x="487095" y="245376"/>
                </a:lnTo>
                <a:lnTo>
                  <a:pt x="460679" y="283895"/>
                </a:lnTo>
                <a:lnTo>
                  <a:pt x="437680" y="323977"/>
                </a:lnTo>
                <a:lnTo>
                  <a:pt x="418084" y="365633"/>
                </a:lnTo>
                <a:lnTo>
                  <a:pt x="401878" y="408838"/>
                </a:lnTo>
                <a:lnTo>
                  <a:pt x="389089" y="453618"/>
                </a:lnTo>
                <a:lnTo>
                  <a:pt x="379704" y="499960"/>
                </a:lnTo>
                <a:lnTo>
                  <a:pt x="373722" y="547878"/>
                </a:lnTo>
                <a:lnTo>
                  <a:pt x="371132" y="597344"/>
                </a:lnTo>
                <a:lnTo>
                  <a:pt x="560006" y="537832"/>
                </a:lnTo>
                <a:lnTo>
                  <a:pt x="569937" y="488581"/>
                </a:lnTo>
                <a:lnTo>
                  <a:pt x="585127" y="442188"/>
                </a:lnTo>
                <a:lnTo>
                  <a:pt x="605574" y="398691"/>
                </a:lnTo>
                <a:lnTo>
                  <a:pt x="631253" y="358063"/>
                </a:lnTo>
                <a:lnTo>
                  <a:pt x="662178" y="320319"/>
                </a:lnTo>
                <a:lnTo>
                  <a:pt x="698347" y="285445"/>
                </a:lnTo>
                <a:lnTo>
                  <a:pt x="738339" y="254800"/>
                </a:lnTo>
                <a:lnTo>
                  <a:pt x="780681" y="229730"/>
                </a:lnTo>
                <a:lnTo>
                  <a:pt x="825398" y="210235"/>
                </a:lnTo>
                <a:lnTo>
                  <a:pt x="872490" y="196303"/>
                </a:lnTo>
                <a:lnTo>
                  <a:pt x="921943" y="187947"/>
                </a:lnTo>
                <a:lnTo>
                  <a:pt x="973772" y="185153"/>
                </a:lnTo>
                <a:lnTo>
                  <a:pt x="1022400" y="187655"/>
                </a:lnTo>
                <a:lnTo>
                  <a:pt x="1068933" y="195148"/>
                </a:lnTo>
                <a:lnTo>
                  <a:pt x="1113345" y="207632"/>
                </a:lnTo>
                <a:lnTo>
                  <a:pt x="1155661" y="225107"/>
                </a:lnTo>
                <a:lnTo>
                  <a:pt x="1195882" y="247573"/>
                </a:lnTo>
                <a:lnTo>
                  <a:pt x="1233982" y="275031"/>
                </a:lnTo>
                <a:lnTo>
                  <a:pt x="1269987" y="307492"/>
                </a:lnTo>
                <a:lnTo>
                  <a:pt x="1302448" y="343535"/>
                </a:lnTo>
                <a:lnTo>
                  <a:pt x="1329905" y="381762"/>
                </a:lnTo>
                <a:lnTo>
                  <a:pt x="1352372" y="422160"/>
                </a:lnTo>
                <a:lnTo>
                  <a:pt x="1369847" y="464743"/>
                </a:lnTo>
                <a:lnTo>
                  <a:pt x="1382331" y="509511"/>
                </a:lnTo>
                <a:lnTo>
                  <a:pt x="1389811" y="556450"/>
                </a:lnTo>
                <a:lnTo>
                  <a:pt x="1392301" y="605282"/>
                </a:lnTo>
                <a:lnTo>
                  <a:pt x="1392275" y="606158"/>
                </a:lnTo>
                <a:lnTo>
                  <a:pt x="1389532" y="657225"/>
                </a:lnTo>
                <a:lnTo>
                  <a:pt x="1381213" y="706526"/>
                </a:lnTo>
                <a:lnTo>
                  <a:pt x="1367332" y="753478"/>
                </a:lnTo>
                <a:lnTo>
                  <a:pt x="1347901" y="798068"/>
                </a:lnTo>
                <a:lnTo>
                  <a:pt x="1322920" y="840308"/>
                </a:lnTo>
                <a:lnTo>
                  <a:pt x="1292390" y="880186"/>
                </a:lnTo>
                <a:lnTo>
                  <a:pt x="1257706" y="916343"/>
                </a:lnTo>
                <a:lnTo>
                  <a:pt x="1220279" y="947394"/>
                </a:lnTo>
                <a:lnTo>
                  <a:pt x="1180122" y="973340"/>
                </a:lnTo>
                <a:lnTo>
                  <a:pt x="1137196" y="994181"/>
                </a:lnTo>
                <a:lnTo>
                  <a:pt x="1091539" y="1009916"/>
                </a:lnTo>
                <a:lnTo>
                  <a:pt x="1043139" y="1020559"/>
                </a:lnTo>
                <a:lnTo>
                  <a:pt x="986040" y="1210119"/>
                </a:lnTo>
                <a:lnTo>
                  <a:pt x="1040231" y="1207033"/>
                </a:lnTo>
                <a:lnTo>
                  <a:pt x="1092530" y="1199730"/>
                </a:lnTo>
                <a:lnTo>
                  <a:pt x="1142936" y="1188199"/>
                </a:lnTo>
                <a:lnTo>
                  <a:pt x="1191437" y="1172464"/>
                </a:lnTo>
                <a:lnTo>
                  <a:pt x="1238046" y="1152499"/>
                </a:lnTo>
                <a:lnTo>
                  <a:pt x="1282750" y="1128318"/>
                </a:lnTo>
                <a:lnTo>
                  <a:pt x="1325562" y="1099921"/>
                </a:lnTo>
                <a:lnTo>
                  <a:pt x="1366469" y="1067308"/>
                </a:lnTo>
                <a:lnTo>
                  <a:pt x="1405483" y="1030478"/>
                </a:lnTo>
                <a:lnTo>
                  <a:pt x="1438033" y="994676"/>
                </a:lnTo>
                <a:lnTo>
                  <a:pt x="1467154" y="957389"/>
                </a:lnTo>
                <a:lnTo>
                  <a:pt x="1492846" y="918616"/>
                </a:lnTo>
                <a:lnTo>
                  <a:pt x="1515110" y="878332"/>
                </a:lnTo>
                <a:lnTo>
                  <a:pt x="1533956" y="836561"/>
                </a:lnTo>
                <a:lnTo>
                  <a:pt x="1549374" y="793292"/>
                </a:lnTo>
                <a:lnTo>
                  <a:pt x="1561363" y="748538"/>
                </a:lnTo>
                <a:lnTo>
                  <a:pt x="1569923" y="702271"/>
                </a:lnTo>
                <a:lnTo>
                  <a:pt x="1575066" y="654532"/>
                </a:lnTo>
                <a:lnTo>
                  <a:pt x="1576781" y="605282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440" y="5915964"/>
            <a:ext cx="700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Palabras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clave: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aprendizaje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supervisado,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clustering,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Hugging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Face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110" y="2245868"/>
            <a:ext cx="7113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Recordando</a:t>
            </a:r>
            <a:r>
              <a:rPr spc="-30" dirty="0"/>
              <a:t> </a:t>
            </a:r>
            <a:r>
              <a:rPr dirty="0"/>
              <a:t>conceptos</a:t>
            </a:r>
            <a:r>
              <a:rPr spc="-65" dirty="0"/>
              <a:t> </a:t>
            </a:r>
            <a:r>
              <a:rPr spc="-50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5141110" y="3638396"/>
            <a:ext cx="1920875" cy="1264920"/>
          </a:xfrm>
          <a:custGeom>
            <a:avLst/>
            <a:gdLst/>
            <a:ahLst/>
            <a:cxnLst/>
            <a:rect l="l" t="t" r="r" b="b"/>
            <a:pathLst>
              <a:path w="1920875" h="1264920">
                <a:moveTo>
                  <a:pt x="1920665" y="0"/>
                </a:moveTo>
                <a:lnTo>
                  <a:pt x="1004284" y="632183"/>
                </a:lnTo>
                <a:lnTo>
                  <a:pt x="1920666" y="1264366"/>
                </a:lnTo>
                <a:lnTo>
                  <a:pt x="1920665" y="0"/>
                </a:lnTo>
                <a:close/>
              </a:path>
              <a:path w="1920875" h="1264920">
                <a:moveTo>
                  <a:pt x="916381" y="0"/>
                </a:moveTo>
                <a:lnTo>
                  <a:pt x="0" y="632183"/>
                </a:lnTo>
                <a:lnTo>
                  <a:pt x="916381" y="1264366"/>
                </a:lnTo>
                <a:lnTo>
                  <a:pt x="916381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9819" y="1424939"/>
            <a:ext cx="2202180" cy="4638040"/>
            <a:chOff x="9989819" y="1424939"/>
            <a:chExt cx="2202180" cy="463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374" y="1523999"/>
              <a:ext cx="2079624" cy="4103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9819" y="1424939"/>
              <a:ext cx="2202180" cy="4638040"/>
            </a:xfrm>
            <a:custGeom>
              <a:avLst/>
              <a:gdLst/>
              <a:ahLst/>
              <a:cxnLst/>
              <a:rect l="l" t="t" r="r" b="b"/>
              <a:pathLst>
                <a:path w="2202179" h="4638040">
                  <a:moveTo>
                    <a:pt x="0" y="4637532"/>
                  </a:moveTo>
                  <a:lnTo>
                    <a:pt x="2202179" y="4637532"/>
                  </a:lnTo>
                  <a:lnTo>
                    <a:pt x="220217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Recordando</a:t>
            </a:r>
            <a:r>
              <a:rPr sz="3200" spc="-70" dirty="0"/>
              <a:t> </a:t>
            </a:r>
            <a:r>
              <a:rPr sz="3200" dirty="0"/>
              <a:t>algunos</a:t>
            </a:r>
            <a:r>
              <a:rPr sz="3200" spc="-55" dirty="0"/>
              <a:t> </a:t>
            </a:r>
            <a:r>
              <a:rPr sz="3200" dirty="0"/>
              <a:t>conceptos</a:t>
            </a:r>
            <a:r>
              <a:rPr sz="3200" spc="-55" dirty="0"/>
              <a:t> </a:t>
            </a:r>
            <a:r>
              <a:rPr sz="3200" spc="-60" dirty="0"/>
              <a:t>…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76950" y="4031910"/>
            <a:ext cx="466725" cy="468630"/>
          </a:xfrm>
          <a:custGeom>
            <a:avLst/>
            <a:gdLst/>
            <a:ahLst/>
            <a:cxnLst/>
            <a:rect l="l" t="t" r="r" b="b"/>
            <a:pathLst>
              <a:path w="466725" h="468629">
                <a:moveTo>
                  <a:pt x="233228" y="0"/>
                </a:moveTo>
                <a:lnTo>
                  <a:pt x="185990" y="4610"/>
                </a:lnTo>
                <a:lnTo>
                  <a:pt x="141983" y="18452"/>
                </a:lnTo>
                <a:lnTo>
                  <a:pt x="102271" y="40196"/>
                </a:lnTo>
                <a:lnTo>
                  <a:pt x="67900" y="68528"/>
                </a:lnTo>
                <a:lnTo>
                  <a:pt x="39594" y="102895"/>
                </a:lnTo>
                <a:lnTo>
                  <a:pt x="18058" y="142716"/>
                </a:lnTo>
                <a:lnTo>
                  <a:pt x="4446" y="186869"/>
                </a:lnTo>
                <a:lnTo>
                  <a:pt x="67" y="230844"/>
                </a:lnTo>
                <a:lnTo>
                  <a:pt x="0" y="236164"/>
                </a:lnTo>
                <a:lnTo>
                  <a:pt x="1052" y="258358"/>
                </a:lnTo>
                <a:lnTo>
                  <a:pt x="10153" y="304101"/>
                </a:lnTo>
                <a:lnTo>
                  <a:pt x="28049" y="346333"/>
                </a:lnTo>
                <a:lnTo>
                  <a:pt x="52983" y="383436"/>
                </a:lnTo>
                <a:lnTo>
                  <a:pt x="84545" y="415087"/>
                </a:lnTo>
                <a:lnTo>
                  <a:pt x="121628" y="440129"/>
                </a:lnTo>
                <a:lnTo>
                  <a:pt x="163745" y="458050"/>
                </a:lnTo>
                <a:lnTo>
                  <a:pt x="209312" y="467153"/>
                </a:lnTo>
                <a:lnTo>
                  <a:pt x="233292" y="468291"/>
                </a:lnTo>
                <a:lnTo>
                  <a:pt x="257277" y="467147"/>
                </a:lnTo>
                <a:lnTo>
                  <a:pt x="302873" y="457994"/>
                </a:lnTo>
                <a:lnTo>
                  <a:pt x="345023" y="439993"/>
                </a:lnTo>
                <a:lnTo>
                  <a:pt x="382008" y="414984"/>
                </a:lnTo>
                <a:lnTo>
                  <a:pt x="413430" y="383403"/>
                </a:lnTo>
                <a:lnTo>
                  <a:pt x="438371" y="346333"/>
                </a:lnTo>
                <a:lnTo>
                  <a:pt x="438470" y="346129"/>
                </a:lnTo>
                <a:lnTo>
                  <a:pt x="163946" y="346129"/>
                </a:lnTo>
                <a:lnTo>
                  <a:pt x="163946" y="307059"/>
                </a:lnTo>
                <a:lnTo>
                  <a:pt x="263247" y="307059"/>
                </a:lnTo>
                <a:lnTo>
                  <a:pt x="263247" y="249829"/>
                </a:lnTo>
                <a:lnTo>
                  <a:pt x="209482" y="249829"/>
                </a:lnTo>
                <a:lnTo>
                  <a:pt x="209482" y="216812"/>
                </a:lnTo>
                <a:lnTo>
                  <a:pt x="263247" y="216812"/>
                </a:lnTo>
                <a:lnTo>
                  <a:pt x="263247" y="161784"/>
                </a:lnTo>
                <a:lnTo>
                  <a:pt x="163946" y="161784"/>
                </a:lnTo>
                <a:lnTo>
                  <a:pt x="163946" y="122713"/>
                </a:lnTo>
                <a:lnTo>
                  <a:pt x="438772" y="122713"/>
                </a:lnTo>
                <a:lnTo>
                  <a:pt x="438407" y="121960"/>
                </a:lnTo>
                <a:lnTo>
                  <a:pt x="426759" y="102709"/>
                </a:lnTo>
                <a:lnTo>
                  <a:pt x="398546" y="68373"/>
                </a:lnTo>
                <a:lnTo>
                  <a:pt x="364305" y="40102"/>
                </a:lnTo>
                <a:lnTo>
                  <a:pt x="324564" y="18407"/>
                </a:lnTo>
                <a:lnTo>
                  <a:pt x="280484" y="4601"/>
                </a:lnTo>
                <a:lnTo>
                  <a:pt x="257252" y="1150"/>
                </a:lnTo>
                <a:lnTo>
                  <a:pt x="233228" y="0"/>
                </a:lnTo>
                <a:close/>
              </a:path>
              <a:path w="466725" h="468629">
                <a:moveTo>
                  <a:pt x="438772" y="122713"/>
                </a:moveTo>
                <a:lnTo>
                  <a:pt x="263247" y="122713"/>
                </a:lnTo>
                <a:lnTo>
                  <a:pt x="271596" y="123384"/>
                </a:lnTo>
                <a:lnTo>
                  <a:pt x="279088" y="125396"/>
                </a:lnTo>
                <a:lnTo>
                  <a:pt x="302199" y="161784"/>
                </a:lnTo>
                <a:lnTo>
                  <a:pt x="302199" y="213327"/>
                </a:lnTo>
                <a:lnTo>
                  <a:pt x="299639" y="220939"/>
                </a:lnTo>
                <a:lnTo>
                  <a:pt x="289398" y="230844"/>
                </a:lnTo>
                <a:lnTo>
                  <a:pt x="282997" y="233321"/>
                </a:lnTo>
                <a:lnTo>
                  <a:pt x="289398" y="236164"/>
                </a:lnTo>
                <a:lnTo>
                  <a:pt x="299639" y="247536"/>
                </a:lnTo>
                <a:lnTo>
                  <a:pt x="302199" y="255332"/>
                </a:lnTo>
                <a:lnTo>
                  <a:pt x="302199" y="307059"/>
                </a:lnTo>
                <a:lnTo>
                  <a:pt x="301530" y="315434"/>
                </a:lnTo>
                <a:lnTo>
                  <a:pt x="271596" y="345459"/>
                </a:lnTo>
                <a:lnTo>
                  <a:pt x="263247" y="346129"/>
                </a:lnTo>
                <a:lnTo>
                  <a:pt x="438470" y="346129"/>
                </a:lnTo>
                <a:lnTo>
                  <a:pt x="456461" y="304004"/>
                </a:lnTo>
                <a:lnTo>
                  <a:pt x="465639" y="258289"/>
                </a:lnTo>
                <a:lnTo>
                  <a:pt x="466695" y="236164"/>
                </a:lnTo>
                <a:lnTo>
                  <a:pt x="466622" y="230845"/>
                </a:lnTo>
                <a:lnTo>
                  <a:pt x="465634" y="210145"/>
                </a:lnTo>
                <a:lnTo>
                  <a:pt x="462192" y="186847"/>
                </a:lnTo>
                <a:lnTo>
                  <a:pt x="456451" y="164325"/>
                </a:lnTo>
                <a:lnTo>
                  <a:pt x="448416" y="142597"/>
                </a:lnTo>
                <a:lnTo>
                  <a:pt x="438772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952" y="2550685"/>
            <a:ext cx="467359" cy="469900"/>
          </a:xfrm>
          <a:custGeom>
            <a:avLst/>
            <a:gdLst/>
            <a:ahLst/>
            <a:cxnLst/>
            <a:rect l="l" t="t" r="r" b="b"/>
            <a:pathLst>
              <a:path w="467359" h="469900">
                <a:moveTo>
                  <a:pt x="233226" y="0"/>
                </a:moveTo>
                <a:lnTo>
                  <a:pt x="185988" y="4623"/>
                </a:lnTo>
                <a:lnTo>
                  <a:pt x="141981" y="18505"/>
                </a:lnTo>
                <a:lnTo>
                  <a:pt x="102268" y="40309"/>
                </a:lnTo>
                <a:lnTo>
                  <a:pt x="67898" y="68722"/>
                </a:lnTo>
                <a:lnTo>
                  <a:pt x="39592" y="103186"/>
                </a:lnTo>
                <a:lnTo>
                  <a:pt x="18056" y="143120"/>
                </a:lnTo>
                <a:lnTo>
                  <a:pt x="4443" y="187397"/>
                </a:lnTo>
                <a:lnTo>
                  <a:pt x="84" y="231084"/>
                </a:lnTo>
                <a:lnTo>
                  <a:pt x="0" y="236878"/>
                </a:lnTo>
                <a:lnTo>
                  <a:pt x="1050" y="259089"/>
                </a:lnTo>
                <a:lnTo>
                  <a:pt x="10151" y="304961"/>
                </a:lnTo>
                <a:lnTo>
                  <a:pt x="28047" y="347314"/>
                </a:lnTo>
                <a:lnTo>
                  <a:pt x="52981" y="384522"/>
                </a:lnTo>
                <a:lnTo>
                  <a:pt x="84543" y="416262"/>
                </a:lnTo>
                <a:lnTo>
                  <a:pt x="121626" y="441374"/>
                </a:lnTo>
                <a:lnTo>
                  <a:pt x="163743" y="459347"/>
                </a:lnTo>
                <a:lnTo>
                  <a:pt x="209310" y="468475"/>
                </a:lnTo>
                <a:lnTo>
                  <a:pt x="233290" y="469616"/>
                </a:lnTo>
                <a:lnTo>
                  <a:pt x="257275" y="468469"/>
                </a:lnTo>
                <a:lnTo>
                  <a:pt x="302871" y="459290"/>
                </a:lnTo>
                <a:lnTo>
                  <a:pt x="345021" y="441238"/>
                </a:lnTo>
                <a:lnTo>
                  <a:pt x="382006" y="416159"/>
                </a:lnTo>
                <a:lnTo>
                  <a:pt x="413428" y="384488"/>
                </a:lnTo>
                <a:lnTo>
                  <a:pt x="438369" y="347314"/>
                </a:lnTo>
                <a:lnTo>
                  <a:pt x="438468" y="347109"/>
                </a:lnTo>
                <a:lnTo>
                  <a:pt x="163944" y="347109"/>
                </a:lnTo>
                <a:lnTo>
                  <a:pt x="163999" y="253158"/>
                </a:lnTo>
                <a:lnTo>
                  <a:pt x="187055" y="216874"/>
                </a:lnTo>
                <a:lnTo>
                  <a:pt x="202896" y="214115"/>
                </a:lnTo>
                <a:lnTo>
                  <a:pt x="263244" y="214115"/>
                </a:lnTo>
                <a:lnTo>
                  <a:pt x="263244" y="162241"/>
                </a:lnTo>
                <a:lnTo>
                  <a:pt x="163944" y="162241"/>
                </a:lnTo>
                <a:lnTo>
                  <a:pt x="163944" y="123061"/>
                </a:lnTo>
                <a:lnTo>
                  <a:pt x="438770" y="123061"/>
                </a:lnTo>
                <a:lnTo>
                  <a:pt x="438405" y="122305"/>
                </a:lnTo>
                <a:lnTo>
                  <a:pt x="413470" y="85087"/>
                </a:lnTo>
                <a:lnTo>
                  <a:pt x="382111" y="53566"/>
                </a:lnTo>
                <a:lnTo>
                  <a:pt x="345120" y="28513"/>
                </a:lnTo>
                <a:lnTo>
                  <a:pt x="302919" y="10383"/>
                </a:lnTo>
                <a:lnTo>
                  <a:pt x="257250" y="1153"/>
                </a:lnTo>
                <a:lnTo>
                  <a:pt x="233226" y="0"/>
                </a:lnTo>
                <a:close/>
              </a:path>
              <a:path w="467359" h="469900">
                <a:moveTo>
                  <a:pt x="438770" y="123061"/>
                </a:moveTo>
                <a:lnTo>
                  <a:pt x="263244" y="123061"/>
                </a:lnTo>
                <a:lnTo>
                  <a:pt x="271594" y="123733"/>
                </a:lnTo>
                <a:lnTo>
                  <a:pt x="279086" y="125751"/>
                </a:lnTo>
                <a:lnTo>
                  <a:pt x="302197" y="162241"/>
                </a:lnTo>
                <a:lnTo>
                  <a:pt x="302142" y="214805"/>
                </a:lnTo>
                <a:lnTo>
                  <a:pt x="279086" y="251088"/>
                </a:lnTo>
                <a:lnTo>
                  <a:pt x="263244" y="253848"/>
                </a:lnTo>
                <a:lnTo>
                  <a:pt x="202896" y="253848"/>
                </a:lnTo>
                <a:lnTo>
                  <a:pt x="202896" y="307928"/>
                </a:lnTo>
                <a:lnTo>
                  <a:pt x="302197" y="307928"/>
                </a:lnTo>
                <a:lnTo>
                  <a:pt x="302197" y="347109"/>
                </a:lnTo>
                <a:lnTo>
                  <a:pt x="438468" y="347109"/>
                </a:lnTo>
                <a:lnTo>
                  <a:pt x="456458" y="304865"/>
                </a:lnTo>
                <a:lnTo>
                  <a:pt x="465636" y="259020"/>
                </a:lnTo>
                <a:lnTo>
                  <a:pt x="466781" y="234882"/>
                </a:lnTo>
                <a:lnTo>
                  <a:pt x="465632" y="210739"/>
                </a:lnTo>
                <a:lnTo>
                  <a:pt x="462190" y="187376"/>
                </a:lnTo>
                <a:lnTo>
                  <a:pt x="456449" y="164790"/>
                </a:lnTo>
                <a:lnTo>
                  <a:pt x="448414" y="143001"/>
                </a:lnTo>
                <a:lnTo>
                  <a:pt x="438770" y="123061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860" y="1462446"/>
            <a:ext cx="467359" cy="468630"/>
          </a:xfrm>
          <a:custGeom>
            <a:avLst/>
            <a:gdLst/>
            <a:ahLst/>
            <a:cxnLst/>
            <a:rect l="l" t="t" r="r" b="b"/>
            <a:pathLst>
              <a:path w="467359" h="468630">
                <a:moveTo>
                  <a:pt x="233317" y="0"/>
                </a:moveTo>
                <a:lnTo>
                  <a:pt x="186079" y="4610"/>
                </a:lnTo>
                <a:lnTo>
                  <a:pt x="142072" y="18452"/>
                </a:lnTo>
                <a:lnTo>
                  <a:pt x="102360" y="40196"/>
                </a:lnTo>
                <a:lnTo>
                  <a:pt x="67990" y="68528"/>
                </a:lnTo>
                <a:lnTo>
                  <a:pt x="39683" y="102895"/>
                </a:lnTo>
                <a:lnTo>
                  <a:pt x="18147" y="142716"/>
                </a:lnTo>
                <a:lnTo>
                  <a:pt x="4535" y="186868"/>
                </a:lnTo>
                <a:lnTo>
                  <a:pt x="0" y="234274"/>
                </a:lnTo>
                <a:lnTo>
                  <a:pt x="1141" y="258358"/>
                </a:lnTo>
                <a:lnTo>
                  <a:pt x="10242" y="304101"/>
                </a:lnTo>
                <a:lnTo>
                  <a:pt x="28139" y="346333"/>
                </a:lnTo>
                <a:lnTo>
                  <a:pt x="53072" y="383436"/>
                </a:lnTo>
                <a:lnTo>
                  <a:pt x="84634" y="415087"/>
                </a:lnTo>
                <a:lnTo>
                  <a:pt x="121717" y="440129"/>
                </a:lnTo>
                <a:lnTo>
                  <a:pt x="163834" y="458050"/>
                </a:lnTo>
                <a:lnTo>
                  <a:pt x="209401" y="467153"/>
                </a:lnTo>
                <a:lnTo>
                  <a:pt x="233381" y="468291"/>
                </a:lnTo>
                <a:lnTo>
                  <a:pt x="257366" y="467147"/>
                </a:lnTo>
                <a:lnTo>
                  <a:pt x="302963" y="457994"/>
                </a:lnTo>
                <a:lnTo>
                  <a:pt x="345112" y="439993"/>
                </a:lnTo>
                <a:lnTo>
                  <a:pt x="382097" y="414984"/>
                </a:lnTo>
                <a:lnTo>
                  <a:pt x="413519" y="383403"/>
                </a:lnTo>
                <a:lnTo>
                  <a:pt x="438460" y="346334"/>
                </a:lnTo>
                <a:lnTo>
                  <a:pt x="438559" y="346129"/>
                </a:lnTo>
                <a:lnTo>
                  <a:pt x="222738" y="346129"/>
                </a:lnTo>
                <a:lnTo>
                  <a:pt x="222738" y="161784"/>
                </a:lnTo>
                <a:lnTo>
                  <a:pt x="177202" y="161784"/>
                </a:lnTo>
                <a:lnTo>
                  <a:pt x="177202" y="122713"/>
                </a:lnTo>
                <a:lnTo>
                  <a:pt x="438861" y="122713"/>
                </a:lnTo>
                <a:lnTo>
                  <a:pt x="438496" y="121960"/>
                </a:lnTo>
                <a:lnTo>
                  <a:pt x="413561" y="84847"/>
                </a:lnTo>
                <a:lnTo>
                  <a:pt x="382202" y="53415"/>
                </a:lnTo>
                <a:lnTo>
                  <a:pt x="345211" y="28432"/>
                </a:lnTo>
                <a:lnTo>
                  <a:pt x="303010" y="10354"/>
                </a:lnTo>
                <a:lnTo>
                  <a:pt x="257341" y="1150"/>
                </a:lnTo>
                <a:lnTo>
                  <a:pt x="233317" y="0"/>
                </a:lnTo>
                <a:close/>
              </a:path>
              <a:path w="467359" h="468630">
                <a:moveTo>
                  <a:pt x="438861" y="122713"/>
                </a:moveTo>
                <a:lnTo>
                  <a:pt x="261690" y="122713"/>
                </a:lnTo>
                <a:lnTo>
                  <a:pt x="261690" y="346129"/>
                </a:lnTo>
                <a:lnTo>
                  <a:pt x="438559" y="346129"/>
                </a:lnTo>
                <a:lnTo>
                  <a:pt x="456550" y="304005"/>
                </a:lnTo>
                <a:lnTo>
                  <a:pt x="465728" y="258290"/>
                </a:lnTo>
                <a:lnTo>
                  <a:pt x="466872" y="234220"/>
                </a:lnTo>
                <a:lnTo>
                  <a:pt x="465723" y="210145"/>
                </a:lnTo>
                <a:lnTo>
                  <a:pt x="462281" y="186847"/>
                </a:lnTo>
                <a:lnTo>
                  <a:pt x="456540" y="164325"/>
                </a:lnTo>
                <a:lnTo>
                  <a:pt x="448505" y="142597"/>
                </a:lnTo>
                <a:lnTo>
                  <a:pt x="438861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9560" y="1456435"/>
            <a:ext cx="1036574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b="1" spc="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400" b="1" spc="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b="1" spc="8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tienen</a:t>
            </a:r>
            <a:r>
              <a:rPr sz="2400" b="1" spc="8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definidos</a:t>
            </a:r>
            <a:r>
              <a:rPr sz="2400" b="1" spc="8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los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predictores</a:t>
            </a:r>
            <a:r>
              <a:rPr sz="2400" b="1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b="1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b="1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40099"/>
                </a:solidFill>
                <a:latin typeface="Tahoma"/>
                <a:cs typeface="Tahoma"/>
              </a:rPr>
              <a:t>respuesta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b="1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2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b="1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tienen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2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definidos</a:t>
            </a:r>
            <a:r>
              <a:rPr sz="2400" b="1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los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predictores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,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pero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b="1" spc="3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está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2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definida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respuesta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2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Permite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comprender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variación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estructura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agrupación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conjunto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datos.</a:t>
            </a:r>
            <a:endParaRPr sz="2400">
              <a:latin typeface="Tahoma"/>
              <a:cs typeface="Tahoma"/>
            </a:endParaRPr>
          </a:p>
          <a:p>
            <a:pPr marL="12700" marR="635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existe</a:t>
            </a:r>
            <a:r>
              <a:rPr sz="2400" spc="-6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gold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standard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(target)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ni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objetivo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único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(precisión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del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dataset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test).</a:t>
            </a:r>
            <a:endParaRPr sz="240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Clustering</a:t>
            </a:r>
            <a:r>
              <a:rPr sz="2400" b="1" spc="5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50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técnica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Machine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Learning</a:t>
            </a:r>
            <a:r>
              <a:rPr sz="2400" spc="509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509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dividir</a:t>
            </a:r>
            <a:r>
              <a:rPr sz="2400" b="1" spc="5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datos</a:t>
            </a:r>
            <a:r>
              <a:rPr sz="2400" b="1" spc="5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en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similares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b="1" spc="4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instancia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/observación</a:t>
            </a:r>
            <a:r>
              <a:rPr sz="2400" spc="4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debe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ser</a:t>
            </a:r>
            <a:r>
              <a:rPr sz="2400" b="1" spc="48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similar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b="1" spc="4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al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mismo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tiempo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diferente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entre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utiliza</a:t>
            </a:r>
            <a:r>
              <a:rPr sz="2400" spc="-6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medida</a:t>
            </a:r>
            <a:r>
              <a:rPr sz="2400" spc="-7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similitud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entre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elementos.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860" y="5126142"/>
            <a:ext cx="467359" cy="468630"/>
          </a:xfrm>
          <a:custGeom>
            <a:avLst/>
            <a:gdLst/>
            <a:ahLst/>
            <a:cxnLst/>
            <a:rect l="l" t="t" r="r" b="b"/>
            <a:pathLst>
              <a:path w="467359" h="468629">
                <a:moveTo>
                  <a:pt x="233317" y="0"/>
                </a:moveTo>
                <a:lnTo>
                  <a:pt x="186079" y="4610"/>
                </a:lnTo>
                <a:lnTo>
                  <a:pt x="142072" y="18452"/>
                </a:lnTo>
                <a:lnTo>
                  <a:pt x="102360" y="40196"/>
                </a:lnTo>
                <a:lnTo>
                  <a:pt x="67990" y="68528"/>
                </a:lnTo>
                <a:lnTo>
                  <a:pt x="39683" y="102895"/>
                </a:lnTo>
                <a:lnTo>
                  <a:pt x="18147" y="142716"/>
                </a:lnTo>
                <a:lnTo>
                  <a:pt x="4535" y="186869"/>
                </a:lnTo>
                <a:lnTo>
                  <a:pt x="0" y="234275"/>
                </a:lnTo>
                <a:lnTo>
                  <a:pt x="1141" y="258358"/>
                </a:lnTo>
                <a:lnTo>
                  <a:pt x="10242" y="304101"/>
                </a:lnTo>
                <a:lnTo>
                  <a:pt x="28139" y="346333"/>
                </a:lnTo>
                <a:lnTo>
                  <a:pt x="53072" y="383436"/>
                </a:lnTo>
                <a:lnTo>
                  <a:pt x="84634" y="415087"/>
                </a:lnTo>
                <a:lnTo>
                  <a:pt x="121717" y="440129"/>
                </a:lnTo>
                <a:lnTo>
                  <a:pt x="163834" y="458050"/>
                </a:lnTo>
                <a:lnTo>
                  <a:pt x="209401" y="467153"/>
                </a:lnTo>
                <a:lnTo>
                  <a:pt x="233381" y="468291"/>
                </a:lnTo>
                <a:lnTo>
                  <a:pt x="257366" y="467147"/>
                </a:lnTo>
                <a:lnTo>
                  <a:pt x="302963" y="457994"/>
                </a:lnTo>
                <a:lnTo>
                  <a:pt x="345112" y="439993"/>
                </a:lnTo>
                <a:lnTo>
                  <a:pt x="382097" y="414984"/>
                </a:lnTo>
                <a:lnTo>
                  <a:pt x="413519" y="383403"/>
                </a:lnTo>
                <a:lnTo>
                  <a:pt x="438460" y="346333"/>
                </a:lnTo>
                <a:lnTo>
                  <a:pt x="438559" y="346129"/>
                </a:lnTo>
                <a:lnTo>
                  <a:pt x="263336" y="346129"/>
                </a:lnTo>
                <a:lnTo>
                  <a:pt x="263336" y="253131"/>
                </a:lnTo>
                <a:lnTo>
                  <a:pt x="164035" y="253131"/>
                </a:lnTo>
                <a:lnTo>
                  <a:pt x="164035" y="122713"/>
                </a:lnTo>
                <a:lnTo>
                  <a:pt x="438861" y="122713"/>
                </a:lnTo>
                <a:lnTo>
                  <a:pt x="438496" y="121960"/>
                </a:lnTo>
                <a:lnTo>
                  <a:pt x="413561" y="84847"/>
                </a:lnTo>
                <a:lnTo>
                  <a:pt x="382202" y="53415"/>
                </a:lnTo>
                <a:lnTo>
                  <a:pt x="345211" y="28432"/>
                </a:lnTo>
                <a:lnTo>
                  <a:pt x="303010" y="10353"/>
                </a:lnTo>
                <a:lnTo>
                  <a:pt x="257341" y="1150"/>
                </a:lnTo>
                <a:lnTo>
                  <a:pt x="233317" y="0"/>
                </a:lnTo>
                <a:close/>
              </a:path>
              <a:path w="467359" h="468629">
                <a:moveTo>
                  <a:pt x="438861" y="122713"/>
                </a:moveTo>
                <a:lnTo>
                  <a:pt x="302288" y="122713"/>
                </a:lnTo>
                <a:lnTo>
                  <a:pt x="302288" y="346129"/>
                </a:lnTo>
                <a:lnTo>
                  <a:pt x="438559" y="346129"/>
                </a:lnTo>
                <a:lnTo>
                  <a:pt x="456550" y="304004"/>
                </a:lnTo>
                <a:lnTo>
                  <a:pt x="465728" y="258289"/>
                </a:lnTo>
                <a:lnTo>
                  <a:pt x="466872" y="234220"/>
                </a:lnTo>
                <a:lnTo>
                  <a:pt x="465723" y="210145"/>
                </a:lnTo>
                <a:lnTo>
                  <a:pt x="462281" y="186847"/>
                </a:lnTo>
                <a:lnTo>
                  <a:pt x="456540" y="164325"/>
                </a:lnTo>
                <a:lnTo>
                  <a:pt x="448505" y="142597"/>
                </a:lnTo>
                <a:lnTo>
                  <a:pt x="438861" y="122713"/>
                </a:lnTo>
                <a:close/>
              </a:path>
              <a:path w="467359" h="468629">
                <a:moveTo>
                  <a:pt x="263336" y="122713"/>
                </a:moveTo>
                <a:lnTo>
                  <a:pt x="202987" y="122713"/>
                </a:lnTo>
                <a:lnTo>
                  <a:pt x="202987" y="213510"/>
                </a:lnTo>
                <a:lnTo>
                  <a:pt x="263336" y="213510"/>
                </a:lnTo>
                <a:lnTo>
                  <a:pt x="263336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 </a:t>
            </a:r>
            <a:r>
              <a:rPr spc="-10" dirty="0"/>
              <a:t>participar: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2585" y="2212035"/>
            <a:ext cx="901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¿Qué</a:t>
            </a:r>
            <a:r>
              <a:rPr sz="2800" spc="-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algoritmos</a:t>
            </a:r>
            <a:r>
              <a:rPr sz="28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800" spc="-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800" spc="-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800" spc="-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8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40099"/>
                </a:solidFill>
                <a:latin typeface="Tahoma"/>
                <a:cs typeface="Tahoma"/>
              </a:rPr>
              <a:t>conoces?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255" y="3669653"/>
            <a:ext cx="2093595" cy="2345690"/>
          </a:xfrm>
          <a:custGeom>
            <a:avLst/>
            <a:gdLst/>
            <a:ahLst/>
            <a:cxnLst/>
            <a:rect l="l" t="t" r="r" b="b"/>
            <a:pathLst>
              <a:path w="2093595" h="2345690">
                <a:moveTo>
                  <a:pt x="2093036" y="2130354"/>
                </a:moveTo>
                <a:lnTo>
                  <a:pt x="0" y="2130354"/>
                </a:lnTo>
                <a:lnTo>
                  <a:pt x="0" y="2345118"/>
                </a:lnTo>
                <a:lnTo>
                  <a:pt x="2093036" y="2345118"/>
                </a:lnTo>
                <a:lnTo>
                  <a:pt x="2093036" y="2130354"/>
                </a:lnTo>
                <a:close/>
              </a:path>
              <a:path w="2093595" h="2345690">
                <a:moveTo>
                  <a:pt x="374728" y="0"/>
                </a:moveTo>
                <a:lnTo>
                  <a:pt x="277984" y="0"/>
                </a:lnTo>
                <a:lnTo>
                  <a:pt x="271467" y="1550"/>
                </a:lnTo>
                <a:lnTo>
                  <a:pt x="220125" y="28396"/>
                </a:lnTo>
                <a:lnTo>
                  <a:pt x="176776" y="70669"/>
                </a:lnTo>
                <a:lnTo>
                  <a:pt x="142651" y="125903"/>
                </a:lnTo>
                <a:lnTo>
                  <a:pt x="123050" y="171999"/>
                </a:lnTo>
                <a:lnTo>
                  <a:pt x="105005" y="218600"/>
                </a:lnTo>
                <a:lnTo>
                  <a:pt x="88517" y="265703"/>
                </a:lnTo>
                <a:lnTo>
                  <a:pt x="73584" y="313311"/>
                </a:lnTo>
                <a:lnTo>
                  <a:pt x="60207" y="361423"/>
                </a:lnTo>
                <a:lnTo>
                  <a:pt x="48386" y="410038"/>
                </a:lnTo>
                <a:lnTo>
                  <a:pt x="38122" y="459157"/>
                </a:lnTo>
                <a:lnTo>
                  <a:pt x="27976" y="515453"/>
                </a:lnTo>
                <a:lnTo>
                  <a:pt x="19676" y="569144"/>
                </a:lnTo>
                <a:lnTo>
                  <a:pt x="13219" y="620229"/>
                </a:lnTo>
                <a:lnTo>
                  <a:pt x="8608" y="668709"/>
                </a:lnTo>
                <a:lnTo>
                  <a:pt x="5841" y="714583"/>
                </a:lnTo>
                <a:lnTo>
                  <a:pt x="4919" y="757851"/>
                </a:lnTo>
                <a:lnTo>
                  <a:pt x="6493" y="811146"/>
                </a:lnTo>
                <a:lnTo>
                  <a:pt x="11215" y="865032"/>
                </a:lnTo>
                <a:lnTo>
                  <a:pt x="19085" y="919507"/>
                </a:lnTo>
                <a:lnTo>
                  <a:pt x="30104" y="974568"/>
                </a:lnTo>
                <a:lnTo>
                  <a:pt x="44271" y="1030214"/>
                </a:lnTo>
                <a:lnTo>
                  <a:pt x="55223" y="1066860"/>
                </a:lnTo>
                <a:lnTo>
                  <a:pt x="68404" y="1106847"/>
                </a:lnTo>
                <a:lnTo>
                  <a:pt x="83815" y="1150176"/>
                </a:lnTo>
                <a:lnTo>
                  <a:pt x="101454" y="1196846"/>
                </a:lnTo>
                <a:lnTo>
                  <a:pt x="121322" y="1246858"/>
                </a:lnTo>
                <a:lnTo>
                  <a:pt x="143419" y="1300213"/>
                </a:lnTo>
                <a:lnTo>
                  <a:pt x="167745" y="1356911"/>
                </a:lnTo>
                <a:lnTo>
                  <a:pt x="194300" y="1416952"/>
                </a:lnTo>
                <a:lnTo>
                  <a:pt x="194300" y="1982241"/>
                </a:lnTo>
                <a:lnTo>
                  <a:pt x="668984" y="1982241"/>
                </a:lnTo>
                <a:lnTo>
                  <a:pt x="668984" y="1836605"/>
                </a:lnTo>
                <a:lnTo>
                  <a:pt x="671456" y="1787612"/>
                </a:lnTo>
                <a:lnTo>
                  <a:pt x="678872" y="1740785"/>
                </a:lnTo>
                <a:lnTo>
                  <a:pt x="691233" y="1696125"/>
                </a:lnTo>
                <a:lnTo>
                  <a:pt x="708537" y="1653630"/>
                </a:lnTo>
                <a:lnTo>
                  <a:pt x="730786" y="1613303"/>
                </a:lnTo>
                <a:lnTo>
                  <a:pt x="757978" y="1575141"/>
                </a:lnTo>
                <a:lnTo>
                  <a:pt x="790115" y="1539145"/>
                </a:lnTo>
                <a:lnTo>
                  <a:pt x="825855" y="1506727"/>
                </a:lnTo>
                <a:lnTo>
                  <a:pt x="863825" y="1479296"/>
                </a:lnTo>
                <a:lnTo>
                  <a:pt x="904022" y="1456852"/>
                </a:lnTo>
                <a:lnTo>
                  <a:pt x="946449" y="1439396"/>
                </a:lnTo>
                <a:lnTo>
                  <a:pt x="991104" y="1426927"/>
                </a:lnTo>
                <a:lnTo>
                  <a:pt x="1037987" y="1419446"/>
                </a:lnTo>
                <a:lnTo>
                  <a:pt x="1087100" y="1416952"/>
                </a:lnTo>
                <a:lnTo>
                  <a:pt x="1875114" y="1416952"/>
                </a:lnTo>
                <a:lnTo>
                  <a:pt x="1872566" y="1406140"/>
                </a:lnTo>
                <a:lnTo>
                  <a:pt x="1856039" y="1358892"/>
                </a:lnTo>
                <a:lnTo>
                  <a:pt x="1834789" y="1314508"/>
                </a:lnTo>
                <a:lnTo>
                  <a:pt x="1808619" y="1273283"/>
                </a:lnTo>
                <a:lnTo>
                  <a:pt x="1777335" y="1235514"/>
                </a:lnTo>
                <a:lnTo>
                  <a:pt x="1740934" y="1201202"/>
                </a:lnTo>
                <a:lnTo>
                  <a:pt x="1699417" y="1170345"/>
                </a:lnTo>
                <a:lnTo>
                  <a:pt x="1652785" y="1142944"/>
                </a:lnTo>
                <a:lnTo>
                  <a:pt x="1612759" y="1123318"/>
                </a:lnTo>
                <a:lnTo>
                  <a:pt x="1568628" y="1105861"/>
                </a:lnTo>
                <a:lnTo>
                  <a:pt x="1520391" y="1090568"/>
                </a:lnTo>
                <a:lnTo>
                  <a:pt x="1468046" y="1077436"/>
                </a:lnTo>
                <a:lnTo>
                  <a:pt x="1411590" y="1066460"/>
                </a:lnTo>
                <a:lnTo>
                  <a:pt x="1368293" y="1059896"/>
                </a:lnTo>
                <a:lnTo>
                  <a:pt x="1321987" y="1054343"/>
                </a:lnTo>
                <a:lnTo>
                  <a:pt x="1272672" y="1049802"/>
                </a:lnTo>
                <a:lnTo>
                  <a:pt x="1220346" y="1046271"/>
                </a:lnTo>
                <a:lnTo>
                  <a:pt x="1165008" y="1043750"/>
                </a:lnTo>
                <a:lnTo>
                  <a:pt x="1106655" y="1042237"/>
                </a:lnTo>
                <a:lnTo>
                  <a:pt x="1045288" y="1041733"/>
                </a:lnTo>
                <a:lnTo>
                  <a:pt x="993354" y="1039419"/>
                </a:lnTo>
                <a:lnTo>
                  <a:pt x="942691" y="1032476"/>
                </a:lnTo>
                <a:lnTo>
                  <a:pt x="893297" y="1020905"/>
                </a:lnTo>
                <a:lnTo>
                  <a:pt x="845167" y="1004705"/>
                </a:lnTo>
                <a:lnTo>
                  <a:pt x="798990" y="984417"/>
                </a:lnTo>
                <a:lnTo>
                  <a:pt x="755461" y="960580"/>
                </a:lnTo>
                <a:lnTo>
                  <a:pt x="714584" y="933195"/>
                </a:lnTo>
                <a:lnTo>
                  <a:pt x="676363" y="902261"/>
                </a:lnTo>
                <a:lnTo>
                  <a:pt x="641161" y="868010"/>
                </a:lnTo>
                <a:lnTo>
                  <a:pt x="609341" y="830673"/>
                </a:lnTo>
                <a:lnTo>
                  <a:pt x="580903" y="790250"/>
                </a:lnTo>
                <a:lnTo>
                  <a:pt x="555847" y="746742"/>
                </a:lnTo>
                <a:lnTo>
                  <a:pt x="534788" y="700843"/>
                </a:lnTo>
                <a:lnTo>
                  <a:pt x="518340" y="653246"/>
                </a:lnTo>
                <a:lnTo>
                  <a:pt x="506503" y="603952"/>
                </a:lnTo>
                <a:lnTo>
                  <a:pt x="499279" y="552961"/>
                </a:lnTo>
                <a:lnTo>
                  <a:pt x="479439" y="187781"/>
                </a:lnTo>
                <a:lnTo>
                  <a:pt x="473951" y="142498"/>
                </a:lnTo>
                <a:lnTo>
                  <a:pt x="464687" y="103105"/>
                </a:lnTo>
                <a:lnTo>
                  <a:pt x="434840" y="41973"/>
                </a:lnTo>
                <a:lnTo>
                  <a:pt x="389800" y="4944"/>
                </a:lnTo>
                <a:lnTo>
                  <a:pt x="374728" y="0"/>
                </a:lnTo>
                <a:close/>
              </a:path>
              <a:path w="2093595" h="2345690">
                <a:moveTo>
                  <a:pt x="1875114" y="1416952"/>
                </a:moveTo>
                <a:lnTo>
                  <a:pt x="1355185" y="1416952"/>
                </a:lnTo>
                <a:lnTo>
                  <a:pt x="1355185" y="1594688"/>
                </a:lnTo>
                <a:lnTo>
                  <a:pt x="1087100" y="1594688"/>
                </a:lnTo>
                <a:lnTo>
                  <a:pt x="1038448" y="1599069"/>
                </a:lnTo>
                <a:lnTo>
                  <a:pt x="993705" y="1612214"/>
                </a:lnTo>
                <a:lnTo>
                  <a:pt x="952874" y="1634123"/>
                </a:lnTo>
                <a:lnTo>
                  <a:pt x="915959" y="1664794"/>
                </a:lnTo>
                <a:lnTo>
                  <a:pt x="885376" y="1701846"/>
                </a:lnTo>
                <a:lnTo>
                  <a:pt x="863536" y="1742831"/>
                </a:lnTo>
                <a:lnTo>
                  <a:pt x="850435" y="1787751"/>
                </a:lnTo>
                <a:lnTo>
                  <a:pt x="846068" y="1836605"/>
                </a:lnTo>
                <a:lnTo>
                  <a:pt x="846068" y="1982241"/>
                </a:lnTo>
                <a:lnTo>
                  <a:pt x="1893817" y="1982241"/>
                </a:lnTo>
                <a:lnTo>
                  <a:pt x="1893817" y="1565065"/>
                </a:lnTo>
                <a:lnTo>
                  <a:pt x="1891455" y="1509227"/>
                </a:lnTo>
                <a:lnTo>
                  <a:pt x="1884372" y="1456252"/>
                </a:lnTo>
                <a:lnTo>
                  <a:pt x="1875114" y="1416952"/>
                </a:lnTo>
                <a:close/>
              </a:path>
              <a:path w="2093595" h="2345690">
                <a:moveTo>
                  <a:pt x="1045411" y="49378"/>
                </a:moveTo>
                <a:lnTo>
                  <a:pt x="995908" y="51923"/>
                </a:lnTo>
                <a:lnTo>
                  <a:pt x="948555" y="59557"/>
                </a:lnTo>
                <a:lnTo>
                  <a:pt x="903352" y="72282"/>
                </a:lnTo>
                <a:lnTo>
                  <a:pt x="860299" y="90099"/>
                </a:lnTo>
                <a:lnTo>
                  <a:pt x="819397" y="113011"/>
                </a:lnTo>
                <a:lnTo>
                  <a:pt x="780646" y="141018"/>
                </a:lnTo>
                <a:lnTo>
                  <a:pt x="744048" y="174122"/>
                </a:lnTo>
                <a:lnTo>
                  <a:pt x="711087" y="210835"/>
                </a:lnTo>
                <a:lnTo>
                  <a:pt x="683227" y="249708"/>
                </a:lnTo>
                <a:lnTo>
                  <a:pt x="660391" y="290867"/>
                </a:lnTo>
                <a:lnTo>
                  <a:pt x="642630" y="334243"/>
                </a:lnTo>
                <a:lnTo>
                  <a:pt x="629943" y="379836"/>
                </a:lnTo>
                <a:lnTo>
                  <a:pt x="622331" y="427645"/>
                </a:lnTo>
                <a:lnTo>
                  <a:pt x="619794" y="477671"/>
                </a:lnTo>
                <a:lnTo>
                  <a:pt x="622329" y="527697"/>
                </a:lnTo>
                <a:lnTo>
                  <a:pt x="629933" y="575506"/>
                </a:lnTo>
                <a:lnTo>
                  <a:pt x="642607" y="621098"/>
                </a:lnTo>
                <a:lnTo>
                  <a:pt x="660351" y="664474"/>
                </a:lnTo>
                <a:lnTo>
                  <a:pt x="683164" y="705633"/>
                </a:lnTo>
                <a:lnTo>
                  <a:pt x="711047" y="744576"/>
                </a:lnTo>
                <a:lnTo>
                  <a:pt x="743999" y="781302"/>
                </a:lnTo>
                <a:lnTo>
                  <a:pt x="780578" y="814375"/>
                </a:lnTo>
                <a:lnTo>
                  <a:pt x="819340" y="842361"/>
                </a:lnTo>
                <a:lnTo>
                  <a:pt x="860286" y="865258"/>
                </a:lnTo>
                <a:lnTo>
                  <a:pt x="903415" y="883066"/>
                </a:lnTo>
                <a:lnTo>
                  <a:pt x="948728" y="895787"/>
                </a:lnTo>
                <a:lnTo>
                  <a:pt x="996224" y="903419"/>
                </a:lnTo>
                <a:lnTo>
                  <a:pt x="1045903" y="905963"/>
                </a:lnTo>
                <a:lnTo>
                  <a:pt x="1095595" y="903419"/>
                </a:lnTo>
                <a:lnTo>
                  <a:pt x="1143129" y="895787"/>
                </a:lnTo>
                <a:lnTo>
                  <a:pt x="1188504" y="883066"/>
                </a:lnTo>
                <a:lnTo>
                  <a:pt x="1231721" y="865258"/>
                </a:lnTo>
                <a:lnTo>
                  <a:pt x="1272780" y="842361"/>
                </a:lnTo>
                <a:lnTo>
                  <a:pt x="1311680" y="814375"/>
                </a:lnTo>
                <a:lnTo>
                  <a:pt x="1348422" y="781302"/>
                </a:lnTo>
                <a:lnTo>
                  <a:pt x="1381537" y="744551"/>
                </a:lnTo>
                <a:lnTo>
                  <a:pt x="1409558" y="705533"/>
                </a:lnTo>
                <a:lnTo>
                  <a:pt x="1432484" y="664248"/>
                </a:lnTo>
                <a:lnTo>
                  <a:pt x="1450316" y="620695"/>
                </a:lnTo>
                <a:lnTo>
                  <a:pt x="1463052" y="574876"/>
                </a:lnTo>
                <a:lnTo>
                  <a:pt x="1470694" y="526790"/>
                </a:lnTo>
                <a:lnTo>
                  <a:pt x="1473242" y="476437"/>
                </a:lnTo>
                <a:lnTo>
                  <a:pt x="1470682" y="426771"/>
                </a:lnTo>
                <a:lnTo>
                  <a:pt x="1463002" y="379266"/>
                </a:lnTo>
                <a:lnTo>
                  <a:pt x="1450203" y="333920"/>
                </a:lnTo>
                <a:lnTo>
                  <a:pt x="1432283" y="290734"/>
                </a:lnTo>
                <a:lnTo>
                  <a:pt x="1409244" y="249706"/>
                </a:lnTo>
                <a:lnTo>
                  <a:pt x="1381022" y="210766"/>
                </a:lnTo>
                <a:lnTo>
                  <a:pt x="1347715" y="174040"/>
                </a:lnTo>
                <a:lnTo>
                  <a:pt x="1310845" y="140966"/>
                </a:lnTo>
                <a:lnTo>
                  <a:pt x="1271870" y="112981"/>
                </a:lnTo>
                <a:lnTo>
                  <a:pt x="1230790" y="90084"/>
                </a:lnTo>
                <a:lnTo>
                  <a:pt x="1187605" y="72275"/>
                </a:lnTo>
                <a:lnTo>
                  <a:pt x="1142314" y="59555"/>
                </a:lnTo>
                <a:lnTo>
                  <a:pt x="1094915" y="51922"/>
                </a:lnTo>
                <a:lnTo>
                  <a:pt x="1045411" y="49378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36" y="2245868"/>
            <a:ext cx="443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Continuamos</a:t>
            </a:r>
            <a:r>
              <a:rPr spc="-50" dirty="0"/>
              <a:t> …</a:t>
            </a:r>
          </a:p>
        </p:txBody>
      </p:sp>
      <p:sp>
        <p:nvSpPr>
          <p:cNvPr id="3" name="object 3"/>
          <p:cNvSpPr/>
          <p:nvPr/>
        </p:nvSpPr>
        <p:spPr>
          <a:xfrm>
            <a:off x="5136715" y="3703928"/>
            <a:ext cx="1931670" cy="1264920"/>
          </a:xfrm>
          <a:custGeom>
            <a:avLst/>
            <a:gdLst/>
            <a:ahLst/>
            <a:cxnLst/>
            <a:rect l="l" t="t" r="r" b="b"/>
            <a:pathLst>
              <a:path w="1931670" h="1264920">
                <a:moveTo>
                  <a:pt x="0" y="0"/>
                </a:moveTo>
                <a:lnTo>
                  <a:pt x="0" y="1264366"/>
                </a:lnTo>
                <a:lnTo>
                  <a:pt x="916381" y="632183"/>
                </a:lnTo>
                <a:lnTo>
                  <a:pt x="0" y="0"/>
                </a:lnTo>
                <a:close/>
              </a:path>
              <a:path w="1931670" h="1264920">
                <a:moveTo>
                  <a:pt x="1015272" y="0"/>
                </a:moveTo>
                <a:lnTo>
                  <a:pt x="1015272" y="1264366"/>
                </a:lnTo>
                <a:lnTo>
                  <a:pt x="1931653" y="632183"/>
                </a:lnTo>
                <a:lnTo>
                  <a:pt x="1015272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5996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</a:t>
            </a:r>
            <a:r>
              <a:rPr sz="3200" spc="-10" dirty="0">
                <a:solidFill>
                  <a:srgbClr val="FFFFFF"/>
                </a:solidFill>
              </a:rPr>
              <a:t>medias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667" y="1979676"/>
            <a:ext cx="2724911" cy="36240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dirty="0"/>
              <a:t>El</a:t>
            </a:r>
            <a:r>
              <a:rPr spc="-75" dirty="0"/>
              <a:t>  </a:t>
            </a:r>
            <a:r>
              <a:rPr dirty="0"/>
              <a:t>algoritmo</a:t>
            </a:r>
            <a:r>
              <a:rPr spc="-70" dirty="0"/>
              <a:t>  </a:t>
            </a:r>
            <a:r>
              <a:rPr dirty="0"/>
              <a:t>consiste</a:t>
            </a:r>
            <a:r>
              <a:rPr spc="-80" dirty="0"/>
              <a:t>  </a:t>
            </a:r>
            <a:r>
              <a:rPr dirty="0"/>
              <a:t>en</a:t>
            </a:r>
            <a:r>
              <a:rPr spc="-70" dirty="0"/>
              <a:t>  </a:t>
            </a:r>
            <a:r>
              <a:rPr dirty="0"/>
              <a:t>asignar</a:t>
            </a:r>
            <a:r>
              <a:rPr spc="-85" dirty="0"/>
              <a:t>  </a:t>
            </a:r>
            <a:r>
              <a:rPr spc="-20" dirty="0"/>
              <a:t>cada </a:t>
            </a:r>
            <a:r>
              <a:rPr dirty="0"/>
              <a:t>uno</a:t>
            </a:r>
            <a:r>
              <a:rPr spc="380" dirty="0"/>
              <a:t> </a:t>
            </a:r>
            <a:r>
              <a:rPr dirty="0"/>
              <a:t>de</a:t>
            </a:r>
            <a:r>
              <a:rPr spc="395" dirty="0"/>
              <a:t> </a:t>
            </a:r>
            <a:r>
              <a:rPr dirty="0"/>
              <a:t>los</a:t>
            </a:r>
            <a:r>
              <a:rPr spc="385" dirty="0"/>
              <a:t> </a:t>
            </a:r>
            <a:r>
              <a:rPr dirty="0"/>
              <a:t>N</a:t>
            </a:r>
            <a:r>
              <a:rPr spc="390" dirty="0"/>
              <a:t> </a:t>
            </a:r>
            <a:r>
              <a:rPr dirty="0"/>
              <a:t>ejemplos</a:t>
            </a:r>
            <a:r>
              <a:rPr spc="395" dirty="0"/>
              <a:t> </a:t>
            </a:r>
            <a:r>
              <a:rPr dirty="0"/>
              <a:t>a</a:t>
            </a:r>
            <a:r>
              <a:rPr spc="380" dirty="0"/>
              <a:t> </a:t>
            </a:r>
            <a:r>
              <a:rPr dirty="0"/>
              <a:t>uno</a:t>
            </a:r>
            <a:r>
              <a:rPr spc="395" dirty="0"/>
              <a:t> </a:t>
            </a:r>
            <a:r>
              <a:rPr dirty="0"/>
              <a:t>de</a:t>
            </a:r>
            <a:r>
              <a:rPr spc="390" dirty="0"/>
              <a:t> </a:t>
            </a:r>
            <a:r>
              <a:rPr dirty="0"/>
              <a:t>los</a:t>
            </a:r>
            <a:r>
              <a:rPr spc="395" dirty="0"/>
              <a:t> </a:t>
            </a:r>
            <a:r>
              <a:rPr spc="-50" dirty="0"/>
              <a:t>K </a:t>
            </a:r>
            <a:r>
              <a:rPr dirty="0"/>
              <a:t>clusters,</a:t>
            </a:r>
            <a:r>
              <a:rPr spc="600" dirty="0"/>
              <a:t>  </a:t>
            </a:r>
            <a:r>
              <a:rPr dirty="0"/>
              <a:t>donde</a:t>
            </a:r>
            <a:r>
              <a:rPr spc="605" dirty="0"/>
              <a:t>  </a:t>
            </a:r>
            <a:r>
              <a:rPr dirty="0"/>
              <a:t>K</a:t>
            </a:r>
            <a:r>
              <a:rPr spc="595" dirty="0"/>
              <a:t>  </a:t>
            </a:r>
            <a:r>
              <a:rPr dirty="0"/>
              <a:t>es</a:t>
            </a:r>
            <a:r>
              <a:rPr spc="605" dirty="0"/>
              <a:t>  </a:t>
            </a:r>
            <a:r>
              <a:rPr dirty="0"/>
              <a:t>un</a:t>
            </a:r>
            <a:r>
              <a:rPr spc="600" dirty="0"/>
              <a:t>  </a:t>
            </a:r>
            <a:r>
              <a:rPr spc="-10" dirty="0"/>
              <a:t>número </a:t>
            </a:r>
            <a:r>
              <a:rPr dirty="0"/>
              <a:t>definido</a:t>
            </a:r>
            <a:r>
              <a:rPr spc="-30" dirty="0"/>
              <a:t> </a:t>
            </a:r>
            <a:r>
              <a:rPr spc="-10" dirty="0"/>
              <a:t>previamente.</a:t>
            </a:r>
          </a:p>
          <a:p>
            <a:pPr marL="299085" marR="6350" algn="just">
              <a:lnSpc>
                <a:spcPct val="100000"/>
              </a:lnSpc>
              <a:spcBef>
                <a:spcPts val="3365"/>
              </a:spcBef>
            </a:pPr>
            <a:r>
              <a:rPr dirty="0"/>
              <a:t>El</a:t>
            </a:r>
            <a:r>
              <a:rPr spc="380" dirty="0"/>
              <a:t> </a:t>
            </a:r>
            <a:r>
              <a:rPr dirty="0"/>
              <a:t>objetivo</a:t>
            </a:r>
            <a:r>
              <a:rPr spc="400" dirty="0"/>
              <a:t> </a:t>
            </a:r>
            <a:r>
              <a:rPr dirty="0"/>
              <a:t>es</a:t>
            </a:r>
            <a:r>
              <a:rPr spc="385" dirty="0"/>
              <a:t> </a:t>
            </a:r>
            <a:r>
              <a:rPr dirty="0"/>
              <a:t>minimizar</a:t>
            </a:r>
            <a:r>
              <a:rPr spc="395" dirty="0"/>
              <a:t> </a:t>
            </a:r>
            <a:r>
              <a:rPr dirty="0"/>
              <a:t>las</a:t>
            </a:r>
            <a:r>
              <a:rPr spc="400" dirty="0"/>
              <a:t> </a:t>
            </a:r>
            <a:r>
              <a:rPr spc="-10" dirty="0"/>
              <a:t>diferencias </a:t>
            </a:r>
            <a:r>
              <a:rPr dirty="0"/>
              <a:t>entre</a:t>
            </a:r>
            <a:r>
              <a:rPr spc="195" dirty="0"/>
              <a:t>  </a:t>
            </a:r>
            <a:r>
              <a:rPr dirty="0"/>
              <a:t>los</a:t>
            </a:r>
            <a:r>
              <a:rPr spc="204" dirty="0"/>
              <a:t>  </a:t>
            </a:r>
            <a:r>
              <a:rPr dirty="0"/>
              <a:t>grupos</a:t>
            </a:r>
            <a:r>
              <a:rPr spc="204" dirty="0"/>
              <a:t>  </a:t>
            </a:r>
            <a:r>
              <a:rPr dirty="0"/>
              <a:t>de</a:t>
            </a:r>
            <a:r>
              <a:rPr spc="200" dirty="0"/>
              <a:t>  </a:t>
            </a:r>
            <a:r>
              <a:rPr dirty="0"/>
              <a:t>cada</a:t>
            </a:r>
            <a:r>
              <a:rPr spc="195" dirty="0"/>
              <a:t>  </a:t>
            </a:r>
            <a:r>
              <a:rPr dirty="0"/>
              <a:t>cluster</a:t>
            </a:r>
            <a:r>
              <a:rPr spc="204" dirty="0"/>
              <a:t>  </a:t>
            </a:r>
            <a:r>
              <a:rPr spc="-60" dirty="0"/>
              <a:t>y </a:t>
            </a:r>
            <a:r>
              <a:rPr dirty="0"/>
              <a:t>maximizar</a:t>
            </a:r>
            <a:r>
              <a:rPr spc="-90" dirty="0"/>
              <a:t> </a:t>
            </a:r>
            <a:r>
              <a:rPr dirty="0"/>
              <a:t>las</a:t>
            </a:r>
            <a:r>
              <a:rPr spc="-110" dirty="0"/>
              <a:t> </a:t>
            </a:r>
            <a:r>
              <a:rPr dirty="0"/>
              <a:t>diferencias</a:t>
            </a:r>
            <a:r>
              <a:rPr spc="-105" dirty="0"/>
              <a:t> </a:t>
            </a:r>
            <a:r>
              <a:rPr dirty="0"/>
              <a:t>entre</a:t>
            </a:r>
            <a:r>
              <a:rPr spc="-105" dirty="0"/>
              <a:t> </a:t>
            </a:r>
            <a:r>
              <a:rPr spc="-10" dirty="0"/>
              <a:t>clusters.</a:t>
            </a: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150 </a:t>
            </a:r>
            <a:r>
              <a:rPr spc="-10" dirty="0"/>
              <a:t>observaciones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</a:t>
            </a:r>
            <a:r>
              <a:rPr sz="3200" spc="-10" dirty="0">
                <a:solidFill>
                  <a:srgbClr val="FFFFFF"/>
                </a:solidFill>
              </a:rPr>
              <a:t>medias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676394" y="6037579"/>
            <a:ext cx="2924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150 </a:t>
            </a:r>
            <a:r>
              <a:rPr sz="2800" spc="-1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667" y="1601724"/>
            <a:ext cx="8360664" cy="4002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960</Words>
  <Application>Microsoft Office PowerPoint</Application>
  <PresentationFormat>Panorámica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Cambria Math</vt:lpstr>
      <vt:lpstr>Segoe UI Emoji</vt:lpstr>
      <vt:lpstr>Tahoma</vt:lpstr>
      <vt:lpstr>Office Theme</vt:lpstr>
      <vt:lpstr>Presentación de PowerPoint</vt:lpstr>
      <vt:lpstr>CLUSTERING 🤖</vt:lpstr>
      <vt:lpstr>Objetivo de la clase</vt:lpstr>
      <vt:lpstr>Recordando conceptos …</vt:lpstr>
      <vt:lpstr>Recordando algunos conceptos …</vt:lpstr>
      <vt:lpstr>Para participar:</vt:lpstr>
      <vt:lpstr>Continuamos …</vt:lpstr>
      <vt:lpstr>K-means / K-medias</vt:lpstr>
      <vt:lpstr>K-means / K-medias</vt:lpstr>
      <vt:lpstr>K-means / K-medias – Elegir el valor de K</vt:lpstr>
      <vt:lpstr>K-means / K-medias – Elegir el valor de K</vt:lpstr>
      <vt:lpstr>K-means / K-medias – Elegir el valor de K</vt:lpstr>
      <vt:lpstr>K-means / K-medias – Elegir el valor de K</vt:lpstr>
      <vt:lpstr>Aplicaciones</vt:lpstr>
      <vt:lpstr>Caso N° 1 – Análisis sobre comida saludable</vt:lpstr>
      <vt:lpstr>Caso N° 1 – Análisis sobre comida saludable</vt:lpstr>
      <vt:lpstr>Caso N° 1 – Análisis sobre comida saludable</vt:lpstr>
      <vt:lpstr>Caso N° 1 – Análisis sobre comida saludable</vt:lpstr>
      <vt:lpstr>Caso N° 1 – Análisis sobre comida saludable</vt:lpstr>
      <vt:lpstr>Clustering Jerárquico</vt:lpstr>
      <vt:lpstr>Clustering Jerárquico</vt:lpstr>
      <vt:lpstr>Clustering Jerárquico</vt:lpstr>
      <vt:lpstr>Clustering Jerárquico</vt:lpstr>
      <vt:lpstr>Clustering Jerárquico</vt:lpstr>
      <vt:lpstr>Pausa de 5 minutos</vt:lpstr>
      <vt:lpstr>Antes de finalizar ¿hay alguna pregunta respecto a la clase?</vt:lpstr>
      <vt:lpstr>¿Qué he aprendido el día de hoy en clase?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Juan Carlos Chambi Suaña</cp:lastModifiedBy>
  <cp:revision>1</cp:revision>
  <dcterms:created xsi:type="dcterms:W3CDTF">2024-01-25T21:19:50Z</dcterms:created>
  <dcterms:modified xsi:type="dcterms:W3CDTF">2024-01-25T22:08:57Z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2024-01-25T00:00:00Z</vt:filetime>
  </property>
  <property fmtid="{D5CDD505-2E9C-101B-9397-08002B2CF9AE}" pid="5" name="Producer">
    <vt:lpwstr>Microsoft® PowerPoint® para Microsoft 365</vt:lpwstr>
  </property>
  <property fmtid="{D5CDD505-2E9C-101B-9397-08002B2CF9AE}" pid="6" name="MSIP_Label_defa4170-0d19-0005-0004-bc88714345d2_Enabled">
    <vt:lpwstr>true</vt:lpwstr>
  </property>
  <property fmtid="{D5CDD505-2E9C-101B-9397-08002B2CF9AE}" pid="7" name="MSIP_Label_defa4170-0d19-0005-0004-bc88714345d2_SetDate">
    <vt:lpwstr>2024-01-25T22:08:07Z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iteId">
    <vt:lpwstr>130117bf-6e93-48dc-a424-4b3fae086365</vt:lpwstr>
  </property>
  <property fmtid="{D5CDD505-2E9C-101B-9397-08002B2CF9AE}" pid="11" name="MSIP_Label_defa4170-0d19-0005-0004-bc88714345d2_ActionId">
    <vt:lpwstr>268bcbb9-7ac0-4f93-8fc4-9ce8eacdfc46</vt:lpwstr>
  </property>
  <property fmtid="{D5CDD505-2E9C-101B-9397-08002B2CF9AE}" pid="12" name="MSIP_Label_defa4170-0d19-0005-0004-bc88714345d2_ContentBits">
    <vt:lpwstr>0</vt:lpwstr>
  </property>
</Properties>
</file>