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1.jpeg" ContentType="image/jpeg"/>
  <Override PartName="/ppt/media/image7.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519360" y="988560"/>
            <a:ext cx="5237280" cy="2859840"/>
          </a:xfrm>
          <a:prstGeom prst="rect">
            <a:avLst/>
          </a:prstGeom>
          <a:noFill/>
          <a:ln w="0">
            <a:noFill/>
          </a:ln>
        </p:spPr>
        <p:txBody>
          <a:bodyPr tIns="91440" bIns="91440" anchor="ctr">
            <a:noAutofit/>
          </a:bodyPr>
          <a:p>
            <a:r>
              <a:rPr b="0" lang="en-US" sz="5000" spc="-1" strike="noStrike">
                <a:solidFill>
                  <a:srgbClr val="000000"/>
                </a:solidFill>
                <a:latin typeface="Arial"/>
              </a:rPr>
              <a:t>Click </a:t>
            </a:r>
            <a:r>
              <a:rPr b="0" lang="en-US" sz="5000" spc="-1" strike="noStrike">
                <a:solidFill>
                  <a:srgbClr val="000000"/>
                </a:solidFill>
                <a:latin typeface="Arial"/>
              </a:rPr>
              <a:t>to edit </a:t>
            </a:r>
            <a:r>
              <a:rPr b="0" lang="en-US" sz="5000" spc="-1" strike="noStrike">
                <a:solidFill>
                  <a:srgbClr val="000000"/>
                </a:solidFill>
                <a:latin typeface="Arial"/>
              </a:rPr>
              <a:t>the </a:t>
            </a:r>
            <a:r>
              <a:rPr b="0" lang="en-US" sz="5000" spc="-1" strike="noStrike">
                <a:solidFill>
                  <a:srgbClr val="000000"/>
                </a:solidFill>
                <a:latin typeface="Arial"/>
              </a:rPr>
              <a:t>title </a:t>
            </a:r>
            <a:r>
              <a:rPr b="0" lang="en-US" sz="5000" spc="-1" strike="noStrike">
                <a:solidFill>
                  <a:srgbClr val="000000"/>
                </a:solidFill>
                <a:latin typeface="Arial"/>
              </a:rPr>
              <a:t>text </a:t>
            </a:r>
            <a:r>
              <a:rPr b="0" lang="en-US" sz="5000" spc="-1" strike="noStrike">
                <a:solidFill>
                  <a:srgbClr val="000000"/>
                </a:solidFill>
                <a:latin typeface="Arial"/>
              </a:rPr>
              <a:t>forma</a:t>
            </a:r>
            <a:r>
              <a:rPr b="0" lang="en-US" sz="5000" spc="-1" strike="noStrike">
                <a:solidFill>
                  <a:srgbClr val="000000"/>
                </a:solidFill>
                <a:latin typeface="Arial"/>
              </a:rPr>
              <a:t>t</a:t>
            </a:r>
            <a:endParaRPr b="0" lang="en-US" sz="5000" spc="-1" strike="noStrike">
              <a:solidFill>
                <a:srgbClr val="000000"/>
              </a:solidFill>
              <a:latin typeface="Arial"/>
            </a:endParaRPr>
          </a:p>
        </p:txBody>
      </p:sp>
      <p:pic>
        <p:nvPicPr>
          <p:cNvPr id="1" name="Google Shape;82;p28" descr=""/>
          <p:cNvPicPr/>
          <p:nvPr/>
        </p:nvPicPr>
        <p:blipFill>
          <a:blip r:embed="rId3"/>
          <a:srcRect l="5657" t="0" r="5648" b="0"/>
          <a:stretch/>
        </p:blipFill>
        <p:spPr>
          <a:xfrm>
            <a:off x="5888880" y="3624480"/>
            <a:ext cx="2675520" cy="1117440"/>
          </a:xfrm>
          <a:prstGeom prst="rect">
            <a:avLst/>
          </a:prstGeom>
          <a:ln w="0">
            <a:noFill/>
          </a:ln>
        </p:spPr>
      </p:pic>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Google Shape;6;p1"/>
          <p:cNvSpPr/>
          <p:nvPr/>
        </p:nvSpPr>
        <p:spPr>
          <a:xfrm flipH="1" rot="10800000">
            <a:off x="-15480" y="4861080"/>
            <a:ext cx="9174960" cy="504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40" name="Google Shape;7;p1"/>
          <p:cNvSpPr/>
          <p:nvPr/>
        </p:nvSpPr>
        <p:spPr>
          <a:xfrm>
            <a:off x="-15480" y="4856040"/>
            <a:ext cx="9174960" cy="331920"/>
          </a:xfrm>
          <a:prstGeom prst="rect">
            <a:avLst/>
          </a:prstGeom>
          <a:solidFill>
            <a:srgbClr val="ec183f"/>
          </a:solidFill>
          <a:ln w="0">
            <a:noFill/>
          </a:ln>
        </p:spPr>
        <p:style>
          <a:lnRef idx="0"/>
          <a:fillRef idx="0"/>
          <a:effectRef idx="0"/>
          <a:fontRef idx="minor"/>
        </p:style>
      </p:sp>
      <p:sp>
        <p:nvSpPr>
          <p:cNvPr id="41" name="Google Shape;8;p1"/>
          <p:cNvSpPr/>
          <p:nvPr/>
        </p:nvSpPr>
        <p:spPr>
          <a:xfrm>
            <a:off x="111600" y="4953600"/>
            <a:ext cx="2187720" cy="13680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n-US" sz="900" spc="-1" strike="noStrike">
              <a:latin typeface="Arial"/>
            </a:endParaRPr>
          </a:p>
        </p:txBody>
      </p:sp>
      <p:pic>
        <p:nvPicPr>
          <p:cNvPr id="42" name="Google Shape;9;p1" descr=""/>
          <p:cNvPicPr/>
          <p:nvPr/>
        </p:nvPicPr>
        <p:blipFill>
          <a:blip r:embed="rId2"/>
          <a:stretch/>
        </p:blipFill>
        <p:spPr>
          <a:xfrm>
            <a:off x="8074080" y="4930920"/>
            <a:ext cx="764280" cy="181800"/>
          </a:xfrm>
          <a:prstGeom prst="rect">
            <a:avLst/>
          </a:prstGeom>
          <a:ln w="0">
            <a:noFill/>
          </a:ln>
        </p:spPr>
      </p:pic>
      <p:sp>
        <p:nvSpPr>
          <p:cNvPr id="43" name="PlaceHolder 1"/>
          <p:cNvSpPr>
            <a:spLocks noGrp="1"/>
          </p:cNvSpPr>
          <p:nvPr>
            <p:ph type="title"/>
          </p:nvPr>
        </p:nvSpPr>
        <p:spPr>
          <a:xfrm>
            <a:off x="311760" y="444960"/>
            <a:ext cx="8520120" cy="572400"/>
          </a:xfrm>
          <a:prstGeom prst="rect">
            <a:avLst/>
          </a:prstGeom>
          <a:noFill/>
          <a:ln w="0">
            <a:noFill/>
          </a:ln>
        </p:spPr>
        <p:txBody>
          <a:bodyPr tIns="91440" bIns="91440" anchor="ctr">
            <a:noAutofit/>
          </a:bodyPr>
          <a:p>
            <a:r>
              <a:rPr b="0" lang="en-US" sz="1400" spc="-1" strike="noStrike">
                <a:solidFill>
                  <a:srgbClr val="000000"/>
                </a:solidFill>
                <a:latin typeface="Arial"/>
              </a:rPr>
              <a:t>Click to edit the title </a:t>
            </a:r>
            <a:r>
              <a:rPr b="0" lang="en-US" sz="1400" spc="-1" strike="noStrike">
                <a:solidFill>
                  <a:srgbClr val="000000"/>
                </a:solidFill>
                <a:latin typeface="Arial"/>
              </a:rPr>
              <a:t>text format</a:t>
            </a:r>
            <a:endParaRPr b="0" lang="en-US" sz="1400" spc="-1" strike="noStrike">
              <a:solidFill>
                <a:srgbClr val="000000"/>
              </a:solidFill>
              <a:latin typeface="Arial"/>
            </a:endParaRPr>
          </a:p>
        </p:txBody>
      </p:sp>
      <p:sp>
        <p:nvSpPr>
          <p:cNvPr id="44" name="PlaceHolder 2"/>
          <p:cNvSpPr>
            <a:spLocks noGrp="1"/>
          </p:cNvSpPr>
          <p:nvPr>
            <p:ph type="body"/>
          </p:nvPr>
        </p:nvSpPr>
        <p:spPr>
          <a:xfrm>
            <a:off x="311760" y="1152360"/>
            <a:ext cx="8520120" cy="3416040"/>
          </a:xfrm>
          <a:prstGeom prst="rect">
            <a:avLst/>
          </a:prstGeom>
          <a:noFill/>
          <a:ln w="0">
            <a:noFill/>
          </a:ln>
        </p:spPr>
        <p:txBody>
          <a:bodyPr tIns="91440" bIns="91440" anchor="ctr">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Google Shape;6;p1"/>
          <p:cNvSpPr/>
          <p:nvPr/>
        </p:nvSpPr>
        <p:spPr>
          <a:xfrm flipH="1" rot="10800000">
            <a:off x="-15480" y="4861080"/>
            <a:ext cx="9174960" cy="504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82" name="Google Shape;7;p1"/>
          <p:cNvSpPr/>
          <p:nvPr/>
        </p:nvSpPr>
        <p:spPr>
          <a:xfrm>
            <a:off x="-15480" y="4856040"/>
            <a:ext cx="9174960" cy="331920"/>
          </a:xfrm>
          <a:prstGeom prst="rect">
            <a:avLst/>
          </a:prstGeom>
          <a:solidFill>
            <a:srgbClr val="ec183f"/>
          </a:solidFill>
          <a:ln w="0">
            <a:noFill/>
          </a:ln>
        </p:spPr>
        <p:style>
          <a:lnRef idx="0"/>
          <a:fillRef idx="0"/>
          <a:effectRef idx="0"/>
          <a:fontRef idx="minor"/>
        </p:style>
      </p:sp>
      <p:sp>
        <p:nvSpPr>
          <p:cNvPr id="83" name="Google Shape;8;p1"/>
          <p:cNvSpPr/>
          <p:nvPr/>
        </p:nvSpPr>
        <p:spPr>
          <a:xfrm>
            <a:off x="111600" y="4953600"/>
            <a:ext cx="2187720" cy="13680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n-US" sz="900" spc="-1" strike="noStrike">
              <a:latin typeface="Arial"/>
            </a:endParaRPr>
          </a:p>
        </p:txBody>
      </p:sp>
      <p:pic>
        <p:nvPicPr>
          <p:cNvPr id="84" name="Google Shape;9;p1" descr=""/>
          <p:cNvPicPr/>
          <p:nvPr/>
        </p:nvPicPr>
        <p:blipFill>
          <a:blip r:embed="rId2"/>
          <a:stretch/>
        </p:blipFill>
        <p:spPr>
          <a:xfrm>
            <a:off x="8074080" y="4930920"/>
            <a:ext cx="764280" cy="181800"/>
          </a:xfrm>
          <a:prstGeom prst="rect">
            <a:avLst/>
          </a:prstGeom>
          <a:ln w="0">
            <a:noFill/>
          </a:ln>
        </p:spPr>
      </p:pic>
      <p:sp>
        <p:nvSpPr>
          <p:cNvPr id="85" name="PlaceHolder 1"/>
          <p:cNvSpPr>
            <a:spLocks noGrp="1"/>
          </p:cNvSpPr>
          <p:nvPr>
            <p:ph type="title"/>
          </p:nvPr>
        </p:nvSpPr>
        <p:spPr>
          <a:xfrm>
            <a:off x="311760" y="744480"/>
            <a:ext cx="8520120" cy="2052360"/>
          </a:xfrm>
          <a:prstGeom prst="rect">
            <a:avLst/>
          </a:prstGeom>
          <a:noFill/>
          <a:ln w="0">
            <a:noFill/>
          </a:ln>
        </p:spPr>
        <p:txBody>
          <a:bodyPr tIns="91440" bIns="91440" anchor="b">
            <a:noAutofit/>
          </a:bodyPr>
          <a:p>
            <a:r>
              <a:rPr b="0" lang="en-US" sz="5200" spc="-1" strike="noStrike">
                <a:solidFill>
                  <a:srgbClr val="000000"/>
                </a:solidFill>
                <a:latin typeface="Arial"/>
              </a:rPr>
              <a:t>Click </a:t>
            </a:r>
            <a:r>
              <a:rPr b="0" lang="en-US" sz="5200" spc="-1" strike="noStrike">
                <a:solidFill>
                  <a:srgbClr val="000000"/>
                </a:solidFill>
                <a:latin typeface="Arial"/>
              </a:rPr>
              <a:t>to </a:t>
            </a:r>
            <a:r>
              <a:rPr b="0" lang="en-US" sz="5200" spc="-1" strike="noStrike">
                <a:solidFill>
                  <a:srgbClr val="000000"/>
                </a:solidFill>
                <a:latin typeface="Arial"/>
              </a:rPr>
              <a:t>edit </a:t>
            </a:r>
            <a:r>
              <a:rPr b="0" lang="en-US" sz="5200" spc="-1" strike="noStrike">
                <a:solidFill>
                  <a:srgbClr val="000000"/>
                </a:solidFill>
                <a:latin typeface="Arial"/>
              </a:rPr>
              <a:t>the </a:t>
            </a:r>
            <a:r>
              <a:rPr b="0" lang="en-US" sz="5200" spc="-1" strike="noStrike">
                <a:solidFill>
                  <a:srgbClr val="000000"/>
                </a:solidFill>
                <a:latin typeface="Arial"/>
              </a:rPr>
              <a:t>title </a:t>
            </a:r>
            <a:r>
              <a:rPr b="0" lang="en-US" sz="5200" spc="-1" strike="noStrike">
                <a:solidFill>
                  <a:srgbClr val="000000"/>
                </a:solidFill>
                <a:latin typeface="Arial"/>
              </a:rPr>
              <a:t>text </a:t>
            </a:r>
            <a:r>
              <a:rPr b="0" lang="en-US" sz="5200" spc="-1" strike="noStrike">
                <a:solidFill>
                  <a:srgbClr val="000000"/>
                </a:solidFill>
                <a:latin typeface="Arial"/>
              </a:rPr>
              <a:t>forma</a:t>
            </a:r>
            <a:r>
              <a:rPr b="0" lang="en-US" sz="5200" spc="-1" strike="noStrike">
                <a:solidFill>
                  <a:srgbClr val="000000"/>
                </a:solidFill>
                <a:latin typeface="Arial"/>
              </a:rPr>
              <a:t>t</a:t>
            </a:r>
            <a:endParaRPr b="0" lang="en-US" sz="5200" spc="-1" strike="noStrike">
              <a:solidFill>
                <a:srgbClr val="000000"/>
              </a:solidFill>
              <a:latin typeface="Arial"/>
            </a:endParaRPr>
          </a:p>
        </p:txBody>
      </p:sp>
      <p:sp>
        <p:nvSpPr>
          <p:cNvPr id="8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Google Shape;6;p1"/>
          <p:cNvSpPr/>
          <p:nvPr/>
        </p:nvSpPr>
        <p:spPr>
          <a:xfrm flipH="1" rot="10800000">
            <a:off x="-15480" y="4861080"/>
            <a:ext cx="9174960" cy="504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124" name="Google Shape;7;p1"/>
          <p:cNvSpPr/>
          <p:nvPr/>
        </p:nvSpPr>
        <p:spPr>
          <a:xfrm>
            <a:off x="-15480" y="4856040"/>
            <a:ext cx="9174960" cy="331920"/>
          </a:xfrm>
          <a:prstGeom prst="rect">
            <a:avLst/>
          </a:prstGeom>
          <a:solidFill>
            <a:srgbClr val="ec183f"/>
          </a:solidFill>
          <a:ln w="0">
            <a:noFill/>
          </a:ln>
        </p:spPr>
        <p:style>
          <a:lnRef idx="0"/>
          <a:fillRef idx="0"/>
          <a:effectRef idx="0"/>
          <a:fontRef idx="minor"/>
        </p:style>
      </p:sp>
      <p:sp>
        <p:nvSpPr>
          <p:cNvPr id="125" name="Google Shape;8;p1"/>
          <p:cNvSpPr/>
          <p:nvPr/>
        </p:nvSpPr>
        <p:spPr>
          <a:xfrm>
            <a:off x="111600" y="4953600"/>
            <a:ext cx="2187720" cy="13680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n-US" sz="900" spc="-1" strike="noStrike">
              <a:latin typeface="Arial"/>
            </a:endParaRPr>
          </a:p>
        </p:txBody>
      </p:sp>
      <p:pic>
        <p:nvPicPr>
          <p:cNvPr id="126" name="Google Shape;9;p1" descr=""/>
          <p:cNvPicPr/>
          <p:nvPr/>
        </p:nvPicPr>
        <p:blipFill>
          <a:blip r:embed="rId2"/>
          <a:stretch/>
        </p:blipFill>
        <p:spPr>
          <a:xfrm>
            <a:off x="8074080" y="4930920"/>
            <a:ext cx="764280" cy="181800"/>
          </a:xfrm>
          <a:prstGeom prst="rect">
            <a:avLst/>
          </a:prstGeom>
          <a:ln w="0">
            <a:noFill/>
          </a:ln>
        </p:spPr>
      </p:pic>
      <p:sp>
        <p:nvSpPr>
          <p:cNvPr id="127" name="Google Shape;41;p13"/>
          <p:cNvSpPr/>
          <p:nvPr/>
        </p:nvSpPr>
        <p:spPr>
          <a:xfrm>
            <a:off x="-149040" y="-94680"/>
            <a:ext cx="9488160" cy="5359680"/>
          </a:xfrm>
          <a:prstGeom prst="rect">
            <a:avLst/>
          </a:prstGeom>
          <a:solidFill>
            <a:srgbClr val="33383c"/>
          </a:solidFill>
          <a:ln w="9525">
            <a:solidFill>
              <a:srgbClr val="595959"/>
            </a:solidFill>
            <a:round/>
          </a:ln>
        </p:spPr>
        <p:style>
          <a:lnRef idx="0"/>
          <a:fillRef idx="0"/>
          <a:effectRef idx="0"/>
          <a:fontRef idx="minor"/>
        </p:style>
      </p:sp>
      <p:pic>
        <p:nvPicPr>
          <p:cNvPr id="128" name="Google Shape;42;p13" descr=""/>
          <p:cNvPicPr/>
          <p:nvPr/>
        </p:nvPicPr>
        <p:blipFill>
          <a:blip r:embed="rId3"/>
          <a:stretch/>
        </p:blipFill>
        <p:spPr>
          <a:xfrm>
            <a:off x="3241800" y="2367360"/>
            <a:ext cx="2355480" cy="561240"/>
          </a:xfrm>
          <a:prstGeom prst="rect">
            <a:avLst/>
          </a:prstGeom>
          <a:ln w="0">
            <a:noFill/>
          </a:ln>
        </p:spPr>
      </p:pic>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a:t>
            </a:r>
            <a:r>
              <a:rPr b="0" lang="en-US" sz="1400" spc="-1" strike="noStrike">
                <a:solidFill>
                  <a:srgbClr val="000000"/>
                </a:solidFill>
                <a:latin typeface="Arial"/>
              </a:rPr>
              <a:t>text format</a:t>
            </a:r>
            <a:endParaRPr b="0" lang="en-US" sz="1400" spc="-1" strike="noStrike">
              <a:solidFill>
                <a:srgbClr val="000000"/>
              </a:solidFill>
              <a:latin typeface="Arial"/>
            </a:endParaRPr>
          </a:p>
        </p:txBody>
      </p:sp>
      <p:sp>
        <p:nvSpPr>
          <p:cNvPr id="13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xml.rels><?xml version="1.0" encoding="UTF-8"?>
<Relationships xmlns="http://schemas.openxmlformats.org/package/2006/relationships"><Relationship Id="rId1" Type="http://schemas.openxmlformats.org/officeDocument/2006/relationships/hyperlink" Target="/ppt/slides/slide5.xml" TargetMode="External"/><Relationship Id="rId2" Type="http://schemas.openxmlformats.org/officeDocument/2006/relationships/hyperlink" Target="/ppt/slides/slide8.xml" TargetMode="External"/><Relationship Id="rId3" Type="http://schemas.openxmlformats.org/officeDocument/2006/relationships/hyperlink" Target="/ppt/slides/slide8.xml" TargetMode="External"/><Relationship Id="rId4" Type="http://schemas.openxmlformats.org/officeDocument/2006/relationships/hyperlink" Target="/ppt/slides/slide21.xml" TargetMode="External"/><Relationship Id="rId5"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26.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Google Shape;87;p29"/>
          <p:cNvSpPr/>
          <p:nvPr/>
        </p:nvSpPr>
        <p:spPr>
          <a:xfrm>
            <a:off x="4037400" y="986400"/>
            <a:ext cx="4525560" cy="3885120"/>
          </a:xfrm>
          <a:prstGeom prst="rect">
            <a:avLst/>
          </a:prstGeom>
          <a:noFill/>
          <a:ln w="0">
            <a:noFill/>
          </a:ln>
        </p:spPr>
        <p:style>
          <a:lnRef idx="0"/>
          <a:fillRef idx="0"/>
          <a:effectRef idx="0"/>
          <a:fontRef idx="minor"/>
        </p:style>
        <p:txBody>
          <a:bodyPr tIns="91440" bIns="91440" anchor="t">
            <a:spAutoFit/>
          </a:bodyPr>
          <a:p>
            <a:pPr algn="r">
              <a:lnSpc>
                <a:spcPct val="100000"/>
              </a:lnSpc>
              <a:buNone/>
              <a:tabLst>
                <a:tab algn="l" pos="0"/>
              </a:tabLst>
            </a:pPr>
            <a:r>
              <a:rPr b="1" lang="es" sz="4900" spc="-1" strike="noStrike">
                <a:solidFill>
                  <a:srgbClr val="ffffff"/>
                </a:solidFill>
                <a:latin typeface="Rajdhani"/>
                <a:ea typeface="Rajdhani"/>
              </a:rPr>
              <a:t>Armado de  computadoras</a:t>
            </a:r>
            <a:endParaRPr b="0" lang="en-US" sz="4900" spc="-1" strike="noStrike">
              <a:latin typeface="Arial"/>
            </a:endParaRPr>
          </a:p>
          <a:p>
            <a:pPr algn="r">
              <a:lnSpc>
                <a:spcPct val="100000"/>
              </a:lnSpc>
              <a:buNone/>
              <a:tabLst>
                <a:tab algn="l" pos="0"/>
              </a:tabLst>
            </a:pPr>
            <a:endParaRPr b="0" lang="en-US" sz="5000" spc="-1" strike="noStrike">
              <a:latin typeface="Arial"/>
            </a:endParaRPr>
          </a:p>
          <a:p>
            <a:pPr algn="r">
              <a:lnSpc>
                <a:spcPct val="100000"/>
              </a:lnSpc>
              <a:buNone/>
              <a:tabLst>
                <a:tab algn="l" pos="0"/>
              </a:tabLst>
            </a:pPr>
            <a:endParaRPr b="0" lang="en-US" sz="4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Google Shape;153;p38"/>
          <p:cNvSpPr/>
          <p:nvPr/>
        </p:nvSpPr>
        <p:spPr>
          <a:xfrm>
            <a:off x="626760" y="61740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 Intel</a:t>
            </a:r>
            <a:endParaRPr b="0" lang="en-US" sz="3000" spc="-1" strike="noStrike">
              <a:latin typeface="Arial"/>
            </a:endParaRPr>
          </a:p>
        </p:txBody>
      </p:sp>
      <p:sp>
        <p:nvSpPr>
          <p:cNvPr id="198" name="Google Shape;154;p38"/>
          <p:cNvSpPr/>
          <p:nvPr/>
        </p:nvSpPr>
        <p:spPr>
          <a:xfrm>
            <a:off x="806400" y="1534320"/>
            <a:ext cx="3614760" cy="3013200"/>
          </a:xfrm>
          <a:prstGeom prst="rect">
            <a:avLst/>
          </a:prstGeom>
          <a:noFill/>
          <a:ln w="0">
            <a:noFill/>
          </a:ln>
        </p:spPr>
        <p:style>
          <a:lnRef idx="0"/>
          <a:fillRef idx="0"/>
          <a:effectRef idx="0"/>
          <a:fontRef idx="minor"/>
        </p:style>
      </p:sp>
      <p:sp>
        <p:nvSpPr>
          <p:cNvPr id="199" name="Google Shape;155;p38"/>
          <p:cNvSpPr/>
          <p:nvPr/>
        </p:nvSpPr>
        <p:spPr>
          <a:xfrm>
            <a:off x="987120" y="1725480"/>
            <a:ext cx="2994480" cy="399960"/>
          </a:xfrm>
          <a:prstGeom prst="rect">
            <a:avLst/>
          </a:prstGeom>
          <a:noFill/>
          <a:ln w="0">
            <a:noFill/>
          </a:ln>
        </p:spPr>
        <p:style>
          <a:lnRef idx="0"/>
          <a:fillRef idx="0"/>
          <a:effectRef idx="0"/>
          <a:fontRef idx="minor"/>
        </p:style>
      </p:sp>
      <p:graphicFrame>
        <p:nvGraphicFramePr>
          <p:cNvPr id="200" name="Google Shape;156;p38"/>
          <p:cNvGraphicFramePr/>
          <p:nvPr/>
        </p:nvGraphicFramePr>
        <p:xfrm>
          <a:off x="952560" y="1809720"/>
          <a:ext cx="7238520" cy="1523520"/>
        </p:xfrm>
        <a:graphic>
          <a:graphicData uri="http://schemas.openxmlformats.org/drawingml/2006/table">
            <a:tbl>
              <a:tblPr/>
              <a:tblGrid>
                <a:gridCol w="2013120"/>
                <a:gridCol w="522540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Core i3 7100</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r>
                        <a:rPr b="0" lang="en-US" sz="1800" spc="-1" strike="noStrike">
                          <a:latin typeface="Arial"/>
                        </a:rPr>
                        <a:t>MSI H110M PRO-VD Plus</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Memoria RAM: Crucial Ballistix Sport LT 8GB DDR4 2400MHz</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r>
                        <a:rPr b="0" lang="en-US" sz="1800" spc="-1" strike="noStrike">
                          <a:latin typeface="Arial"/>
                        </a:rPr>
                        <a:t> </a:t>
                      </a:r>
                      <a:r>
                        <a:rPr b="0" lang="en-US" sz="1800" spc="-1" strike="noStrike">
                          <a:latin typeface="Arial"/>
                        </a:rPr>
                        <a:t>Kingston A400 SSD 240GB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Google Shape;161;p39"/>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 AMD</a:t>
            </a:r>
            <a:endParaRPr b="0" lang="en-US" sz="3000" spc="-1" strike="noStrike">
              <a:latin typeface="Arial"/>
            </a:endParaRPr>
          </a:p>
        </p:txBody>
      </p:sp>
      <p:sp>
        <p:nvSpPr>
          <p:cNvPr id="202" name="Google Shape;162;p39"/>
          <p:cNvSpPr/>
          <p:nvPr/>
        </p:nvSpPr>
        <p:spPr>
          <a:xfrm>
            <a:off x="806400" y="1534320"/>
            <a:ext cx="3614760" cy="3013200"/>
          </a:xfrm>
          <a:prstGeom prst="rect">
            <a:avLst/>
          </a:prstGeom>
          <a:noFill/>
          <a:ln w="0">
            <a:noFill/>
          </a:ln>
        </p:spPr>
        <p:style>
          <a:lnRef idx="0"/>
          <a:fillRef idx="0"/>
          <a:effectRef idx="0"/>
          <a:fontRef idx="minor"/>
        </p:style>
      </p:sp>
      <p:graphicFrame>
        <p:nvGraphicFramePr>
          <p:cNvPr id="203" name="Google Shape;163;p39"/>
          <p:cNvGraphicFramePr/>
          <p:nvPr/>
        </p:nvGraphicFramePr>
        <p:xfrm>
          <a:off x="952560" y="1809720"/>
          <a:ext cx="7238520" cy="1523520"/>
        </p:xfrm>
        <a:graphic>
          <a:graphicData uri="http://schemas.openxmlformats.org/drawingml/2006/table">
            <a:tbl>
              <a:tblPr/>
              <a:tblGrid>
                <a:gridCol w="2003760"/>
                <a:gridCol w="523476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Ryzen 3 2200g</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r>
                        <a:rPr b="0" lang="en-US" sz="1800" spc="-1" strike="noStrike">
                          <a:latin typeface="Arial"/>
                        </a:rPr>
                        <a:t>ASRock B450M-HDV R4.0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ram</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Crucial Ballistix Sport LT 8GB DDR4 3000MHz</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r>
                        <a:rPr b="0" lang="en-US" sz="1800" spc="-1" strike="noStrike">
                          <a:latin typeface="Arial"/>
                        </a:rPr>
                        <a:t>Kingston A2000 NVMe PCIe M.2 500GB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Google Shape;168;p40"/>
          <p:cNvSpPr/>
          <p:nvPr/>
        </p:nvSpPr>
        <p:spPr>
          <a:xfrm>
            <a:off x="627120" y="61452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a:t>
            </a:r>
            <a:endParaRPr b="0" lang="en-US" sz="3000" spc="-1" strike="noStrike">
              <a:latin typeface="Arial"/>
            </a:endParaRPr>
          </a:p>
        </p:txBody>
      </p:sp>
      <p:sp>
        <p:nvSpPr>
          <p:cNvPr id="205" name="Google Shape;169;p40"/>
          <p:cNvSpPr/>
          <p:nvPr/>
        </p:nvSpPr>
        <p:spPr>
          <a:xfrm>
            <a:off x="806400" y="1534320"/>
            <a:ext cx="3614760" cy="3013200"/>
          </a:xfrm>
          <a:prstGeom prst="rect">
            <a:avLst/>
          </a:prstGeom>
          <a:noFill/>
          <a:ln w="0">
            <a:noFill/>
          </a:ln>
        </p:spPr>
        <p:style>
          <a:lnRef idx="0"/>
          <a:fillRef idx="0"/>
          <a:effectRef idx="0"/>
          <a:fontRef idx="minor"/>
        </p:style>
      </p:sp>
      <p:sp>
        <p:nvSpPr>
          <p:cNvPr id="206" name="Google Shape;170;p40"/>
          <p:cNvSpPr/>
          <p:nvPr/>
        </p:nvSpPr>
        <p:spPr>
          <a:xfrm>
            <a:off x="1020600" y="1759320"/>
            <a:ext cx="2994480" cy="2439360"/>
          </a:xfrm>
          <a:prstGeom prst="rect">
            <a:avLst/>
          </a:prstGeom>
          <a:noFill/>
          <a:ln w="0">
            <a:noFill/>
          </a:ln>
        </p:spPr>
        <p:style>
          <a:lnRef idx="0"/>
          <a:fillRef idx="0"/>
          <a:effectRef idx="0"/>
          <a:fontRef idx="minor"/>
        </p:style>
      </p:sp>
      <p:graphicFrame>
        <p:nvGraphicFramePr>
          <p:cNvPr id="207" name="Google Shape;171;p40"/>
          <p:cNvGraphicFramePr/>
          <p:nvPr/>
        </p:nvGraphicFramePr>
        <p:xfrm>
          <a:off x="952560" y="2114640"/>
          <a:ext cx="7238520" cy="1523520"/>
        </p:xfrm>
        <a:graphic>
          <a:graphicData uri="http://schemas.openxmlformats.org/drawingml/2006/table">
            <a:tbl>
              <a:tblPr/>
              <a:tblGrid>
                <a:gridCol w="1937880"/>
                <a:gridCol w="530064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AMD Athlon 3000G</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r>
                        <a:rPr b="0" lang="en-US" sz="1800" spc="-1" strike="noStrike">
                          <a:latin typeface="Arial"/>
                        </a:rPr>
                        <a:t>Gigabyte A320M-S2H V2</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Crucial Ballistix Sport LT 8GB DDR4 2666MHz</a:t>
                      </a:r>
                      <a:endParaRPr b="0" lang="en-US" sz="1800" spc="-1" strike="noStrike">
                        <a:latin typeface="Arial"/>
                      </a:endParaRPr>
                    </a:p>
                    <a:p>
                      <a:endParaRPr b="0" lang="en-US" sz="1800" spc="-1" strike="noStrike">
                        <a:latin typeface="Arial"/>
                      </a:endParaRPr>
                    </a:p>
                    <a:p>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r>
                        <a:rPr b="0" lang="en-US" sz="1800" spc="-1" strike="noStrike">
                          <a:latin typeface="Arial"/>
                        </a:rPr>
                        <a:t>Seagate Barracuda 1TB HDD</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08" name="Google Shape;172;p40"/>
          <p:cNvSpPr/>
          <p:nvPr/>
        </p:nvSpPr>
        <p:spPr>
          <a:xfrm>
            <a:off x="627120" y="1534320"/>
            <a:ext cx="8070120" cy="275040"/>
          </a:xfrm>
          <a:prstGeom prst="rect">
            <a:avLst/>
          </a:prstGeom>
          <a:noFill/>
          <a:ln w="0">
            <a:noFill/>
          </a:ln>
        </p:spPr>
        <p:style>
          <a:lnRef idx="0"/>
          <a:fillRef idx="0"/>
          <a:effectRef idx="0"/>
          <a:fontRef idx="minor"/>
        </p:style>
        <p:txBody>
          <a:bodyPr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Google Shape;177;p41"/>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a:t>
            </a:r>
            <a:endParaRPr b="0" lang="en-US" sz="3000" spc="-1" strike="noStrike">
              <a:latin typeface="Arial"/>
            </a:endParaRPr>
          </a:p>
        </p:txBody>
      </p:sp>
      <p:sp>
        <p:nvSpPr>
          <p:cNvPr id="210" name="Google Shape;178;p41"/>
          <p:cNvSpPr/>
          <p:nvPr/>
        </p:nvSpPr>
        <p:spPr>
          <a:xfrm>
            <a:off x="637200" y="1461960"/>
            <a:ext cx="3614760" cy="3013200"/>
          </a:xfrm>
          <a:prstGeom prst="rect">
            <a:avLst/>
          </a:prstGeom>
          <a:noFill/>
          <a:ln w="0">
            <a:noFill/>
          </a:ln>
        </p:spPr>
        <p:style>
          <a:lnRef idx="0"/>
          <a:fillRef idx="0"/>
          <a:effectRef idx="0"/>
          <a:fontRef idx="minor"/>
        </p:style>
        <p:txBody>
          <a:bodyPr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lang="en-US" sz="1600" spc="-1" strike="noStrike">
              <a:latin typeface="Arial"/>
            </a:endParaRPr>
          </a:p>
        </p:txBody>
      </p:sp>
      <p:pic>
        <p:nvPicPr>
          <p:cNvPr id="211" name="Google Shape;179;p41" descr=""/>
          <p:cNvPicPr/>
          <p:nvPr/>
        </p:nvPicPr>
        <p:blipFill>
          <a:blip r:embed="rId1"/>
          <a:stretch/>
        </p:blipFill>
        <p:spPr>
          <a:xfrm>
            <a:off x="4045680" y="1156680"/>
            <a:ext cx="5097960" cy="28674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Google Shape;184;p42"/>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 Intel</a:t>
            </a:r>
            <a:endParaRPr b="0" lang="en-US" sz="3000" spc="-1" strike="noStrike">
              <a:latin typeface="Arial"/>
            </a:endParaRPr>
          </a:p>
        </p:txBody>
      </p:sp>
      <p:sp>
        <p:nvSpPr>
          <p:cNvPr id="213" name="Google Shape;185;p42"/>
          <p:cNvSpPr/>
          <p:nvPr/>
        </p:nvSpPr>
        <p:spPr>
          <a:xfrm>
            <a:off x="806400" y="1534320"/>
            <a:ext cx="3614760" cy="486720"/>
          </a:xfrm>
          <a:prstGeom prst="rect">
            <a:avLst/>
          </a:prstGeom>
          <a:noFill/>
          <a:ln w="0">
            <a:noFill/>
          </a:ln>
        </p:spPr>
        <p:style>
          <a:lnRef idx="0"/>
          <a:fillRef idx="0"/>
          <a:effectRef idx="0"/>
          <a:fontRef idx="minor"/>
        </p:style>
      </p:sp>
      <p:sp>
        <p:nvSpPr>
          <p:cNvPr id="214" name="Google Shape;186;p42"/>
          <p:cNvSpPr/>
          <p:nvPr/>
        </p:nvSpPr>
        <p:spPr>
          <a:xfrm>
            <a:off x="1020600" y="1759320"/>
            <a:ext cx="2994480" cy="399960"/>
          </a:xfrm>
          <a:prstGeom prst="rect">
            <a:avLst/>
          </a:prstGeom>
          <a:noFill/>
          <a:ln w="0">
            <a:noFill/>
          </a:ln>
        </p:spPr>
        <p:style>
          <a:lnRef idx="0"/>
          <a:fillRef idx="0"/>
          <a:effectRef idx="0"/>
          <a:fontRef idx="minor"/>
        </p:style>
      </p:sp>
      <p:graphicFrame>
        <p:nvGraphicFramePr>
          <p:cNvPr id="215" name="Google Shape;187;p42"/>
          <p:cNvGraphicFramePr/>
          <p:nvPr/>
        </p:nvGraphicFramePr>
        <p:xfrm>
          <a:off x="952560" y="1809720"/>
          <a:ext cx="7238520" cy="2039040"/>
        </p:xfrm>
        <a:graphic>
          <a:graphicData uri="http://schemas.openxmlformats.org/drawingml/2006/table">
            <a:tbl>
              <a:tblPr/>
              <a:tblGrid>
                <a:gridCol w="2050920"/>
                <a:gridCol w="518760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Intel Core i5-10400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r>
                        <a:rPr b="0" lang="en-US" sz="1800" spc="-1" strike="noStrike">
                          <a:latin typeface="Arial"/>
                        </a:rPr>
                        <a:t>MSI B460M PRO-VDH</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Corsair Vengeance LPX 16GB (2 x 8GB) DDR4 3200MHz</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US" sz="1400" spc="-1" strike="noStrike">
                          <a:solidFill>
                            <a:srgbClr val="000000"/>
                          </a:solidFill>
                          <a:latin typeface="Open Sans"/>
                          <a:ea typeface="Open Sans"/>
                        </a:rPr>
                        <a:t>Kingston A2000 NVMe PCIe M.2 500GB</a:t>
                      </a:r>
                      <a:endParaRPr b="0" lang="en-US" sz="1400" spc="-1" strike="noStrike">
                        <a:latin typeface="Arial"/>
                      </a:endParaRPr>
                    </a:p>
                    <a:p>
                      <a:pPr>
                        <a:lnSpc>
                          <a:spcPct val="100000"/>
                        </a:lnSpc>
                        <a:buNone/>
                        <a:tabLst>
                          <a:tab algn="l" pos="0"/>
                        </a:tabLst>
                      </a:pP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GeForce GT 1030 2GD4 LP OC</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Google Shape;192;p43"/>
          <p:cNvSpPr/>
          <p:nvPr/>
        </p:nvSpPr>
        <p:spPr>
          <a:xfrm>
            <a:off x="61740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 AMD</a:t>
            </a:r>
            <a:endParaRPr b="0" lang="en-US" sz="3000" spc="-1" strike="noStrike">
              <a:latin typeface="Arial"/>
            </a:endParaRPr>
          </a:p>
        </p:txBody>
      </p:sp>
      <p:sp>
        <p:nvSpPr>
          <p:cNvPr id="217" name="Google Shape;193;p43"/>
          <p:cNvSpPr/>
          <p:nvPr/>
        </p:nvSpPr>
        <p:spPr>
          <a:xfrm>
            <a:off x="806400" y="1534320"/>
            <a:ext cx="3614760" cy="3013200"/>
          </a:xfrm>
          <a:prstGeom prst="rect">
            <a:avLst/>
          </a:prstGeom>
          <a:noFill/>
          <a:ln w="0">
            <a:noFill/>
          </a:ln>
        </p:spPr>
        <p:style>
          <a:lnRef idx="0"/>
          <a:fillRef idx="0"/>
          <a:effectRef idx="0"/>
          <a:fontRef idx="minor"/>
        </p:style>
      </p:sp>
      <p:sp>
        <p:nvSpPr>
          <p:cNvPr id="218" name="Google Shape;194;p43"/>
          <p:cNvSpPr/>
          <p:nvPr/>
        </p:nvSpPr>
        <p:spPr>
          <a:xfrm>
            <a:off x="1020600" y="1759320"/>
            <a:ext cx="2994480" cy="399960"/>
          </a:xfrm>
          <a:prstGeom prst="rect">
            <a:avLst/>
          </a:prstGeom>
          <a:noFill/>
          <a:ln w="0">
            <a:noFill/>
          </a:ln>
        </p:spPr>
        <p:style>
          <a:lnRef idx="0"/>
          <a:fillRef idx="0"/>
          <a:effectRef idx="0"/>
          <a:fontRef idx="minor"/>
        </p:style>
      </p:sp>
      <p:graphicFrame>
        <p:nvGraphicFramePr>
          <p:cNvPr id="219" name="Google Shape;195;p43"/>
          <p:cNvGraphicFramePr/>
          <p:nvPr/>
        </p:nvGraphicFramePr>
        <p:xfrm>
          <a:off x="952560" y="1809720"/>
          <a:ext cx="7238520" cy="1904760"/>
        </p:xfrm>
        <a:graphic>
          <a:graphicData uri="http://schemas.openxmlformats.org/drawingml/2006/table">
            <a:tbl>
              <a:tblPr/>
              <a:tblGrid>
                <a:gridCol w="1891080"/>
                <a:gridCol w="534780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AMD Ryzen 5 3600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 </a:t>
                      </a:r>
                      <a:r>
                        <a:rPr b="0" lang="es" sz="1400" spc="-1" strike="noStrike">
                          <a:solidFill>
                            <a:srgbClr val="000000"/>
                          </a:solidFill>
                          <a:latin typeface="Open Sans"/>
                          <a:ea typeface="Open Sans"/>
                        </a:rPr>
                        <a:t>A320M Asrock</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Corsair Vengeance LPX 16GB (2 x 8GB) DDR4 3200MHz</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r>
                        <a:rPr b="0" lang="en-US" sz="1800" spc="-1" strike="noStrike">
                          <a:latin typeface="Arial"/>
                        </a:rPr>
                        <a:t>(Disco duro o SSD): Kingston A2000 NVMe PCIe M.2 500GB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MSI GeForce GT 1030 2GD4 LP OC</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Google Shape;200;p44"/>
          <p:cNvSpPr/>
          <p:nvPr/>
        </p:nvSpPr>
        <p:spPr>
          <a:xfrm>
            <a:off x="63648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a:t>
            </a:r>
            <a:endParaRPr b="0" lang="en-US" sz="3000" spc="-1" strike="noStrike">
              <a:latin typeface="Arial"/>
            </a:endParaRPr>
          </a:p>
        </p:txBody>
      </p:sp>
      <p:sp>
        <p:nvSpPr>
          <p:cNvPr id="221" name="Google Shape;201;p44"/>
          <p:cNvSpPr/>
          <p:nvPr/>
        </p:nvSpPr>
        <p:spPr>
          <a:xfrm>
            <a:off x="1020600" y="1759320"/>
            <a:ext cx="2994480" cy="399960"/>
          </a:xfrm>
          <a:prstGeom prst="rect">
            <a:avLst/>
          </a:prstGeom>
          <a:noFill/>
          <a:ln w="0">
            <a:noFill/>
          </a:ln>
        </p:spPr>
        <p:style>
          <a:lnRef idx="0"/>
          <a:fillRef idx="0"/>
          <a:effectRef idx="0"/>
          <a:fontRef idx="minor"/>
        </p:style>
      </p:sp>
      <p:graphicFrame>
        <p:nvGraphicFramePr>
          <p:cNvPr id="222" name="Google Shape;202;p44"/>
          <p:cNvGraphicFramePr/>
          <p:nvPr/>
        </p:nvGraphicFramePr>
        <p:xfrm>
          <a:off x="952560" y="2114640"/>
          <a:ext cx="7238520" cy="1904760"/>
        </p:xfrm>
        <a:graphic>
          <a:graphicData uri="http://schemas.openxmlformats.org/drawingml/2006/table">
            <a:tbl>
              <a:tblPr/>
              <a:tblGrid>
                <a:gridCol w="1900440"/>
                <a:gridCol w="533808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Intel Core i5-11600K</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r>
                        <a:rPr b="0" lang="en-US" sz="1800" spc="-1" strike="noStrike">
                          <a:latin typeface="Arial"/>
                        </a:rPr>
                        <a:t>ASUS TUF GAMING B560M-PLUS</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Corsair Vengeance LPX 16GB (2 x 8GB) DDR4 3600MHz</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r>
                        <a:rPr b="0" lang="en-US" sz="1800" spc="-1" strike="noStrike">
                          <a:latin typeface="Arial"/>
                        </a:rPr>
                        <a:t>Crucial MX500 500GB SSD</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NVIDIA GeForce GTX 1660 Super</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23" name="Google Shape;203;p44"/>
          <p:cNvSpPr/>
          <p:nvPr/>
        </p:nvSpPr>
        <p:spPr>
          <a:xfrm>
            <a:off x="636480" y="1534320"/>
            <a:ext cx="8070120" cy="275040"/>
          </a:xfrm>
          <a:prstGeom prst="rect">
            <a:avLst/>
          </a:prstGeom>
          <a:noFill/>
          <a:ln w="0">
            <a:noFill/>
          </a:ln>
        </p:spPr>
        <p:style>
          <a:lnRef idx="0"/>
          <a:fillRef idx="0"/>
          <a:effectRef idx="0"/>
          <a:fontRef idx="minor"/>
        </p:style>
        <p:txBody>
          <a:bodyPr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n-US" sz="1600" spc="-1" strike="noStrike">
              <a:latin typeface="Arial"/>
            </a:endParaRPr>
          </a:p>
          <a:p>
            <a:pPr>
              <a:lnSpc>
                <a:spcPct val="150000"/>
              </a:lnSpc>
              <a:buNone/>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Google Shape;208;p45"/>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a:t>
            </a:r>
            <a:endParaRPr b="0" lang="en-US" sz="3000" spc="-1" strike="noStrike">
              <a:latin typeface="Arial"/>
            </a:endParaRPr>
          </a:p>
        </p:txBody>
      </p:sp>
      <p:sp>
        <p:nvSpPr>
          <p:cNvPr id="225" name="Google Shape;209;p45"/>
          <p:cNvSpPr/>
          <p:nvPr/>
        </p:nvSpPr>
        <p:spPr>
          <a:xfrm>
            <a:off x="637200" y="1461960"/>
            <a:ext cx="3614760" cy="3013200"/>
          </a:xfrm>
          <a:prstGeom prst="rect">
            <a:avLst/>
          </a:prstGeom>
          <a:noFill/>
          <a:ln w="0">
            <a:noFill/>
          </a:ln>
        </p:spPr>
        <p:style>
          <a:lnRef idx="0"/>
          <a:fillRef idx="0"/>
          <a:effectRef idx="0"/>
          <a:fontRef idx="minor"/>
        </p:style>
        <p:txBody>
          <a:bodyPr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lang="en-US" sz="1600" spc="-1" strike="noStrike">
              <a:latin typeface="Arial"/>
            </a:endParaRPr>
          </a:p>
        </p:txBody>
      </p:sp>
      <p:pic>
        <p:nvPicPr>
          <p:cNvPr id="226" name="Google Shape;210;p45" descr=""/>
          <p:cNvPicPr/>
          <p:nvPr/>
        </p:nvPicPr>
        <p:blipFill>
          <a:blip r:embed="rId1"/>
          <a:stretch/>
        </p:blipFill>
        <p:spPr>
          <a:xfrm>
            <a:off x="3786480" y="1152000"/>
            <a:ext cx="5357160" cy="30132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Google Shape;215;p46"/>
          <p:cNvSpPr/>
          <p:nvPr/>
        </p:nvSpPr>
        <p:spPr>
          <a:xfrm>
            <a:off x="63648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 - Intel</a:t>
            </a:r>
            <a:endParaRPr b="0" lang="en-US" sz="3000" spc="-1" strike="noStrike">
              <a:latin typeface="Arial"/>
            </a:endParaRPr>
          </a:p>
        </p:txBody>
      </p:sp>
      <p:sp>
        <p:nvSpPr>
          <p:cNvPr id="228" name="Google Shape;216;p46"/>
          <p:cNvSpPr/>
          <p:nvPr/>
        </p:nvSpPr>
        <p:spPr>
          <a:xfrm>
            <a:off x="806400" y="1534320"/>
            <a:ext cx="3614760" cy="3013200"/>
          </a:xfrm>
          <a:prstGeom prst="rect">
            <a:avLst/>
          </a:prstGeom>
          <a:noFill/>
          <a:ln w="0">
            <a:noFill/>
          </a:ln>
        </p:spPr>
        <p:style>
          <a:lnRef idx="0"/>
          <a:fillRef idx="0"/>
          <a:effectRef idx="0"/>
          <a:fontRef idx="minor"/>
        </p:style>
      </p:sp>
      <p:sp>
        <p:nvSpPr>
          <p:cNvPr id="229" name="Google Shape;217;p46"/>
          <p:cNvSpPr/>
          <p:nvPr/>
        </p:nvSpPr>
        <p:spPr>
          <a:xfrm>
            <a:off x="1020600" y="1759320"/>
            <a:ext cx="2994480" cy="399960"/>
          </a:xfrm>
          <a:prstGeom prst="rect">
            <a:avLst/>
          </a:prstGeom>
          <a:noFill/>
          <a:ln w="0">
            <a:noFill/>
          </a:ln>
        </p:spPr>
        <p:style>
          <a:lnRef idx="0"/>
          <a:fillRef idx="0"/>
          <a:effectRef idx="0"/>
          <a:fontRef idx="minor"/>
        </p:style>
      </p:sp>
      <p:graphicFrame>
        <p:nvGraphicFramePr>
          <p:cNvPr id="230" name="Google Shape;218;p46"/>
          <p:cNvGraphicFramePr/>
          <p:nvPr/>
        </p:nvGraphicFramePr>
        <p:xfrm>
          <a:off x="952560" y="1809720"/>
          <a:ext cx="7238520" cy="2020320"/>
        </p:xfrm>
        <a:graphic>
          <a:graphicData uri="http://schemas.openxmlformats.org/drawingml/2006/table">
            <a:tbl>
              <a:tblPr/>
              <a:tblGrid>
                <a:gridCol w="2050920"/>
                <a:gridCol w="518796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Core i9-11900k</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r>
                        <a:rPr b="0" lang="en-US" sz="1800" spc="-1" strike="noStrike">
                          <a:latin typeface="Arial"/>
                        </a:rPr>
                        <a:t>ASUS ROG Maximus XIII Hero</a:t>
                      </a:r>
                      <a:endParaRPr b="0" lang="en-US" sz="1800" spc="-1" strike="noStrike">
                        <a:latin typeface="Arial"/>
                      </a:endParaRPr>
                    </a:p>
                    <a:p>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Corsair Vengeance RGB Pro 32GB (2 x 16GB) DDR4 3200MHz</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buNone/>
                        <a:tabLst>
                          <a:tab algn="l" pos="0"/>
                        </a:tabLst>
                      </a:pPr>
                      <a:r>
                        <a:rPr b="0" lang="en-US" sz="1400" spc="-1" strike="noStrike">
                          <a:solidFill>
                            <a:srgbClr val="000000"/>
                          </a:solidFill>
                          <a:latin typeface="Open Sans"/>
                          <a:ea typeface="Open Sans"/>
                        </a:rPr>
                        <a:t>Corsair Vengeance RGB Pro 32GB (2 x 16GB) DDR4 3200MHz</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NVIDIA GeForce RTX 3080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31" name="Google Shape;219;p46"/>
          <p:cNvSpPr/>
          <p:nvPr/>
        </p:nvSpPr>
        <p:spPr>
          <a:xfrm>
            <a:off x="0" y="-76320"/>
            <a:ext cx="299952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s" sz="1400" spc="-1" strike="noStrike">
                <a:solidFill>
                  <a:srgbClr val="000000"/>
                </a:solidFill>
                <a:latin typeface="Arial"/>
                <a:ea typeface="Arial"/>
              </a:rPr>
              <a:t>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Google Shape;224;p47"/>
          <p:cNvSpPr/>
          <p:nvPr/>
        </p:nvSpPr>
        <p:spPr>
          <a:xfrm>
            <a:off x="63648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 - AMD</a:t>
            </a:r>
            <a:endParaRPr b="0" lang="en-US" sz="3000" spc="-1" strike="noStrike">
              <a:latin typeface="Arial"/>
            </a:endParaRPr>
          </a:p>
        </p:txBody>
      </p:sp>
      <p:sp>
        <p:nvSpPr>
          <p:cNvPr id="233" name="Google Shape;225;p47"/>
          <p:cNvSpPr/>
          <p:nvPr/>
        </p:nvSpPr>
        <p:spPr>
          <a:xfrm>
            <a:off x="806400" y="1534320"/>
            <a:ext cx="3614760" cy="3013200"/>
          </a:xfrm>
          <a:prstGeom prst="rect">
            <a:avLst/>
          </a:prstGeom>
          <a:noFill/>
          <a:ln w="0">
            <a:noFill/>
          </a:ln>
        </p:spPr>
        <p:style>
          <a:lnRef idx="0"/>
          <a:fillRef idx="0"/>
          <a:effectRef idx="0"/>
          <a:fontRef idx="minor"/>
        </p:style>
      </p:sp>
      <p:sp>
        <p:nvSpPr>
          <p:cNvPr id="234" name="Google Shape;226;p47"/>
          <p:cNvSpPr/>
          <p:nvPr/>
        </p:nvSpPr>
        <p:spPr>
          <a:xfrm>
            <a:off x="1020600" y="1759320"/>
            <a:ext cx="2994480" cy="399960"/>
          </a:xfrm>
          <a:prstGeom prst="rect">
            <a:avLst/>
          </a:prstGeom>
          <a:noFill/>
          <a:ln w="0">
            <a:noFill/>
          </a:ln>
        </p:spPr>
        <p:style>
          <a:lnRef idx="0"/>
          <a:fillRef idx="0"/>
          <a:effectRef idx="0"/>
          <a:fontRef idx="minor"/>
        </p:style>
      </p:sp>
      <p:graphicFrame>
        <p:nvGraphicFramePr>
          <p:cNvPr id="235" name="Google Shape;227;p47"/>
          <p:cNvGraphicFramePr/>
          <p:nvPr/>
        </p:nvGraphicFramePr>
        <p:xfrm>
          <a:off x="952560" y="1809720"/>
          <a:ext cx="7238520" cy="1904760"/>
        </p:xfrm>
        <a:graphic>
          <a:graphicData uri="http://schemas.openxmlformats.org/drawingml/2006/table">
            <a:tbl>
              <a:tblPr/>
              <a:tblGrid>
                <a:gridCol w="1919160"/>
                <a:gridCol w="531936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Amd Ryzen 7 5700G</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r>
                        <a:rPr b="0" lang="en-US" sz="1800" spc="-1" strike="noStrike">
                          <a:latin typeface="Arial"/>
                        </a:rPr>
                        <a:t>ASUS ROG Strix B550-F Gaming (Wi-Fi 6)</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Corsair Vengeance RGB Pro 32GB (2 x 16GB) DDR4 3600MHz</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r>
                        <a:rPr b="0" lang="en-US" sz="1800" spc="-1" strike="noStrike">
                          <a:latin typeface="Arial"/>
                        </a:rPr>
                        <a:t>Samsung 980 PRO PCIe 4.0 NVMe M.2 1TB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NVIDIA GeForce RTX 3070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Google Shape;92;p30"/>
          <p:cNvSpPr/>
          <p:nvPr/>
        </p:nvSpPr>
        <p:spPr>
          <a:xfrm>
            <a:off x="3897720" y="1527840"/>
            <a:ext cx="4856040" cy="3066840"/>
          </a:xfrm>
          <a:prstGeom prst="rect">
            <a:avLst/>
          </a:prstGeom>
          <a:noFill/>
          <a:ln w="0">
            <a:noFill/>
          </a:ln>
        </p:spPr>
        <p:style>
          <a:lnRef idx="0"/>
          <a:fillRef idx="0"/>
          <a:effectRef idx="0"/>
          <a:fontRef idx="minor"/>
        </p:style>
        <p:txBody>
          <a:bodyPr anchor="ctr">
            <a:noAutofit/>
          </a:bodyPr>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 action="ppaction://hlinkshowjump?jump=nextslide"/>
              </a:rPr>
              <a:t>Consigna</a:t>
            </a:r>
            <a:endParaRPr b="0" lang="en-US"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1"/>
              </a:rPr>
              <a:t>Detalles</a:t>
            </a:r>
            <a:endParaRPr b="0" lang="en-US"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2"/>
              </a:rPr>
              <a:t>Especificaciones</a:t>
            </a:r>
            <a:r>
              <a:rPr b="1" lang="es" sz="2000" spc="-1" strike="noStrike" u="sng">
                <a:solidFill>
                  <a:srgbClr val="0097a7"/>
                </a:solidFill>
                <a:uFillTx/>
                <a:latin typeface="Open Sans"/>
                <a:ea typeface="Open Sans"/>
                <a:hlinkClick r:id="rId3"/>
              </a:rPr>
              <a:t> de equipos</a:t>
            </a:r>
            <a:endParaRPr b="0" lang="en-US"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4"/>
              </a:rPr>
              <a:t>Entrega</a:t>
            </a:r>
            <a:endParaRPr b="0" lang="en-US" sz="2000" spc="-1" strike="noStrike">
              <a:latin typeface="Arial"/>
            </a:endParaRPr>
          </a:p>
          <a:p>
            <a:pPr marL="457200">
              <a:lnSpc>
                <a:spcPct val="130000"/>
              </a:lnSpc>
              <a:buNone/>
              <a:tabLst>
                <a:tab algn="l" pos="0"/>
              </a:tabLst>
            </a:pPr>
            <a:endParaRPr b="0" lang="en-US" sz="2000" spc="-1" strike="noStrike">
              <a:latin typeface="Arial"/>
            </a:endParaRPr>
          </a:p>
        </p:txBody>
      </p:sp>
      <p:sp>
        <p:nvSpPr>
          <p:cNvPr id="169" name="Google Shape;93;p30"/>
          <p:cNvSpPr/>
          <p:nvPr/>
        </p:nvSpPr>
        <p:spPr>
          <a:xfrm>
            <a:off x="1672920" y="2442960"/>
            <a:ext cx="1590120" cy="84276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100" spc="-1" strike="noStrike">
                <a:solidFill>
                  <a:srgbClr val="ec183f"/>
                </a:solidFill>
                <a:latin typeface="Rajdhani"/>
                <a:ea typeface="Rajdhani"/>
              </a:rPr>
              <a:t>Índice</a:t>
            </a:r>
            <a:endParaRPr b="0" lang="en-US" sz="3100" spc="-1" strike="noStrike">
              <a:latin typeface="Arial"/>
            </a:endParaRPr>
          </a:p>
        </p:txBody>
      </p:sp>
      <p:sp>
        <p:nvSpPr>
          <p:cNvPr id="170" name="Google Shape;94;p30"/>
          <p:cNvSpPr/>
          <p:nvPr/>
        </p:nvSpPr>
        <p:spPr>
          <a:xfrm flipH="1">
            <a:off x="3592800" y="1409400"/>
            <a:ext cx="18720" cy="303300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Google Shape;232;p48"/>
          <p:cNvSpPr/>
          <p:nvPr/>
        </p:nvSpPr>
        <p:spPr>
          <a:xfrm>
            <a:off x="64368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a:t>
            </a:r>
            <a:endParaRPr b="0" lang="en-US" sz="3000" spc="-1" strike="noStrike">
              <a:latin typeface="Arial"/>
            </a:endParaRPr>
          </a:p>
        </p:txBody>
      </p:sp>
      <p:sp>
        <p:nvSpPr>
          <p:cNvPr id="237" name="Google Shape;233;p48"/>
          <p:cNvSpPr/>
          <p:nvPr/>
        </p:nvSpPr>
        <p:spPr>
          <a:xfrm>
            <a:off x="654120" y="1534320"/>
            <a:ext cx="3614760" cy="3013200"/>
          </a:xfrm>
          <a:prstGeom prst="rect">
            <a:avLst/>
          </a:prstGeom>
          <a:noFill/>
          <a:ln w="0">
            <a:noFill/>
          </a:ln>
        </p:spPr>
        <p:style>
          <a:lnRef idx="0"/>
          <a:fillRef idx="0"/>
          <a:effectRef idx="0"/>
          <a:fontRef idx="minor"/>
        </p:style>
      </p:sp>
      <p:sp>
        <p:nvSpPr>
          <p:cNvPr id="238" name="Google Shape;234;p48"/>
          <p:cNvSpPr/>
          <p:nvPr/>
        </p:nvSpPr>
        <p:spPr>
          <a:xfrm>
            <a:off x="868320" y="1759320"/>
            <a:ext cx="2994480" cy="399960"/>
          </a:xfrm>
          <a:prstGeom prst="rect">
            <a:avLst/>
          </a:prstGeom>
          <a:noFill/>
          <a:ln w="0">
            <a:noFill/>
          </a:ln>
        </p:spPr>
        <p:style>
          <a:lnRef idx="0"/>
          <a:fillRef idx="0"/>
          <a:effectRef idx="0"/>
          <a:fontRef idx="minor"/>
        </p:style>
      </p:sp>
      <p:graphicFrame>
        <p:nvGraphicFramePr>
          <p:cNvPr id="239" name="Google Shape;235;p48"/>
          <p:cNvGraphicFramePr/>
          <p:nvPr/>
        </p:nvGraphicFramePr>
        <p:xfrm>
          <a:off x="952560" y="2114640"/>
          <a:ext cx="7238520" cy="1904760"/>
        </p:xfrm>
        <a:graphic>
          <a:graphicData uri="http://schemas.openxmlformats.org/drawingml/2006/table">
            <a:tbl>
              <a:tblPr/>
              <a:tblGrid>
                <a:gridCol w="1947600"/>
                <a:gridCol w="529128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AMD Ryzen 9 5950X</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r>
                        <a:rPr b="0" lang="en-US" sz="1800" spc="-1" strike="noStrike">
                          <a:latin typeface="Arial"/>
                        </a:rPr>
                        <a:t>MSI MEG X570 GODLIKE</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Corsair Dominator Platinum RGB 64GB (4 x 16GB) DDR4 3600MHz</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r>
                        <a:rPr b="0" lang="en-US" sz="1800" spc="-1" strike="noStrike">
                          <a:latin typeface="Arial"/>
                        </a:rPr>
                        <a:t>Samsung 980 PRO PCIe 4.0 NVMe M.2 2TB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r>
                        <a:rPr b="0" lang="en-US" sz="1800" spc="-1" strike="noStrike">
                          <a:latin typeface="Arial"/>
                        </a:rPr>
                        <a:t>NVIDIA GeForce RTX 3090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40" name="Google Shape;236;p48"/>
          <p:cNvSpPr/>
          <p:nvPr/>
        </p:nvSpPr>
        <p:spPr>
          <a:xfrm>
            <a:off x="643680" y="1534320"/>
            <a:ext cx="8070120" cy="275040"/>
          </a:xfrm>
          <a:prstGeom prst="rect">
            <a:avLst/>
          </a:prstGeom>
          <a:noFill/>
          <a:ln w="0">
            <a:noFill/>
          </a:ln>
        </p:spPr>
        <p:style>
          <a:lnRef idx="0"/>
          <a:fillRef idx="0"/>
          <a:effectRef idx="0"/>
          <a:fontRef idx="minor"/>
        </p:style>
        <p:txBody>
          <a:bodyPr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n-US" sz="1600" spc="-1" strike="noStrike">
              <a:latin typeface="Arial"/>
            </a:endParaRPr>
          </a:p>
          <a:p>
            <a:pPr>
              <a:lnSpc>
                <a:spcPct val="150000"/>
              </a:lnSpc>
              <a:buNone/>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241" name="Google Shape;241;p49"/>
          <p:cNvSpPr/>
          <p:nvPr/>
        </p:nvSpPr>
        <p:spPr>
          <a:xfrm>
            <a:off x="3609720" y="1495080"/>
            <a:ext cx="3636720" cy="237780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700" spc="-1" strike="noStrike">
                <a:solidFill>
                  <a:srgbClr val="ffffff"/>
                </a:solidFill>
                <a:latin typeface="Rajdhani"/>
                <a:ea typeface="Rajdhani"/>
              </a:rPr>
              <a:t>Entrega</a:t>
            </a:r>
            <a:endParaRPr b="0" lang="en-US" sz="3700" spc="-1" strike="noStrike">
              <a:latin typeface="Arial"/>
            </a:endParaRPr>
          </a:p>
        </p:txBody>
      </p:sp>
      <p:sp>
        <p:nvSpPr>
          <p:cNvPr id="242" name="Google Shape;242;p49"/>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buNone/>
              <a:tabLst>
                <a:tab algn="l" pos="0"/>
              </a:tabLst>
            </a:pPr>
            <a:r>
              <a:rPr b="1" lang="es" sz="6000" spc="-1" strike="noStrike">
                <a:solidFill>
                  <a:srgbClr val="ffffff"/>
                </a:solidFill>
                <a:latin typeface="Rajdhani"/>
                <a:ea typeface="Rajdhani"/>
              </a:rPr>
              <a:t>4</a:t>
            </a:r>
            <a:endParaRPr b="0" lang="en-US" sz="6000" spc="-1" strike="noStrike">
              <a:latin typeface="Arial"/>
            </a:endParaRPr>
          </a:p>
        </p:txBody>
      </p:sp>
      <p:sp>
        <p:nvSpPr>
          <p:cNvPr id="243" name="Google Shape;243;p49"/>
          <p:cNvSpPr/>
          <p:nvPr/>
        </p:nvSpPr>
        <p:spPr>
          <a:xfrm>
            <a:off x="3438360" y="2141280"/>
            <a:ext cx="18360" cy="108612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Google Shape;248;p50"/>
          <p:cNvSpPr/>
          <p:nvPr/>
        </p:nvSpPr>
        <p:spPr>
          <a:xfrm>
            <a:off x="62604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Entrega</a:t>
            </a:r>
            <a:endParaRPr b="0" lang="en-US" sz="3000" spc="-1" strike="noStrike">
              <a:latin typeface="Arial"/>
            </a:endParaRPr>
          </a:p>
        </p:txBody>
      </p:sp>
      <p:sp>
        <p:nvSpPr>
          <p:cNvPr id="245" name="Google Shape;249;p50"/>
          <p:cNvSpPr/>
          <p:nvPr/>
        </p:nvSpPr>
        <p:spPr>
          <a:xfrm>
            <a:off x="636120" y="1534320"/>
            <a:ext cx="4185000" cy="1443240"/>
          </a:xfrm>
          <a:prstGeom prst="rect">
            <a:avLst/>
          </a:prstGeom>
          <a:noFill/>
          <a:ln w="0">
            <a:noFill/>
          </a:ln>
        </p:spPr>
        <p:style>
          <a:lnRef idx="0"/>
          <a:fillRef idx="0"/>
          <a:effectRef idx="0"/>
          <a:fontRef idx="minor"/>
        </p:style>
        <p:txBody>
          <a:bodyPr anchor="t">
            <a:noAutofit/>
          </a:bodyPr>
          <a:p>
            <a:pPr>
              <a:lnSpc>
                <a:spcPct val="115000"/>
              </a:lnSpc>
              <a:buNone/>
              <a:tabLst>
                <a:tab algn="l" pos="0"/>
              </a:tabLst>
            </a:pPr>
            <a:r>
              <a:rPr b="0" lang="es" sz="1600" spc="-1" strike="noStrike">
                <a:solidFill>
                  <a:srgbClr val="434343"/>
                </a:solidFill>
                <a:latin typeface="Open Sans"/>
                <a:ea typeface="Open Sans"/>
              </a:rPr>
              <a:t>Cada estudiante debe subir a su mochila del viajero un archivo del formato que prefiera (.pdf, .doc, .xls) con el detalle de los diferentes equipos que armó.</a:t>
            </a:r>
            <a:endParaRPr b="0" lang="en-US" sz="1600" spc="-1" strike="noStrike">
              <a:latin typeface="Arial"/>
            </a:endParaRPr>
          </a:p>
        </p:txBody>
      </p:sp>
      <p:pic>
        <p:nvPicPr>
          <p:cNvPr id="246" name="Google Shape;250;p50" descr=""/>
          <p:cNvPicPr/>
          <p:nvPr/>
        </p:nvPicPr>
        <p:blipFill>
          <a:blip r:embed="rId1"/>
          <a:stretch/>
        </p:blipFill>
        <p:spPr>
          <a:xfrm>
            <a:off x="4318920" y="1251000"/>
            <a:ext cx="3270240" cy="1839240"/>
          </a:xfrm>
          <a:prstGeom prst="rect">
            <a:avLst/>
          </a:prstGeom>
          <a:ln w="0">
            <a:noFill/>
          </a:ln>
        </p:spPr>
      </p:pic>
      <p:pic>
        <p:nvPicPr>
          <p:cNvPr id="247" name="Google Shape;251;p50" descr=""/>
          <p:cNvPicPr/>
          <p:nvPr/>
        </p:nvPicPr>
        <p:blipFill>
          <a:blip r:embed="rId2"/>
          <a:stretch/>
        </p:blipFill>
        <p:spPr>
          <a:xfrm>
            <a:off x="5677200" y="1418760"/>
            <a:ext cx="2902320" cy="1632240"/>
          </a:xfrm>
          <a:prstGeom prst="rect">
            <a:avLst/>
          </a:prstGeom>
          <a:ln w="0">
            <a:noFill/>
          </a:ln>
        </p:spPr>
      </p:pic>
      <p:pic>
        <p:nvPicPr>
          <p:cNvPr id="248" name="Google Shape;252;p50" descr=""/>
          <p:cNvPicPr/>
          <p:nvPr/>
        </p:nvPicPr>
        <p:blipFill>
          <a:blip r:embed="rId3"/>
          <a:stretch/>
        </p:blipFill>
        <p:spPr>
          <a:xfrm>
            <a:off x="5047200" y="2153520"/>
            <a:ext cx="2902320" cy="16322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1" name="Google Shape;99;p31"/>
          <p:cNvSpPr/>
          <p:nvPr/>
        </p:nvSpPr>
        <p:spPr>
          <a:xfrm>
            <a:off x="3609720" y="1495080"/>
            <a:ext cx="3332520" cy="237780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700" spc="-1" strike="noStrike">
                <a:solidFill>
                  <a:srgbClr val="ffffff"/>
                </a:solidFill>
                <a:latin typeface="Rajdhani"/>
                <a:ea typeface="Rajdhani"/>
              </a:rPr>
              <a:t>Consigna </a:t>
            </a:r>
            <a:endParaRPr b="0" lang="en-US" sz="3700" spc="-1" strike="noStrike">
              <a:latin typeface="Arial"/>
            </a:endParaRPr>
          </a:p>
        </p:txBody>
      </p:sp>
      <p:sp>
        <p:nvSpPr>
          <p:cNvPr id="172" name="Google Shape;100;p31"/>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buNone/>
              <a:tabLst>
                <a:tab algn="l" pos="0"/>
              </a:tabLst>
            </a:pPr>
            <a:r>
              <a:rPr b="1" lang="es" sz="6000" spc="-1" strike="noStrike">
                <a:solidFill>
                  <a:srgbClr val="ffffff"/>
                </a:solidFill>
                <a:latin typeface="Rajdhani"/>
                <a:ea typeface="Rajdhani"/>
              </a:rPr>
              <a:t>1</a:t>
            </a:r>
            <a:endParaRPr b="0" lang="en-US" sz="6000" spc="-1" strike="noStrike">
              <a:latin typeface="Arial"/>
            </a:endParaRPr>
          </a:p>
        </p:txBody>
      </p:sp>
      <p:sp>
        <p:nvSpPr>
          <p:cNvPr id="173" name="Google Shape;101;p31"/>
          <p:cNvSpPr/>
          <p:nvPr/>
        </p:nvSpPr>
        <p:spPr>
          <a:xfrm>
            <a:off x="3438360" y="2141280"/>
            <a:ext cx="18360" cy="108612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106;p32"/>
          <p:cNvSpPr/>
          <p:nvPr/>
        </p:nvSpPr>
        <p:spPr>
          <a:xfrm>
            <a:off x="626760" y="1458360"/>
            <a:ext cx="4311360" cy="2594880"/>
          </a:xfrm>
          <a:prstGeom prst="rect">
            <a:avLst/>
          </a:prstGeom>
          <a:noFill/>
          <a:ln w="0">
            <a:noFill/>
          </a:ln>
        </p:spPr>
        <p:style>
          <a:lnRef idx="0"/>
          <a:fillRef idx="0"/>
          <a:effectRef idx="0"/>
          <a:fontRef idx="minor"/>
        </p:style>
        <p:txBody>
          <a:bodyPr anchor="t">
            <a:noAutofit/>
          </a:bodyPr>
          <a:p>
            <a:pPr>
              <a:lnSpc>
                <a:spcPct val="115000"/>
              </a:lnSpc>
              <a:buNone/>
              <a:tabLst>
                <a:tab algn="l" pos="0"/>
              </a:tabLst>
            </a:pPr>
            <a:r>
              <a:rPr b="0" lang="es" sz="1600" spc="-1" strike="noStrike">
                <a:solidFill>
                  <a:srgbClr val="434343"/>
                </a:solidFill>
                <a:latin typeface="Open Sans"/>
                <a:ea typeface="Open Sans"/>
              </a:rPr>
              <a:t>En base a lo aprendido de toda la estructura de computadoras, vamos a proceder a armar diferentes computadoras en base a necesidades de uso determinadas y compatibilidades entre sus diferentes componentes.</a:t>
            </a:r>
            <a:endParaRPr b="0" lang="en-US" sz="16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Vamos a armar 9 computadoras de 3 gamas diferentes (gama alta, media y baja) en donde habrá que determinar los componentes compatibles a cada uno.</a:t>
            </a:r>
            <a:endParaRPr b="0" lang="en-US" sz="1600" spc="-1" strike="noStrike">
              <a:latin typeface="Arial"/>
            </a:endParaRPr>
          </a:p>
          <a:p>
            <a:pPr>
              <a:lnSpc>
                <a:spcPct val="115000"/>
              </a:lnSpc>
              <a:buNone/>
              <a:tabLst>
                <a:tab algn="l" pos="0"/>
              </a:tabLst>
            </a:pPr>
            <a:endParaRPr b="0" lang="en-US" sz="1400" spc="-1" strike="noStrike">
              <a:latin typeface="Arial"/>
            </a:endParaRPr>
          </a:p>
          <a:p>
            <a:pPr>
              <a:lnSpc>
                <a:spcPct val="115000"/>
              </a:lnSpc>
              <a:buNone/>
              <a:tabLst>
                <a:tab algn="l" pos="0"/>
              </a:tabLst>
            </a:pPr>
            <a:endParaRPr b="0" lang="en-US" sz="1600" spc="-1" strike="noStrike">
              <a:latin typeface="Arial"/>
            </a:endParaRPr>
          </a:p>
        </p:txBody>
      </p:sp>
      <p:sp>
        <p:nvSpPr>
          <p:cNvPr id="175" name="Google Shape;107;p32"/>
          <p:cNvSpPr/>
          <p:nvPr/>
        </p:nvSpPr>
        <p:spPr>
          <a:xfrm>
            <a:off x="616680" y="608040"/>
            <a:ext cx="311616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Consigna</a:t>
            </a:r>
            <a:endParaRPr b="0" lang="en-US" sz="3000" spc="-1" strike="noStrike">
              <a:latin typeface="Arial"/>
            </a:endParaRPr>
          </a:p>
        </p:txBody>
      </p:sp>
      <p:pic>
        <p:nvPicPr>
          <p:cNvPr id="176" name="Google Shape;108;p32" descr=""/>
          <p:cNvPicPr/>
          <p:nvPr/>
        </p:nvPicPr>
        <p:blipFill>
          <a:blip r:embed="rId1"/>
          <a:stretch/>
        </p:blipFill>
        <p:spPr>
          <a:xfrm>
            <a:off x="4165560" y="1798560"/>
            <a:ext cx="5182920" cy="2915280"/>
          </a:xfrm>
          <a:prstGeom prst="rect">
            <a:avLst/>
          </a:prstGeom>
          <a:ln w="0">
            <a:noFill/>
          </a:ln>
        </p:spPr>
      </p:pic>
      <p:pic>
        <p:nvPicPr>
          <p:cNvPr id="177" name="Google Shape;109;p32" descr=""/>
          <p:cNvPicPr/>
          <p:nvPr/>
        </p:nvPicPr>
        <p:blipFill>
          <a:blip r:embed="rId2"/>
          <a:stretch/>
        </p:blipFill>
        <p:spPr>
          <a:xfrm>
            <a:off x="4881600" y="1290240"/>
            <a:ext cx="1951560" cy="1097640"/>
          </a:xfrm>
          <a:prstGeom prst="rect">
            <a:avLst/>
          </a:prstGeom>
          <a:ln w="0">
            <a:noFill/>
          </a:ln>
        </p:spPr>
      </p:pic>
      <p:pic>
        <p:nvPicPr>
          <p:cNvPr id="178" name="Google Shape;110;p32" descr=""/>
          <p:cNvPicPr/>
          <p:nvPr/>
        </p:nvPicPr>
        <p:blipFill>
          <a:blip r:embed="rId3"/>
          <a:stretch/>
        </p:blipFill>
        <p:spPr>
          <a:xfrm>
            <a:off x="5801400" y="962640"/>
            <a:ext cx="3116160" cy="1752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9" name="Google Shape;115;p33"/>
          <p:cNvSpPr/>
          <p:nvPr/>
        </p:nvSpPr>
        <p:spPr>
          <a:xfrm>
            <a:off x="3609720" y="1495080"/>
            <a:ext cx="3395520" cy="237780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700" spc="-1" strike="noStrike">
                <a:solidFill>
                  <a:srgbClr val="ffffff"/>
                </a:solidFill>
                <a:latin typeface="Rajdhani"/>
                <a:ea typeface="Rajdhani"/>
              </a:rPr>
              <a:t>Detalles</a:t>
            </a:r>
            <a:endParaRPr b="0" lang="en-US" sz="3700" spc="-1" strike="noStrike">
              <a:latin typeface="Arial"/>
            </a:endParaRPr>
          </a:p>
        </p:txBody>
      </p:sp>
      <p:sp>
        <p:nvSpPr>
          <p:cNvPr id="180" name="Google Shape;116;p33"/>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buNone/>
              <a:tabLst>
                <a:tab algn="l" pos="0"/>
              </a:tabLst>
            </a:pPr>
            <a:r>
              <a:rPr b="1" lang="es" sz="6000" spc="-1" strike="noStrike">
                <a:solidFill>
                  <a:srgbClr val="ffffff"/>
                </a:solidFill>
                <a:latin typeface="Rajdhani"/>
                <a:ea typeface="Rajdhani"/>
              </a:rPr>
              <a:t>2</a:t>
            </a:r>
            <a:endParaRPr b="0" lang="en-US" sz="6000" spc="-1" strike="noStrike">
              <a:latin typeface="Arial"/>
            </a:endParaRPr>
          </a:p>
        </p:txBody>
      </p:sp>
      <p:sp>
        <p:nvSpPr>
          <p:cNvPr id="181" name="Google Shape;117;p33"/>
          <p:cNvSpPr/>
          <p:nvPr/>
        </p:nvSpPr>
        <p:spPr>
          <a:xfrm>
            <a:off x="3438360" y="2141280"/>
            <a:ext cx="18360" cy="108612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Google Shape;122;p34"/>
          <p:cNvSpPr/>
          <p:nvPr/>
        </p:nvSpPr>
        <p:spPr>
          <a:xfrm>
            <a:off x="616680" y="61416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Detalles de armado</a:t>
            </a:r>
            <a:endParaRPr b="0" lang="en-US" sz="3000" spc="-1" strike="noStrike">
              <a:latin typeface="Arial"/>
            </a:endParaRPr>
          </a:p>
        </p:txBody>
      </p:sp>
      <p:sp>
        <p:nvSpPr>
          <p:cNvPr id="183" name="Google Shape;123;p34"/>
          <p:cNvSpPr/>
          <p:nvPr/>
        </p:nvSpPr>
        <p:spPr>
          <a:xfrm>
            <a:off x="626760" y="1468080"/>
            <a:ext cx="4057920" cy="3255120"/>
          </a:xfrm>
          <a:prstGeom prst="rect">
            <a:avLst/>
          </a:prstGeom>
          <a:noFill/>
          <a:ln w="0">
            <a:noFill/>
          </a:ln>
        </p:spPr>
        <p:style>
          <a:lnRef idx="0"/>
          <a:fillRef idx="0"/>
          <a:effectRef idx="0"/>
          <a:fontRef idx="minor"/>
        </p:style>
        <p:txBody>
          <a:bodyPr anchor="t">
            <a:noAutofit/>
          </a:bodyPr>
          <a:p>
            <a:pPr>
              <a:lnSpc>
                <a:spcPct val="115000"/>
              </a:lnSpc>
              <a:buNone/>
              <a:tabLst>
                <a:tab algn="l" pos="0"/>
              </a:tabLst>
            </a:pPr>
            <a:r>
              <a:rPr b="0" lang="es" sz="1600" spc="-1" strike="noStrike">
                <a:solidFill>
                  <a:srgbClr val="434343"/>
                </a:solidFill>
                <a:latin typeface="Open Sans"/>
                <a:ea typeface="Open Sans"/>
              </a:rPr>
              <a:t>Para el armado vamos a tener un cuadro de especificaciones donde tendremos separado.</a:t>
            </a:r>
            <a:endParaRPr b="0" lang="en-US" sz="1600" spc="-1" strike="noStrike">
              <a:latin typeface="Arial"/>
            </a:endParaRPr>
          </a:p>
          <a:p>
            <a:pPr>
              <a:lnSpc>
                <a:spcPct val="115000"/>
              </a:lnSpc>
              <a:buNone/>
              <a:tabLst>
                <a:tab algn="l" pos="0"/>
              </a:tabLst>
            </a:pP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Procesador</a:t>
            </a: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Placa madre</a:t>
            </a: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primaria</a:t>
            </a: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secundaria</a:t>
            </a: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GPU (si es que fuera necesario)</a:t>
            </a:r>
            <a:endParaRPr b="0" lang="en-US" sz="1600" spc="-1" strike="noStrike">
              <a:latin typeface="Arial"/>
            </a:endParaRPr>
          </a:p>
          <a:p>
            <a:pPr>
              <a:lnSpc>
                <a:spcPct val="115000"/>
              </a:lnSpc>
              <a:buNone/>
              <a:tabLst>
                <a:tab algn="l" pos="0"/>
              </a:tabLst>
            </a:pPr>
            <a:endParaRPr b="0" lang="en-US" sz="1400" spc="-1" strike="noStrike">
              <a:latin typeface="Arial"/>
            </a:endParaRPr>
          </a:p>
        </p:txBody>
      </p:sp>
      <p:sp>
        <p:nvSpPr>
          <p:cNvPr id="184" name="Google Shape;124;p34"/>
          <p:cNvSpPr/>
          <p:nvPr/>
        </p:nvSpPr>
        <p:spPr>
          <a:xfrm>
            <a:off x="4804920" y="1427400"/>
            <a:ext cx="3789360" cy="2353680"/>
          </a:xfrm>
          <a:prstGeom prst="rect">
            <a:avLst/>
          </a:prstGeom>
          <a:noFill/>
          <a:ln w="0">
            <a:noFill/>
          </a:ln>
        </p:spPr>
        <p:style>
          <a:lnRef idx="0"/>
          <a:fillRef idx="0"/>
          <a:effectRef idx="0"/>
          <a:fontRef idx="minor"/>
        </p:style>
        <p:txBody>
          <a:bodyPr tIns="91440" bIns="91440" anchor="t">
            <a:spAutoFit/>
          </a:bodyPr>
          <a:p>
            <a:pPr>
              <a:lnSpc>
                <a:spcPct val="115000"/>
              </a:lnSpc>
              <a:buNone/>
              <a:tabLst>
                <a:tab algn="l" pos="0"/>
              </a:tabLst>
            </a:pPr>
            <a:r>
              <a:rPr b="0" lang="es" sz="1600" spc="-1" strike="noStrike">
                <a:solidFill>
                  <a:srgbClr val="434343"/>
                </a:solidFill>
                <a:latin typeface="Open Sans"/>
                <a:ea typeface="Open Sans"/>
              </a:rPr>
              <a:t>Deberemos armar </a:t>
            </a:r>
            <a:endParaRPr b="0" lang="en-US" sz="16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computadoras por gama, donde cada una de estas  serán compatibles con </a:t>
            </a:r>
            <a:r>
              <a:rPr b="1" lang="es" sz="1600" spc="-1" strike="noStrike">
                <a:solidFill>
                  <a:srgbClr val="434343"/>
                </a:solidFill>
                <a:latin typeface="Open Sans"/>
                <a:ea typeface="Open Sans"/>
              </a:rPr>
              <a:t>Intel</a:t>
            </a:r>
            <a:r>
              <a:rPr b="0" lang="es" sz="1600" spc="-1" strike="noStrike">
                <a:solidFill>
                  <a:srgbClr val="434343"/>
                </a:solidFill>
                <a:latin typeface="Open Sans"/>
                <a:ea typeface="Open Sans"/>
              </a:rPr>
              <a:t> o </a:t>
            </a:r>
            <a:r>
              <a:rPr b="1" lang="es" sz="1600" spc="-1" strike="noStrike">
                <a:solidFill>
                  <a:srgbClr val="434343"/>
                </a:solidFill>
                <a:latin typeface="Open Sans"/>
                <a:ea typeface="Open Sans"/>
              </a:rPr>
              <a:t>AMD</a:t>
            </a:r>
            <a:r>
              <a:rPr b="0" lang="es" sz="1600" spc="-1" strike="noStrike">
                <a:solidFill>
                  <a:srgbClr val="434343"/>
                </a:solidFill>
                <a:latin typeface="Open Sans"/>
                <a:ea typeface="Open Sans"/>
              </a:rPr>
              <a:t>.</a:t>
            </a:r>
            <a:endParaRPr b="0" lang="en-US" sz="1600" spc="-1" strike="noStrike">
              <a:latin typeface="Arial"/>
            </a:endParaRPr>
          </a:p>
          <a:p>
            <a:pPr>
              <a:lnSpc>
                <a:spcPct val="115000"/>
              </a:lnSpc>
              <a:buNone/>
              <a:tabLst>
                <a:tab algn="l" pos="0"/>
              </a:tabLst>
            </a:pPr>
            <a:r>
              <a:rPr b="1" lang="es" sz="1600" spc="-1" strike="noStrike">
                <a:solidFill>
                  <a:srgbClr val="434343"/>
                </a:solidFill>
                <a:latin typeface="Open Sans"/>
                <a:ea typeface="Open Sans"/>
              </a:rPr>
              <a:t>El tercer ordenador debe ser armado a libre criterio del estudiante.</a:t>
            </a:r>
            <a:endParaRPr b="0" lang="en-US" sz="1600" spc="-1" strike="noStrike">
              <a:latin typeface="Arial"/>
            </a:endParaRPr>
          </a:p>
          <a:p>
            <a:pPr>
              <a:lnSpc>
                <a:spcPct val="100000"/>
              </a:lnSpc>
              <a:buNone/>
              <a:tabLst>
                <a:tab algn="l" pos="0"/>
              </a:tabLst>
            </a:pPr>
            <a:endParaRPr b="0" lang="en-US" sz="1400" spc="-1" strike="noStrike">
              <a:latin typeface="Arial"/>
            </a:endParaRPr>
          </a:p>
        </p:txBody>
      </p:sp>
      <p:pic>
        <p:nvPicPr>
          <p:cNvPr id="185" name="Google Shape;125;p34" descr=""/>
          <p:cNvPicPr/>
          <p:nvPr/>
        </p:nvPicPr>
        <p:blipFill>
          <a:blip r:embed="rId1"/>
          <a:stretch/>
        </p:blipFill>
        <p:spPr>
          <a:xfrm>
            <a:off x="5615640" y="3197160"/>
            <a:ext cx="2899440" cy="1630800"/>
          </a:xfrm>
          <a:prstGeom prst="rect">
            <a:avLst/>
          </a:prstGeom>
          <a:ln w="0">
            <a:noFill/>
          </a:ln>
        </p:spPr>
      </p:pic>
      <p:pic>
        <p:nvPicPr>
          <p:cNvPr id="186" name="Google Shape;126;p34" descr=""/>
          <p:cNvPicPr/>
          <p:nvPr/>
        </p:nvPicPr>
        <p:blipFill>
          <a:blip r:embed="rId2"/>
          <a:stretch/>
        </p:blipFill>
        <p:spPr>
          <a:xfrm>
            <a:off x="4457160" y="3440520"/>
            <a:ext cx="2163960" cy="12171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Google Shape;131;p35"/>
          <p:cNvSpPr/>
          <p:nvPr/>
        </p:nvSpPr>
        <p:spPr>
          <a:xfrm>
            <a:off x="4852080" y="1624320"/>
            <a:ext cx="3497760" cy="2615400"/>
          </a:xfrm>
          <a:prstGeom prst="roundRect">
            <a:avLst>
              <a:gd name="adj" fmla="val 16667"/>
            </a:avLst>
          </a:prstGeom>
          <a:solidFill>
            <a:srgbClr val="434343"/>
          </a:solidFill>
          <a:ln w="9525">
            <a:solidFill>
              <a:srgbClr val="595959"/>
            </a:solidFill>
            <a:round/>
          </a:ln>
        </p:spPr>
        <p:style>
          <a:lnRef idx="0"/>
          <a:fillRef idx="0"/>
          <a:effectRef idx="0"/>
          <a:fontRef idx="minor"/>
        </p:style>
        <p:txBody>
          <a:bodyPr tIns="91440" bIns="91440" anchor="ctr">
            <a:noAutofit/>
          </a:bodyPr>
          <a:p>
            <a:pPr marL="822960">
              <a:lnSpc>
                <a:spcPct val="100000"/>
              </a:lnSpc>
              <a:buNone/>
              <a:tabLst>
                <a:tab algn="l" pos="0"/>
              </a:tabLst>
            </a:pPr>
            <a:endParaRPr b="0" lang="en-US" sz="1200" spc="-1" strike="noStrike">
              <a:latin typeface="Arial"/>
            </a:endParaRPr>
          </a:p>
          <a:p>
            <a:pPr marL="822960">
              <a:lnSpc>
                <a:spcPct val="100000"/>
              </a:lnSpc>
              <a:buNone/>
              <a:tabLst>
                <a:tab algn="l" pos="0"/>
              </a:tabLst>
            </a:pPr>
            <a:endParaRPr b="0" lang="en-US" sz="1200" spc="-1" strike="noStrike">
              <a:latin typeface="Arial"/>
            </a:endParaRPr>
          </a:p>
        </p:txBody>
      </p:sp>
      <p:sp>
        <p:nvSpPr>
          <p:cNvPr id="188" name="Google Shape;132;p35"/>
          <p:cNvSpPr/>
          <p:nvPr/>
        </p:nvSpPr>
        <p:spPr>
          <a:xfrm>
            <a:off x="614880" y="615600"/>
            <a:ext cx="183888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Detalles</a:t>
            </a:r>
            <a:endParaRPr b="0" lang="en-US" sz="3000" spc="-1" strike="noStrike">
              <a:latin typeface="Arial"/>
            </a:endParaRPr>
          </a:p>
        </p:txBody>
      </p:sp>
      <p:sp>
        <p:nvSpPr>
          <p:cNvPr id="189" name="Google Shape;133;p35"/>
          <p:cNvSpPr/>
          <p:nvPr/>
        </p:nvSpPr>
        <p:spPr>
          <a:xfrm>
            <a:off x="614880" y="1469520"/>
            <a:ext cx="3765240" cy="2817360"/>
          </a:xfrm>
          <a:prstGeom prst="rect">
            <a:avLst/>
          </a:prstGeom>
          <a:noFill/>
          <a:ln w="0">
            <a:noFill/>
          </a:ln>
        </p:spPr>
        <p:style>
          <a:lnRef idx="0"/>
          <a:fillRef idx="0"/>
          <a:effectRef idx="0"/>
          <a:fontRef idx="minor"/>
        </p:style>
        <p:txBody>
          <a:bodyPr anchor="t">
            <a:noAutofit/>
          </a:bodyPr>
          <a:p>
            <a:pPr>
              <a:lnSpc>
                <a:spcPct val="115000"/>
              </a:lnSpc>
              <a:buNone/>
              <a:tabLst>
                <a:tab algn="l" pos="0"/>
              </a:tabLst>
            </a:pPr>
            <a:r>
              <a:rPr b="1" lang="es" sz="1700" spc="-1" strike="noStrike">
                <a:solidFill>
                  <a:srgbClr val="434343"/>
                </a:solidFill>
                <a:latin typeface="Rajdhani"/>
                <a:ea typeface="Rajdhani"/>
              </a:rPr>
              <a:t>¿Por qué esta actividad?¿Sirve este ejercicio de armar computadoras?</a:t>
            </a:r>
            <a:endParaRPr b="0" lang="en-US" sz="1700" spc="-1" strike="noStrike">
              <a:latin typeface="Arial"/>
            </a:endParaRPr>
          </a:p>
          <a:p>
            <a:pPr>
              <a:lnSpc>
                <a:spcPct val="115000"/>
              </a:lnSpc>
              <a:buNone/>
              <a:tabLst>
                <a:tab algn="l" pos="0"/>
              </a:tabLst>
            </a:pPr>
            <a:endParaRPr b="0" lang="en-US" sz="18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lang="en-US" sz="1600" spc="-1" strike="noStrike">
              <a:latin typeface="Arial"/>
            </a:endParaRPr>
          </a:p>
          <a:p>
            <a:pPr algn="just">
              <a:lnSpc>
                <a:spcPct val="150000"/>
              </a:lnSpc>
              <a:buNone/>
              <a:tabLst>
                <a:tab algn="l" pos="0"/>
              </a:tabLst>
            </a:pPr>
            <a:endParaRPr b="0" lang="en-US" sz="1600" spc="-1" strike="noStrike">
              <a:latin typeface="Arial"/>
            </a:endParaRPr>
          </a:p>
          <a:p>
            <a:pPr algn="just">
              <a:lnSpc>
                <a:spcPct val="150000"/>
              </a:lnSpc>
              <a:buNone/>
              <a:tabLst>
                <a:tab algn="l" pos="0"/>
              </a:tabLst>
            </a:pPr>
            <a:endParaRPr b="0" lang="en-US" sz="1500" spc="-1" strike="noStrike">
              <a:latin typeface="Arial"/>
            </a:endParaRPr>
          </a:p>
          <a:p>
            <a:pPr algn="just">
              <a:lnSpc>
                <a:spcPct val="150000"/>
              </a:lnSpc>
              <a:buNone/>
              <a:tabLst>
                <a:tab algn="l" pos="0"/>
              </a:tabLst>
            </a:pPr>
            <a:endParaRPr b="0" lang="en-US" sz="1500" spc="-1" strike="noStrike">
              <a:latin typeface="Arial"/>
            </a:endParaRPr>
          </a:p>
        </p:txBody>
      </p:sp>
      <p:sp>
        <p:nvSpPr>
          <p:cNvPr id="190" name="Google Shape;134;p35"/>
          <p:cNvSpPr/>
          <p:nvPr/>
        </p:nvSpPr>
        <p:spPr>
          <a:xfrm>
            <a:off x="5082840" y="1767960"/>
            <a:ext cx="3055680" cy="2711160"/>
          </a:xfrm>
          <a:prstGeom prst="rect">
            <a:avLst/>
          </a:prstGeom>
          <a:noFill/>
          <a:ln w="0">
            <a:noFill/>
          </a:ln>
        </p:spPr>
        <p:style>
          <a:lnRef idx="0"/>
          <a:fillRef idx="0"/>
          <a:effectRef idx="0"/>
          <a:fontRef idx="minor"/>
        </p:style>
        <p:txBody>
          <a:bodyPr tIns="91440" bIns="91440" anchor="t">
            <a:spAutoFit/>
          </a:bodyPr>
          <a:p>
            <a:pPr>
              <a:lnSpc>
                <a:spcPct val="130000"/>
              </a:lnSpc>
              <a:buNone/>
              <a:tabLst>
                <a:tab algn="l" pos="0"/>
              </a:tabLst>
            </a:pPr>
            <a:r>
              <a:rPr b="0" lang="es" sz="1600" spc="-1" strike="noStrike">
                <a:solidFill>
                  <a:srgbClr val="ffffff"/>
                </a:solidFill>
                <a:latin typeface="Open Sans"/>
                <a:ea typeface="Open Sans"/>
              </a:rPr>
              <a:t>Recordemos que para</a:t>
            </a:r>
            <a:endParaRPr b="0" lang="en-US" sz="1600" spc="-1" strike="noStrike">
              <a:latin typeface="Arial"/>
            </a:endParaRPr>
          </a:p>
          <a:p>
            <a:pPr>
              <a:lnSpc>
                <a:spcPct val="130000"/>
              </a:lnSpc>
              <a:buNone/>
              <a:tabLst>
                <a:tab algn="l" pos="0"/>
              </a:tabLst>
            </a:pPr>
            <a:r>
              <a:rPr b="0" lang="es" sz="1600" spc="-1" strike="noStrike">
                <a:solidFill>
                  <a:srgbClr val="ffffff"/>
                </a:solidFill>
                <a:latin typeface="Open Sans"/>
                <a:ea typeface="Open Sans"/>
              </a:rPr>
              <a:t>los diferentes componentes existen ciertas características como los </a:t>
            </a:r>
            <a:r>
              <a:rPr b="1" lang="es" sz="1600" spc="-1" strike="noStrike">
                <a:solidFill>
                  <a:srgbClr val="ffffff"/>
                </a:solidFill>
                <a:latin typeface="Open Sans"/>
                <a:ea typeface="Open Sans"/>
              </a:rPr>
              <a:t>sockets, frecuencia y conectores</a:t>
            </a:r>
            <a:r>
              <a:rPr b="0" lang="es" sz="1600" spc="-1" strike="noStrike">
                <a:solidFill>
                  <a:srgbClr val="ffffff"/>
                </a:solidFill>
                <a:latin typeface="Open Sans"/>
                <a:ea typeface="Open Sans"/>
              </a:rPr>
              <a:t>, los cuales hay que tener </a:t>
            </a:r>
            <a:r>
              <a:rPr b="1" lang="es" sz="1600" spc="-1" strike="noStrike">
                <a:solidFill>
                  <a:srgbClr val="ffffff"/>
                </a:solidFill>
                <a:latin typeface="Open Sans"/>
                <a:ea typeface="Open Sans"/>
              </a:rPr>
              <a:t>en cuenta </a:t>
            </a:r>
            <a:r>
              <a:rPr b="0" lang="es" sz="1600" spc="-1" strike="noStrike">
                <a:solidFill>
                  <a:srgbClr val="ffffff"/>
                </a:solidFill>
                <a:latin typeface="Open Sans"/>
                <a:ea typeface="Open Sans"/>
              </a:rPr>
              <a:t>para la compatibilidad.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91" name="Google Shape;139;p36"/>
          <p:cNvSpPr/>
          <p:nvPr/>
        </p:nvSpPr>
        <p:spPr>
          <a:xfrm>
            <a:off x="3609720" y="1495080"/>
            <a:ext cx="4808160" cy="237780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700" spc="-1" strike="noStrike">
                <a:solidFill>
                  <a:srgbClr val="ffffff"/>
                </a:solidFill>
                <a:latin typeface="Rajdhani"/>
                <a:ea typeface="Rajdhani"/>
              </a:rPr>
              <a:t>Especificaciones</a:t>
            </a:r>
            <a:endParaRPr b="0" lang="en-US" sz="3700" spc="-1" strike="noStrike">
              <a:latin typeface="Arial"/>
            </a:endParaRPr>
          </a:p>
          <a:p>
            <a:pPr>
              <a:lnSpc>
                <a:spcPct val="90000"/>
              </a:lnSpc>
              <a:buNone/>
              <a:tabLst>
                <a:tab algn="l" pos="0"/>
              </a:tabLst>
            </a:pPr>
            <a:r>
              <a:rPr b="1" lang="es" sz="3700" spc="-1" strike="noStrike">
                <a:solidFill>
                  <a:srgbClr val="ffffff"/>
                </a:solidFill>
                <a:latin typeface="Rajdhani"/>
                <a:ea typeface="Rajdhani"/>
              </a:rPr>
              <a:t>de equipos</a:t>
            </a:r>
            <a:endParaRPr b="0" lang="en-US" sz="3700" spc="-1" strike="noStrike">
              <a:latin typeface="Arial"/>
            </a:endParaRPr>
          </a:p>
        </p:txBody>
      </p:sp>
      <p:sp>
        <p:nvSpPr>
          <p:cNvPr id="192" name="Google Shape;140;p36"/>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buNone/>
              <a:tabLst>
                <a:tab algn="l" pos="0"/>
              </a:tabLst>
            </a:pPr>
            <a:r>
              <a:rPr b="1" lang="es" sz="6000" spc="-1" strike="noStrike">
                <a:solidFill>
                  <a:srgbClr val="ffffff"/>
                </a:solidFill>
                <a:latin typeface="Rajdhani"/>
                <a:ea typeface="Rajdhani"/>
              </a:rPr>
              <a:t>3</a:t>
            </a:r>
            <a:endParaRPr b="0" lang="en-US" sz="6000" spc="-1" strike="noStrike">
              <a:latin typeface="Arial"/>
            </a:endParaRPr>
          </a:p>
        </p:txBody>
      </p:sp>
      <p:sp>
        <p:nvSpPr>
          <p:cNvPr id="193" name="Google Shape;141;p36"/>
          <p:cNvSpPr/>
          <p:nvPr/>
        </p:nvSpPr>
        <p:spPr>
          <a:xfrm>
            <a:off x="3438360" y="2141280"/>
            <a:ext cx="18360" cy="108612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Google Shape;146;p37"/>
          <p:cNvSpPr/>
          <p:nvPr/>
        </p:nvSpPr>
        <p:spPr>
          <a:xfrm>
            <a:off x="617400" y="60192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a:t>
            </a:r>
            <a:endParaRPr b="0" lang="en-US" sz="3000" spc="-1" strike="noStrike">
              <a:latin typeface="Arial"/>
            </a:endParaRPr>
          </a:p>
        </p:txBody>
      </p:sp>
      <p:sp>
        <p:nvSpPr>
          <p:cNvPr id="195" name="Google Shape;147;p37"/>
          <p:cNvSpPr/>
          <p:nvPr/>
        </p:nvSpPr>
        <p:spPr>
          <a:xfrm>
            <a:off x="627840" y="1528200"/>
            <a:ext cx="3614760" cy="3013200"/>
          </a:xfrm>
          <a:prstGeom prst="rect">
            <a:avLst/>
          </a:prstGeom>
          <a:noFill/>
          <a:ln w="0">
            <a:noFill/>
          </a:ln>
        </p:spPr>
        <p:style>
          <a:lnRef idx="0"/>
          <a:fillRef idx="0"/>
          <a:effectRef idx="0"/>
          <a:fontRef idx="minor"/>
        </p:style>
        <p:txBody>
          <a:bodyPr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lang="en-US" sz="1600" spc="-1" strike="noStrike">
              <a:latin typeface="Arial"/>
            </a:endParaRPr>
          </a:p>
        </p:txBody>
      </p:sp>
      <p:pic>
        <p:nvPicPr>
          <p:cNvPr id="196" name="Google Shape;148;p37" descr=""/>
          <p:cNvPicPr/>
          <p:nvPr/>
        </p:nvPicPr>
        <p:blipFill>
          <a:blip r:embed="rId1"/>
          <a:stretch/>
        </p:blipFill>
        <p:spPr>
          <a:xfrm>
            <a:off x="4406400" y="1249920"/>
            <a:ext cx="4699440" cy="2643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2023-05-26T20:38:22Z</dcterms:modified>
  <cp:revision>1</cp:revision>
  <dc:subject/>
  <dc:title/>
</cp:coreProperties>
</file>