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1719150"/>
            <a:ext cx="8520600" cy="10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 sz="9600"/>
              <a:t>Twitter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95800" y="178775"/>
            <a:ext cx="4277100" cy="48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995800" y="175350"/>
            <a:ext cx="4277100" cy="2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180350" y="1904675"/>
            <a:ext cx="2968500" cy="30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227100" y="1813575"/>
            <a:ext cx="1605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00"/>
              <a:t>[ feed.component]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611712" y="90750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 nav-bar.component ]</a:t>
            </a:r>
          </a:p>
        </p:txBody>
      </p:sp>
      <p:sp>
        <p:nvSpPr>
          <p:cNvPr id="66" name="Shape 66"/>
          <p:cNvSpPr/>
          <p:nvPr/>
        </p:nvSpPr>
        <p:spPr>
          <a:xfrm>
            <a:off x="1995800" y="515275"/>
            <a:ext cx="1107000" cy="209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995800" y="424175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 router outlet]</a:t>
            </a:r>
          </a:p>
        </p:txBody>
      </p:sp>
      <p:sp>
        <p:nvSpPr>
          <p:cNvPr id="68" name="Shape 68"/>
          <p:cNvSpPr/>
          <p:nvPr/>
        </p:nvSpPr>
        <p:spPr>
          <a:xfrm>
            <a:off x="7936269" y="174600"/>
            <a:ext cx="1107000" cy="11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970750" y="1506050"/>
            <a:ext cx="1072500" cy="11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>
            <a:stCxn id="69" idx="1"/>
            <a:endCxn id="71" idx="3"/>
          </p:cNvCxnSpPr>
          <p:nvPr/>
        </p:nvCxnSpPr>
        <p:spPr>
          <a:xfrm rot="10800000">
            <a:off x="5179550" y="1068800"/>
            <a:ext cx="27912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68" idx="1"/>
            <a:endCxn id="71" idx="3"/>
          </p:cNvCxnSpPr>
          <p:nvPr/>
        </p:nvCxnSpPr>
        <p:spPr>
          <a:xfrm flipH="1">
            <a:off x="5179569" y="724650"/>
            <a:ext cx="27567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x="7888037" y="125125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 form-login.component ]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936275" y="1446850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 form-signup.component ]</a:t>
            </a:r>
          </a:p>
        </p:txBody>
      </p:sp>
      <p:sp>
        <p:nvSpPr>
          <p:cNvPr id="75" name="Shape 75"/>
          <p:cNvSpPr/>
          <p:nvPr/>
        </p:nvSpPr>
        <p:spPr>
          <a:xfrm>
            <a:off x="243619" y="331400"/>
            <a:ext cx="1072500" cy="11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09112" y="297025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[Menu</a:t>
            </a:r>
            <a:r>
              <a:rPr lang="es" sz="600"/>
              <a:t>.component ]</a:t>
            </a:r>
          </a:p>
        </p:txBody>
      </p:sp>
      <p:cxnSp>
        <p:nvCxnSpPr>
          <p:cNvPr id="77" name="Shape 77"/>
          <p:cNvCxnSpPr>
            <a:stCxn id="75" idx="3"/>
            <a:endCxn id="66" idx="1"/>
          </p:cNvCxnSpPr>
          <p:nvPr/>
        </p:nvCxnSpPr>
        <p:spPr>
          <a:xfrm>
            <a:off x="1316119" y="881450"/>
            <a:ext cx="6798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/>
          <p:nvPr/>
        </p:nvSpPr>
        <p:spPr>
          <a:xfrm>
            <a:off x="7496450" y="3995249"/>
            <a:ext cx="1605000" cy="10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496450" y="3053071"/>
            <a:ext cx="16050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554684" y="3506933"/>
            <a:ext cx="14886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Tweet 2</a:t>
            </a:r>
          </a:p>
        </p:txBody>
      </p:sp>
      <p:sp>
        <p:nvSpPr>
          <p:cNvPr id="81" name="Shape 81"/>
          <p:cNvSpPr/>
          <p:nvPr/>
        </p:nvSpPr>
        <p:spPr>
          <a:xfrm>
            <a:off x="7554684" y="3134352"/>
            <a:ext cx="14886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Tweet 1</a:t>
            </a:r>
          </a:p>
        </p:txBody>
      </p:sp>
      <p:sp>
        <p:nvSpPr>
          <p:cNvPr id="82" name="Shape 82"/>
          <p:cNvSpPr/>
          <p:nvPr/>
        </p:nvSpPr>
        <p:spPr>
          <a:xfrm>
            <a:off x="8618787" y="4200614"/>
            <a:ext cx="4245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User 3</a:t>
            </a:r>
          </a:p>
        </p:txBody>
      </p:sp>
      <p:sp>
        <p:nvSpPr>
          <p:cNvPr id="83" name="Shape 83"/>
          <p:cNvSpPr/>
          <p:nvPr/>
        </p:nvSpPr>
        <p:spPr>
          <a:xfrm>
            <a:off x="7554700" y="4200614"/>
            <a:ext cx="4245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User 1</a:t>
            </a:r>
          </a:p>
        </p:txBody>
      </p:sp>
      <p:sp>
        <p:nvSpPr>
          <p:cNvPr id="84" name="Shape 84"/>
          <p:cNvSpPr/>
          <p:nvPr/>
        </p:nvSpPr>
        <p:spPr>
          <a:xfrm>
            <a:off x="8086744" y="4200614"/>
            <a:ext cx="4245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User 2</a:t>
            </a:r>
          </a:p>
        </p:txBody>
      </p:sp>
      <p:sp>
        <p:nvSpPr>
          <p:cNvPr id="85" name="Shape 85"/>
          <p:cNvSpPr/>
          <p:nvPr/>
        </p:nvSpPr>
        <p:spPr>
          <a:xfrm>
            <a:off x="8618787" y="4663888"/>
            <a:ext cx="4245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User 3</a:t>
            </a:r>
          </a:p>
        </p:txBody>
      </p:sp>
      <p:sp>
        <p:nvSpPr>
          <p:cNvPr id="86" name="Shape 86"/>
          <p:cNvSpPr/>
          <p:nvPr/>
        </p:nvSpPr>
        <p:spPr>
          <a:xfrm>
            <a:off x="7554700" y="4663888"/>
            <a:ext cx="4245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User 1</a:t>
            </a:r>
          </a:p>
        </p:txBody>
      </p:sp>
      <p:sp>
        <p:nvSpPr>
          <p:cNvPr id="87" name="Shape 87"/>
          <p:cNvSpPr/>
          <p:nvPr/>
        </p:nvSpPr>
        <p:spPr>
          <a:xfrm>
            <a:off x="8086744" y="4663888"/>
            <a:ext cx="424500" cy="2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User 2</a:t>
            </a:r>
          </a:p>
        </p:txBody>
      </p:sp>
      <p:cxnSp>
        <p:nvCxnSpPr>
          <p:cNvPr id="88" name="Shape 88"/>
          <p:cNvCxnSpPr>
            <a:stCxn id="79" idx="1"/>
            <a:endCxn id="63" idx="3"/>
          </p:cNvCxnSpPr>
          <p:nvPr/>
        </p:nvCxnSpPr>
        <p:spPr>
          <a:xfrm rot="10800000">
            <a:off x="6148850" y="3421771"/>
            <a:ext cx="13476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78" idx="1"/>
            <a:endCxn id="63" idx="3"/>
          </p:cNvCxnSpPr>
          <p:nvPr/>
        </p:nvCxnSpPr>
        <p:spPr>
          <a:xfrm rot="10800000">
            <a:off x="6148850" y="3421499"/>
            <a:ext cx="134760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/>
          <p:nvPr/>
        </p:nvSpPr>
        <p:spPr>
          <a:xfrm>
            <a:off x="3185425" y="519812"/>
            <a:ext cx="1994100" cy="109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3150925" y="458700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 router outlet]</a:t>
            </a:r>
          </a:p>
        </p:txBody>
      </p:sp>
      <p:sp>
        <p:nvSpPr>
          <p:cNvPr id="91" name="Shape 91"/>
          <p:cNvSpPr/>
          <p:nvPr/>
        </p:nvSpPr>
        <p:spPr>
          <a:xfrm>
            <a:off x="5322275" y="175350"/>
            <a:ext cx="474600" cy="2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IN</a:t>
            </a:r>
          </a:p>
        </p:txBody>
      </p:sp>
      <p:sp>
        <p:nvSpPr>
          <p:cNvPr id="92" name="Shape 92"/>
          <p:cNvSpPr/>
          <p:nvPr/>
        </p:nvSpPr>
        <p:spPr>
          <a:xfrm>
            <a:off x="5796875" y="175350"/>
            <a:ext cx="474600" cy="2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OUT</a:t>
            </a:r>
          </a:p>
        </p:txBody>
      </p:sp>
      <p:sp>
        <p:nvSpPr>
          <p:cNvPr id="93" name="Shape 93"/>
          <p:cNvSpPr/>
          <p:nvPr/>
        </p:nvSpPr>
        <p:spPr>
          <a:xfrm>
            <a:off x="2001025" y="178775"/>
            <a:ext cx="474600" cy="2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700"/>
              <a:t>MENU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68375" y="913250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 router outlet]</a:t>
            </a:r>
          </a:p>
        </p:txBody>
      </p:sp>
      <p:sp>
        <p:nvSpPr>
          <p:cNvPr id="95" name="Shape 95"/>
          <p:cNvSpPr/>
          <p:nvPr/>
        </p:nvSpPr>
        <p:spPr>
          <a:xfrm>
            <a:off x="249144" y="2947775"/>
            <a:ext cx="1072500" cy="11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31887" y="2895150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[Search.component ]</a:t>
            </a:r>
          </a:p>
        </p:txBody>
      </p:sp>
      <p:sp>
        <p:nvSpPr>
          <p:cNvPr id="97" name="Shape 97"/>
          <p:cNvSpPr/>
          <p:nvPr/>
        </p:nvSpPr>
        <p:spPr>
          <a:xfrm>
            <a:off x="249144" y="1745950"/>
            <a:ext cx="1072500" cy="11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26362" y="1684050"/>
            <a:ext cx="110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"/>
              <a:t>[form-tweet.component ]</a:t>
            </a:r>
          </a:p>
        </p:txBody>
      </p:sp>
      <p:cxnSp>
        <p:nvCxnSpPr>
          <p:cNvPr id="99" name="Shape 99"/>
          <p:cNvCxnSpPr>
            <a:stCxn id="97" idx="3"/>
            <a:endCxn id="66" idx="1"/>
          </p:cNvCxnSpPr>
          <p:nvPr/>
        </p:nvCxnSpPr>
        <p:spPr>
          <a:xfrm flipH="1" rot="10800000">
            <a:off x="1321644" y="1560700"/>
            <a:ext cx="674100" cy="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5" idx="3"/>
            <a:endCxn id="66" idx="1"/>
          </p:cNvCxnSpPr>
          <p:nvPr/>
        </p:nvCxnSpPr>
        <p:spPr>
          <a:xfrm flipH="1" rot="10800000">
            <a:off x="1321644" y="1560725"/>
            <a:ext cx="674100" cy="19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40675" y="275050"/>
            <a:ext cx="1339500" cy="47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664025" y="275050"/>
            <a:ext cx="1304100" cy="47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975" y="275050"/>
            <a:ext cx="5997300" cy="47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30150" y="75625"/>
            <a:ext cx="119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algn="ctr">
              <a:spcBef>
                <a:spcPts val="0"/>
              </a:spcBef>
              <a:buNone/>
            </a:pPr>
            <a:r>
              <a:rPr lang="es"/>
              <a:t>   STORE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99374" y="75625"/>
            <a:ext cx="1433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ctr">
              <a:spcBef>
                <a:spcPts val="0"/>
              </a:spcBef>
              <a:buNone/>
            </a:pPr>
            <a:r>
              <a:rPr lang="es"/>
              <a:t> SERVICE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156275" y="275050"/>
            <a:ext cx="392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s"/>
              <a:t>                          </a:t>
            </a:r>
            <a:r>
              <a:rPr lang="es"/>
              <a:t>COMPONENT</a:t>
            </a:r>
          </a:p>
        </p:txBody>
      </p:sp>
      <p:sp>
        <p:nvSpPr>
          <p:cNvPr id="111" name="Shape 111"/>
          <p:cNvSpPr/>
          <p:nvPr/>
        </p:nvSpPr>
        <p:spPr>
          <a:xfrm>
            <a:off x="433200" y="866425"/>
            <a:ext cx="9903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 sz="1000"/>
              <a:t>   Hashtags Store</a:t>
            </a:r>
          </a:p>
        </p:txBody>
      </p:sp>
      <p:sp>
        <p:nvSpPr>
          <p:cNvPr id="112" name="Shape 112"/>
          <p:cNvSpPr/>
          <p:nvPr/>
        </p:nvSpPr>
        <p:spPr>
          <a:xfrm>
            <a:off x="433200" y="2177375"/>
            <a:ext cx="9903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Tweet Store</a:t>
            </a:r>
          </a:p>
        </p:txBody>
      </p:sp>
      <p:sp>
        <p:nvSpPr>
          <p:cNvPr id="113" name="Shape 113"/>
          <p:cNvSpPr/>
          <p:nvPr/>
        </p:nvSpPr>
        <p:spPr>
          <a:xfrm>
            <a:off x="433200" y="1521900"/>
            <a:ext cx="9903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User Store</a:t>
            </a:r>
          </a:p>
        </p:txBody>
      </p:sp>
      <p:sp>
        <p:nvSpPr>
          <p:cNvPr id="114" name="Shape 114"/>
          <p:cNvSpPr/>
          <p:nvPr/>
        </p:nvSpPr>
        <p:spPr>
          <a:xfrm>
            <a:off x="1828348" y="4150700"/>
            <a:ext cx="9876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Can activate Service</a:t>
            </a:r>
          </a:p>
        </p:txBody>
      </p:sp>
      <p:sp>
        <p:nvSpPr>
          <p:cNvPr id="115" name="Shape 115"/>
          <p:cNvSpPr/>
          <p:nvPr/>
        </p:nvSpPr>
        <p:spPr>
          <a:xfrm>
            <a:off x="1815973" y="3227025"/>
            <a:ext cx="10002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 sz="1000"/>
              <a:t>Forms Service </a:t>
            </a:r>
          </a:p>
        </p:txBody>
      </p:sp>
      <p:sp>
        <p:nvSpPr>
          <p:cNvPr id="116" name="Shape 116"/>
          <p:cNvSpPr/>
          <p:nvPr/>
        </p:nvSpPr>
        <p:spPr>
          <a:xfrm>
            <a:off x="1815985" y="2177375"/>
            <a:ext cx="10002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Tweet Data Service</a:t>
            </a:r>
          </a:p>
        </p:txBody>
      </p:sp>
      <p:sp>
        <p:nvSpPr>
          <p:cNvPr id="117" name="Shape 117"/>
          <p:cNvSpPr/>
          <p:nvPr/>
        </p:nvSpPr>
        <p:spPr>
          <a:xfrm>
            <a:off x="1815985" y="1521900"/>
            <a:ext cx="10002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login Service</a:t>
            </a:r>
          </a:p>
        </p:txBody>
      </p:sp>
      <p:sp>
        <p:nvSpPr>
          <p:cNvPr id="118" name="Shape 118"/>
          <p:cNvSpPr/>
          <p:nvPr/>
        </p:nvSpPr>
        <p:spPr>
          <a:xfrm>
            <a:off x="1815985" y="866425"/>
            <a:ext cx="10002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Hashtag Data Service</a:t>
            </a:r>
          </a:p>
        </p:txBody>
      </p:sp>
      <p:sp>
        <p:nvSpPr>
          <p:cNvPr id="119" name="Shape 119"/>
          <p:cNvSpPr/>
          <p:nvPr/>
        </p:nvSpPr>
        <p:spPr>
          <a:xfrm>
            <a:off x="4227075" y="1382125"/>
            <a:ext cx="16779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App Component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6413025" y="805825"/>
            <a:ext cx="10374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Feed Component</a:t>
            </a:r>
          </a:p>
        </p:txBody>
      </p:sp>
      <p:cxnSp>
        <p:nvCxnSpPr>
          <p:cNvPr id="121" name="Shape 121"/>
          <p:cNvCxnSpPr>
            <a:stCxn id="122" idx="1"/>
            <a:endCxn id="115" idx="3"/>
          </p:cNvCxnSpPr>
          <p:nvPr/>
        </p:nvCxnSpPr>
        <p:spPr>
          <a:xfrm flipH="1">
            <a:off x="2816025" y="3016875"/>
            <a:ext cx="3562500" cy="464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stCxn id="111" idx="3"/>
            <a:endCxn id="118" idx="1"/>
          </p:cNvCxnSpPr>
          <p:nvPr/>
        </p:nvCxnSpPr>
        <p:spPr>
          <a:xfrm>
            <a:off x="1423500" y="1120825"/>
            <a:ext cx="3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endCxn id="117" idx="1"/>
          </p:cNvCxnSpPr>
          <p:nvPr/>
        </p:nvCxnSpPr>
        <p:spPr>
          <a:xfrm>
            <a:off x="1423585" y="1776300"/>
            <a:ext cx="3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12" idx="3"/>
            <a:endCxn id="116" idx="1"/>
          </p:cNvCxnSpPr>
          <p:nvPr/>
        </p:nvCxnSpPr>
        <p:spPr>
          <a:xfrm>
            <a:off x="1423500" y="2431775"/>
            <a:ext cx="3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7859575" y="537625"/>
            <a:ext cx="10374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Tweet</a:t>
            </a:r>
            <a:r>
              <a:rPr lang="es" sz="1000"/>
              <a:t> Component</a:t>
            </a:r>
          </a:p>
        </p:txBody>
      </p:sp>
      <p:sp>
        <p:nvSpPr>
          <p:cNvPr id="127" name="Shape 127"/>
          <p:cNvSpPr/>
          <p:nvPr/>
        </p:nvSpPr>
        <p:spPr>
          <a:xfrm>
            <a:off x="6378525" y="3295212"/>
            <a:ext cx="1106400" cy="4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Form Signup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Component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6378525" y="2806725"/>
            <a:ext cx="1106400" cy="4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Form Login</a:t>
            </a:r>
            <a:r>
              <a:rPr lang="es" sz="1000"/>
              <a:t> Component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6413025" y="1922962"/>
            <a:ext cx="10374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NavBar</a:t>
            </a:r>
            <a:r>
              <a:rPr lang="es" sz="1000"/>
              <a:t> Component</a:t>
            </a:r>
          </a:p>
        </p:txBody>
      </p:sp>
      <p:sp>
        <p:nvSpPr>
          <p:cNvPr id="129" name="Shape 129"/>
          <p:cNvSpPr/>
          <p:nvPr/>
        </p:nvSpPr>
        <p:spPr>
          <a:xfrm>
            <a:off x="6378525" y="4272224"/>
            <a:ext cx="11064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Form Tweet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Component</a:t>
            </a:r>
          </a:p>
        </p:txBody>
      </p:sp>
      <p:cxnSp>
        <p:nvCxnSpPr>
          <p:cNvPr id="130" name="Shape 130"/>
          <p:cNvCxnSpPr>
            <a:stCxn id="119" idx="3"/>
            <a:endCxn id="120" idx="1"/>
          </p:cNvCxnSpPr>
          <p:nvPr/>
        </p:nvCxnSpPr>
        <p:spPr>
          <a:xfrm flipH="1" rot="10800000">
            <a:off x="5904975" y="1060225"/>
            <a:ext cx="5082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stCxn id="119" idx="3"/>
            <a:endCxn id="128" idx="1"/>
          </p:cNvCxnSpPr>
          <p:nvPr/>
        </p:nvCxnSpPr>
        <p:spPr>
          <a:xfrm>
            <a:off x="5904975" y="1636525"/>
            <a:ext cx="5082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4992225" y="1890825"/>
            <a:ext cx="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18" idx="3"/>
            <a:endCxn id="119" idx="1"/>
          </p:cNvCxnSpPr>
          <p:nvPr/>
        </p:nvCxnSpPr>
        <p:spPr>
          <a:xfrm>
            <a:off x="2816185" y="1120825"/>
            <a:ext cx="1410900" cy="51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>
            <a:stCxn id="116" idx="3"/>
            <a:endCxn id="119" idx="1"/>
          </p:cNvCxnSpPr>
          <p:nvPr/>
        </p:nvCxnSpPr>
        <p:spPr>
          <a:xfrm flipH="1" rot="10800000">
            <a:off x="2816185" y="1636475"/>
            <a:ext cx="1410900" cy="79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>
            <a:stCxn id="117" idx="3"/>
          </p:cNvCxnSpPr>
          <p:nvPr/>
        </p:nvCxnSpPr>
        <p:spPr>
          <a:xfrm>
            <a:off x="2816185" y="1776300"/>
            <a:ext cx="677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>
            <a:endCxn id="118" idx="3"/>
          </p:cNvCxnSpPr>
          <p:nvPr/>
        </p:nvCxnSpPr>
        <p:spPr>
          <a:xfrm rot="10800000">
            <a:off x="2816185" y="1120825"/>
            <a:ext cx="21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endCxn id="117" idx="3"/>
          </p:cNvCxnSpPr>
          <p:nvPr/>
        </p:nvCxnSpPr>
        <p:spPr>
          <a:xfrm rot="10800000">
            <a:off x="2816185" y="1776300"/>
            <a:ext cx="174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endCxn id="116" idx="3"/>
          </p:cNvCxnSpPr>
          <p:nvPr/>
        </p:nvCxnSpPr>
        <p:spPr>
          <a:xfrm rot="10800000">
            <a:off x="2816185" y="2431775"/>
            <a:ext cx="154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endCxn id="119" idx="1"/>
          </p:cNvCxnSpPr>
          <p:nvPr/>
        </p:nvCxnSpPr>
        <p:spPr>
          <a:xfrm flipH="1" rot="10800000">
            <a:off x="4093575" y="1636525"/>
            <a:ext cx="1335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6378525" y="3783724"/>
            <a:ext cx="1106400" cy="4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Menu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Component</a:t>
            </a:r>
          </a:p>
        </p:txBody>
      </p:sp>
      <p:cxnSp>
        <p:nvCxnSpPr>
          <p:cNvPr id="141" name="Shape 141"/>
          <p:cNvCxnSpPr>
            <a:stCxn id="140" idx="1"/>
            <a:endCxn id="115" idx="3"/>
          </p:cNvCxnSpPr>
          <p:nvPr/>
        </p:nvCxnSpPr>
        <p:spPr>
          <a:xfrm rot="10800000">
            <a:off x="2816025" y="3481474"/>
            <a:ext cx="3562500" cy="512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>
            <a:stCxn id="115" idx="0"/>
          </p:cNvCxnSpPr>
          <p:nvPr/>
        </p:nvCxnSpPr>
        <p:spPr>
          <a:xfrm rot="-5400000">
            <a:off x="3440923" y="1681875"/>
            <a:ext cx="420300" cy="2669999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/>
          <p:nvPr/>
        </p:nvSpPr>
        <p:spPr>
          <a:xfrm>
            <a:off x="7859575" y="1204475"/>
            <a:ext cx="1037400" cy="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user</a:t>
            </a:r>
            <a:r>
              <a:rPr lang="es" sz="1000"/>
              <a:t> Component</a:t>
            </a:r>
          </a:p>
        </p:txBody>
      </p:sp>
      <p:cxnSp>
        <p:nvCxnSpPr>
          <p:cNvPr id="144" name="Shape 144"/>
          <p:cNvCxnSpPr>
            <a:stCxn id="120" idx="3"/>
            <a:endCxn id="126" idx="1"/>
          </p:cNvCxnSpPr>
          <p:nvPr/>
        </p:nvCxnSpPr>
        <p:spPr>
          <a:xfrm flipH="1" rot="10800000">
            <a:off x="7450425" y="713125"/>
            <a:ext cx="4092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20" idx="3"/>
            <a:endCxn id="143" idx="1"/>
          </p:cNvCxnSpPr>
          <p:nvPr/>
        </p:nvCxnSpPr>
        <p:spPr>
          <a:xfrm>
            <a:off x="7450425" y="1060225"/>
            <a:ext cx="4092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15" idx="3"/>
            <a:endCxn id="127" idx="1"/>
          </p:cNvCxnSpPr>
          <p:nvPr/>
        </p:nvCxnSpPr>
        <p:spPr>
          <a:xfrm>
            <a:off x="2816173" y="3481425"/>
            <a:ext cx="35625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" name="Shape 147"/>
          <p:cNvSpPr/>
          <p:nvPr/>
        </p:nvSpPr>
        <p:spPr>
          <a:xfrm>
            <a:off x="6378525" y="4659924"/>
            <a:ext cx="11064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Search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Component</a:t>
            </a:r>
          </a:p>
        </p:txBody>
      </p:sp>
      <p:cxnSp>
        <p:nvCxnSpPr>
          <p:cNvPr id="148" name="Shape 148"/>
          <p:cNvCxnSpPr>
            <a:endCxn id="129" idx="1"/>
          </p:cNvCxnSpPr>
          <p:nvPr/>
        </p:nvCxnSpPr>
        <p:spPr>
          <a:xfrm>
            <a:off x="2816025" y="3481574"/>
            <a:ext cx="3562500" cy="95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>
            <a:stCxn id="115" idx="3"/>
            <a:endCxn id="147" idx="1"/>
          </p:cNvCxnSpPr>
          <p:nvPr/>
        </p:nvCxnSpPr>
        <p:spPr>
          <a:xfrm>
            <a:off x="2816173" y="3481425"/>
            <a:ext cx="3562500" cy="1338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FormsService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91950" y="1230875"/>
            <a:ext cx="84402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This service manage all communications between the elements what are inside &lt;router outlet&gt; and the principal component of application (app.component).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Types of communication: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91950" y="2630250"/>
            <a:ext cx="30807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Events: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s"/>
              <a:t>WRITE TWEET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s"/>
              <a:t>LOGIN USER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s"/>
              <a:t>SIGN IN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s"/>
              <a:t>SEARCH TWEET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s"/>
              <a:t>SEARCH USER</a:t>
            </a:r>
          </a:p>
          <a:p>
            <a:pPr indent="-228600" lvl="0" marL="914400">
              <a:spcBef>
                <a:spcPts val="0"/>
              </a:spcBef>
              <a:buChar char="●"/>
            </a:pPr>
            <a:r>
              <a:rPr lang="es"/>
              <a:t>SET USER LOGGED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545250" y="2630250"/>
            <a:ext cx="39609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Control vars:</a:t>
            </a:r>
          </a:p>
          <a:p>
            <a:pPr indent="-228600" lvl="0" marL="1371600" rtl="0">
              <a:spcBef>
                <a:spcPts val="0"/>
              </a:spcBef>
              <a:buChar char="●"/>
            </a:pPr>
            <a:r>
              <a:rPr lang="es"/>
              <a:t>Error/Success tweet.</a:t>
            </a:r>
          </a:p>
          <a:p>
            <a:pPr indent="-228600" lvl="0" marL="1371600" rtl="0">
              <a:spcBef>
                <a:spcPts val="0"/>
              </a:spcBef>
              <a:buChar char="●"/>
            </a:pPr>
            <a:r>
              <a:rPr lang="es"/>
              <a:t>Error/Success login.</a:t>
            </a:r>
          </a:p>
          <a:p>
            <a:pPr indent="-228600" lvl="0" marL="1371600" rtl="0">
              <a:spcBef>
                <a:spcPts val="0"/>
              </a:spcBef>
              <a:buChar char="●"/>
            </a:pPr>
            <a:r>
              <a:rPr lang="es"/>
              <a:t>Error/Success sign up.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0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Example Communication diagram</a:t>
            </a:r>
          </a:p>
        </p:txBody>
      </p:sp>
      <p:sp>
        <p:nvSpPr>
          <p:cNvPr id="163" name="Shape 163"/>
          <p:cNvSpPr/>
          <p:nvPr/>
        </p:nvSpPr>
        <p:spPr>
          <a:xfrm>
            <a:off x="83100" y="1414700"/>
            <a:ext cx="2606100" cy="36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293775" y="1414700"/>
            <a:ext cx="2606100" cy="36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406950" y="1414700"/>
            <a:ext cx="2606100" cy="36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83100" y="1414700"/>
            <a:ext cx="2606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form-tweet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406950" y="1414700"/>
            <a:ext cx="2606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app.component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282850" y="1414700"/>
            <a:ext cx="2606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forms-service</a:t>
            </a:r>
          </a:p>
        </p:txBody>
      </p:sp>
      <p:sp>
        <p:nvSpPr>
          <p:cNvPr id="169" name="Shape 169"/>
          <p:cNvSpPr/>
          <p:nvPr/>
        </p:nvSpPr>
        <p:spPr>
          <a:xfrm>
            <a:off x="3424425" y="2375850"/>
            <a:ext cx="23448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algn="l">
              <a:spcBef>
                <a:spcPts val="0"/>
              </a:spcBef>
              <a:buNone/>
            </a:pPr>
            <a:r>
              <a:rPr lang="es"/>
              <a:t>Subject&lt;String&gt;</a:t>
            </a:r>
          </a:p>
        </p:txBody>
      </p:sp>
      <p:sp>
        <p:nvSpPr>
          <p:cNvPr id="170" name="Shape 170"/>
          <p:cNvSpPr/>
          <p:nvPr/>
        </p:nvSpPr>
        <p:spPr>
          <a:xfrm>
            <a:off x="3413500" y="4178575"/>
            <a:ext cx="23448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Observable&lt;string&gt;</a:t>
            </a:r>
          </a:p>
        </p:txBody>
      </p:sp>
      <p:sp>
        <p:nvSpPr>
          <p:cNvPr id="171" name="Shape 171"/>
          <p:cNvSpPr/>
          <p:nvPr/>
        </p:nvSpPr>
        <p:spPr>
          <a:xfrm>
            <a:off x="213750" y="2375850"/>
            <a:ext cx="23448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Event handler</a:t>
            </a:r>
          </a:p>
        </p:txBody>
      </p:sp>
      <p:cxnSp>
        <p:nvCxnSpPr>
          <p:cNvPr id="172" name="Shape 172"/>
          <p:cNvCxnSpPr>
            <a:stCxn id="171" idx="3"/>
            <a:endCxn id="169" idx="1"/>
          </p:cNvCxnSpPr>
          <p:nvPr/>
        </p:nvCxnSpPr>
        <p:spPr>
          <a:xfrm>
            <a:off x="2558550" y="2571750"/>
            <a:ext cx="86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2605450" y="2340750"/>
            <a:ext cx="396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00"/>
              <a:t>  next(tweet text)</a:t>
            </a:r>
          </a:p>
        </p:txBody>
      </p:sp>
      <p:cxnSp>
        <p:nvCxnSpPr>
          <p:cNvPr id="174" name="Shape 174"/>
          <p:cNvCxnSpPr>
            <a:stCxn id="170" idx="0"/>
            <a:endCxn id="173" idx="2"/>
          </p:cNvCxnSpPr>
          <p:nvPr/>
        </p:nvCxnSpPr>
        <p:spPr>
          <a:xfrm rot="10800000">
            <a:off x="4585900" y="2802775"/>
            <a:ext cx="0" cy="13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/>
          <p:nvPr/>
        </p:nvSpPr>
        <p:spPr>
          <a:xfrm>
            <a:off x="6566350" y="4178575"/>
            <a:ext cx="23448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Call tweetDataService</a:t>
            </a:r>
          </a:p>
        </p:txBody>
      </p:sp>
      <p:cxnSp>
        <p:nvCxnSpPr>
          <p:cNvPr id="176" name="Shape 176"/>
          <p:cNvCxnSpPr>
            <a:stCxn id="175" idx="1"/>
            <a:endCxn id="170" idx="3"/>
          </p:cNvCxnSpPr>
          <p:nvPr/>
        </p:nvCxnSpPr>
        <p:spPr>
          <a:xfrm rot="10800000">
            <a:off x="5758150" y="4374475"/>
            <a:ext cx="8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5943950" y="4143475"/>
            <a:ext cx="396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00"/>
              <a:t>subscribe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11700" y="673925"/>
            <a:ext cx="8599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All communications </a:t>
            </a:r>
            <a:r>
              <a:rPr lang="es"/>
              <a:t>through foms-service are in this 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58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400"/>
              <a:t>Example communication between stores and app.component</a:t>
            </a:r>
          </a:p>
        </p:txBody>
      </p:sp>
      <p:sp>
        <p:nvSpPr>
          <p:cNvPr id="184" name="Shape 184"/>
          <p:cNvSpPr/>
          <p:nvPr/>
        </p:nvSpPr>
        <p:spPr>
          <a:xfrm>
            <a:off x="461100" y="2801600"/>
            <a:ext cx="983400" cy="15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STORE</a:t>
            </a:r>
          </a:p>
        </p:txBody>
      </p:sp>
      <p:sp>
        <p:nvSpPr>
          <p:cNvPr id="185" name="Shape 185"/>
          <p:cNvSpPr/>
          <p:nvPr/>
        </p:nvSpPr>
        <p:spPr>
          <a:xfrm>
            <a:off x="2909650" y="2238350"/>
            <a:ext cx="983400" cy="15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247850" y="1757025"/>
            <a:ext cx="983400" cy="15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980737" y="2928262"/>
            <a:ext cx="8412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subejct</a:t>
            </a:r>
          </a:p>
        </p:txBody>
      </p:sp>
      <p:sp>
        <p:nvSpPr>
          <p:cNvPr id="188" name="Shape 188"/>
          <p:cNvSpPr/>
          <p:nvPr/>
        </p:nvSpPr>
        <p:spPr>
          <a:xfrm>
            <a:off x="2859250" y="3449725"/>
            <a:ext cx="10842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observable</a:t>
            </a:r>
          </a:p>
        </p:txBody>
      </p:sp>
      <p:sp>
        <p:nvSpPr>
          <p:cNvPr id="189" name="Shape 189"/>
          <p:cNvSpPr/>
          <p:nvPr/>
        </p:nvSpPr>
        <p:spPr>
          <a:xfrm>
            <a:off x="2859250" y="2406812"/>
            <a:ext cx="10842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observable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859375" y="3364850"/>
            <a:ext cx="841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800"/>
              <a:t>subscribe</a:t>
            </a:r>
          </a:p>
        </p:txBody>
      </p:sp>
      <p:cxnSp>
        <p:nvCxnSpPr>
          <p:cNvPr id="191" name="Shape 191"/>
          <p:cNvCxnSpPr>
            <a:stCxn id="187" idx="2"/>
            <a:endCxn id="188" idx="0"/>
          </p:cNvCxnSpPr>
          <p:nvPr/>
        </p:nvCxnSpPr>
        <p:spPr>
          <a:xfrm>
            <a:off x="3401337" y="3217162"/>
            <a:ext cx="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>
            <a:stCxn id="189" idx="2"/>
            <a:endCxn id="187" idx="0"/>
          </p:cNvCxnSpPr>
          <p:nvPr/>
        </p:nvCxnSpPr>
        <p:spPr>
          <a:xfrm>
            <a:off x="3401350" y="2695712"/>
            <a:ext cx="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>
            <a:stCxn id="188" idx="1"/>
            <a:endCxn id="184" idx="3"/>
          </p:cNvCxnSpPr>
          <p:nvPr/>
        </p:nvCxnSpPr>
        <p:spPr>
          <a:xfrm flipH="1">
            <a:off x="1444450" y="3594175"/>
            <a:ext cx="1414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>
            <a:stCxn id="189" idx="3"/>
            <a:endCxn id="195" idx="1"/>
          </p:cNvCxnSpPr>
          <p:nvPr/>
        </p:nvCxnSpPr>
        <p:spPr>
          <a:xfrm>
            <a:off x="3943450" y="2551262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/>
          <p:nvPr/>
        </p:nvSpPr>
        <p:spPr>
          <a:xfrm>
            <a:off x="5197450" y="2406812"/>
            <a:ext cx="10842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observable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909650" y="1865325"/>
            <a:ext cx="983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Service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247850" y="1468125"/>
            <a:ext cx="9834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900"/>
              <a:t>app.component</a:t>
            </a:r>
          </a:p>
        </p:txBody>
      </p:sp>
      <p:sp>
        <p:nvSpPr>
          <p:cNvPr id="198" name="Shape 198"/>
          <p:cNvSpPr/>
          <p:nvPr/>
        </p:nvSpPr>
        <p:spPr>
          <a:xfrm>
            <a:off x="7733950" y="1757025"/>
            <a:ext cx="983400" cy="15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9" name="Shape 199"/>
          <p:cNvCxnSpPr>
            <a:stCxn id="195" idx="3"/>
            <a:endCxn id="200" idx="1"/>
          </p:cNvCxnSpPr>
          <p:nvPr/>
        </p:nvCxnSpPr>
        <p:spPr>
          <a:xfrm>
            <a:off x="6281650" y="2551262"/>
            <a:ext cx="14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6549050" y="2277700"/>
            <a:ext cx="11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800"/>
              <a:t>user[] or tweet[]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698950" y="1468125"/>
            <a:ext cx="1018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900"/>
              <a:t>feed</a:t>
            </a:r>
            <a:r>
              <a:rPr lang="es" sz="900"/>
              <a:t>.component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7698950" y="2406825"/>
            <a:ext cx="10842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Input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75050" y="1079575"/>
            <a:ext cx="2489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900"/>
              <a:t>When user wants , filter tweet, search user,.... .App.component calls functions of service, then service change his subject. app.component see the change in his observable and the view will be update.  </a:t>
            </a:r>
          </a:p>
        </p:txBody>
      </p:sp>
      <p:cxnSp>
        <p:nvCxnSpPr>
          <p:cNvPr id="204" name="Shape 204"/>
          <p:cNvCxnSpPr>
            <a:stCxn id="203" idx="2"/>
            <a:endCxn id="187" idx="1"/>
          </p:cNvCxnSpPr>
          <p:nvPr/>
        </p:nvCxnSpPr>
        <p:spPr>
          <a:xfrm>
            <a:off x="1519600" y="1925275"/>
            <a:ext cx="1461000" cy="11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