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6ED3-79D3-1257-EF2E-80C6A0811E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D7262B-EE08-3645-0D10-7DD0A893D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DF9567-E0FF-E900-7220-020124AA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B077A-D031-7E65-FF2F-7B289FA3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1E6F2B-3451-86E6-DB65-D1CA9480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06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D4F02-6FDF-8B94-9321-8791BCD6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648972-57CB-A1E1-AE20-84125BCBD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2BD05F-D681-1669-E73A-26132D31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FC4834-4389-2988-328E-57B215BE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1D1705-0538-A5DB-C346-FA20E4B5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066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E60E14-D207-EDEC-9642-9CA4667BF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72560A-5E6C-C082-2527-E0AA8E531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4276D3-F54C-9957-5615-1FE98F87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6EFFD-8373-0A21-0BB0-396C54BF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F656A-54FD-6AF8-E11F-CEC64D64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09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75C0B-54DA-CD8F-B6FB-BD270F0B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5AC74-BB95-DF27-023D-8585EAC07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2E894-6090-B14F-18AB-AC4F2E03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BC5A99-2974-E0E6-1E9F-DD723CEA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0EC2EC-2752-B851-D9FD-57A02C0D9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82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E0F1B7-C3C3-DA14-7C0B-4E9B0E26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02FAD3-C608-09DD-9A40-D77982E15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A58E2B-914F-EF48-19C6-3EC262DE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38EC3A-C3F5-7C30-4F80-91AF0DDB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3EB39-9DD4-6026-1600-5D0ACA48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6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B58BB-AB19-F3B1-89AF-07541FCA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82285A-3208-AEFE-3B55-33905C2C6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1E0C24-7DE3-E93E-BC5F-1955A524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7BD9DF-3C97-D9AD-5E7A-CF4C20A4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97195C-F740-7BC3-5D4F-D0B3D216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611F7E-6106-538D-35A0-28E4403C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6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DBC7F-2E69-7702-D265-366CB84A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B9F6B9-EBB9-EC9B-4CF5-0D8ADDD1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6145DB-4AC7-90C2-87BE-2C539E52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BBCBFD-5D1D-9A62-9E83-1B0920CF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38E2D3-94B2-2CF2-68A5-6CF401383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2575C16-AE54-1F77-1B3B-E67468D22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069549-8B58-39E9-0086-CB069AC2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10717D-5140-D2B0-A383-8F7462B5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02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10917-76B6-DFCF-5215-86AE6B20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1ADFB0-0235-F6BE-63A0-C7E384C5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B38801-B9A9-5805-22F9-01538546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1A18F6-883B-0E51-F343-8A92F4AD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22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04DAF9-A8C0-8841-0F00-282670CE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961356-6AE5-4E7A-5E88-51DDD06C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83CF7B-C97F-AFD9-36DC-EC8785F1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81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EDC0E-3636-8729-A639-6DA1176D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74D67D-3252-2E11-AA8D-C5579B22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799822-49C9-93A7-9CC4-E3C72076C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B47101-53C9-5703-1125-15B6C266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9009A5-ED57-1BA6-C3C8-0AFDBEC9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82F4A5-2AC8-ABB5-3511-27703262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307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89A3A-9037-156C-1E95-7EC9E5B4A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AD39B4-1865-117F-8116-FEE003ED9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434383-D597-919E-47F2-2277CB01B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54FE06-3C99-3FC6-9ED0-6B16C4271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1C3E4A-CC87-3AC4-56F0-53C55E35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0D88E9-92ED-8ACE-F043-22B90198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983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463E82-D195-E426-A751-8FF7A36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C7918-44FD-199F-025E-A37F87A96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25A52C-02E6-7B80-7B2C-B31B7D827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45C83-CBF9-400F-833A-4C71617B39FC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6B08EE-5C1A-EBF0-3D1C-FCB9BB844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54BD3-C53E-1589-EF3C-B6A880CB5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524F2-8CD6-4F7B-B452-D28FFFE432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72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C66A5C-21DB-45E5-DFEC-50A81524BC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34D77E-506E-F3A6-64EF-1A51E99F9E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240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2BD07-DF3C-9C27-F637-06FAD079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B28CAE07-A51D-E2C5-3969-6C88194AF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07" y="3023987"/>
            <a:ext cx="5576278" cy="2549508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71DF7B1-5FCA-564B-49D0-821CF381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94" y="1958975"/>
            <a:ext cx="33051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6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07EB86-762F-C6E7-D9BD-00E507E2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EC1AE9C0-B76D-99C5-A5D6-8855005CD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161210"/>
            <a:ext cx="5614416" cy="256859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DE949A2-1947-12C6-1263-5521D7E1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228" y="3177623"/>
            <a:ext cx="5220432" cy="253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2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B1D266-B9BD-41EA-21CE-9EFBCBBF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 descr="Un dibujo de una cara feliz&#10;&#10;El contenido generado por IA puede ser incorrecto.">
            <a:extLst>
              <a:ext uri="{FF2B5EF4-FFF2-40B4-BE49-F238E27FC236}">
                <a16:creationId xmlns:a16="http://schemas.microsoft.com/office/drawing/2014/main" id="{AD621FC9-B520-36E6-8205-929C0D3C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257705"/>
            <a:ext cx="5614416" cy="256859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B753618-CBBD-7F71-81C1-4B09B0C5B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285" y="3257705"/>
            <a:ext cx="50196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1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5B2E9-6A6B-D41B-2FAC-011E88D1C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" name="Marcador de contenido 6" descr="Gráfico, Gráfico de cajas y bigotes&#10;&#10;El contenido generado por IA puede ser incorrecto.">
            <a:extLst>
              <a:ext uri="{FF2B5EF4-FFF2-40B4-BE49-F238E27FC236}">
                <a16:creationId xmlns:a16="http://schemas.microsoft.com/office/drawing/2014/main" id="{1B7426E3-4C8D-3B16-D144-DB1F6DB08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1" y="1825625"/>
            <a:ext cx="9517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5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4DFCE9C-AAD9-E1B1-0F6D-B8BA49B34AA9}"/>
              </a:ext>
            </a:extLst>
          </p:cNvPr>
          <p:cNvCxnSpPr>
            <a:cxnSpLocks/>
          </p:cNvCxnSpPr>
          <p:nvPr/>
        </p:nvCxnSpPr>
        <p:spPr>
          <a:xfrm>
            <a:off x="2823587" y="2250831"/>
            <a:ext cx="35870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ED9463E-3F86-DDDF-F944-FDA435168982}"/>
              </a:ext>
            </a:extLst>
          </p:cNvPr>
          <p:cNvCxnSpPr>
            <a:cxnSpLocks/>
          </p:cNvCxnSpPr>
          <p:nvPr/>
        </p:nvCxnSpPr>
        <p:spPr>
          <a:xfrm>
            <a:off x="2823587" y="3887901"/>
            <a:ext cx="35870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9FBD1EC-D38C-D7F6-CAAA-3FEC92284547}"/>
              </a:ext>
            </a:extLst>
          </p:cNvPr>
          <p:cNvCxnSpPr>
            <a:cxnSpLocks/>
          </p:cNvCxnSpPr>
          <p:nvPr/>
        </p:nvCxnSpPr>
        <p:spPr>
          <a:xfrm flipV="1">
            <a:off x="6410632" y="2250831"/>
            <a:ext cx="0" cy="16370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6AE133FD-8FEE-45BD-DE90-AD1BA449C5B0}"/>
              </a:ext>
            </a:extLst>
          </p:cNvPr>
          <p:cNvSpPr/>
          <p:nvPr/>
        </p:nvSpPr>
        <p:spPr>
          <a:xfrm>
            <a:off x="3366545" y="2524727"/>
            <a:ext cx="344124" cy="33505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id="{94FBC16A-6D9E-37FB-7365-BD1A0F7E28B6}"/>
              </a:ext>
            </a:extLst>
          </p:cNvPr>
          <p:cNvSpPr/>
          <p:nvPr/>
        </p:nvSpPr>
        <p:spPr>
          <a:xfrm>
            <a:off x="4559210" y="2519327"/>
            <a:ext cx="344124" cy="33505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E8BA647F-5B89-A7AF-A96D-99D99AE501EE}"/>
              </a:ext>
            </a:extLst>
          </p:cNvPr>
          <p:cNvSpPr/>
          <p:nvPr/>
        </p:nvSpPr>
        <p:spPr>
          <a:xfrm>
            <a:off x="5751876" y="2519327"/>
            <a:ext cx="344124" cy="33505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CA4B8302-933D-DB14-2330-601344CFD832}"/>
              </a:ext>
            </a:extLst>
          </p:cNvPr>
          <p:cNvSpPr/>
          <p:nvPr/>
        </p:nvSpPr>
        <p:spPr>
          <a:xfrm>
            <a:off x="3366545" y="3284352"/>
            <a:ext cx="344124" cy="33505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Diagrama de flujo: conector 15">
            <a:extLst>
              <a:ext uri="{FF2B5EF4-FFF2-40B4-BE49-F238E27FC236}">
                <a16:creationId xmlns:a16="http://schemas.microsoft.com/office/drawing/2014/main" id="{5B0297FE-3681-0167-749D-3F216343C26F}"/>
              </a:ext>
            </a:extLst>
          </p:cNvPr>
          <p:cNvSpPr/>
          <p:nvPr/>
        </p:nvSpPr>
        <p:spPr>
          <a:xfrm>
            <a:off x="4559210" y="3278952"/>
            <a:ext cx="344124" cy="33505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Diagrama de flujo: conector 16">
            <a:extLst>
              <a:ext uri="{FF2B5EF4-FFF2-40B4-BE49-F238E27FC236}">
                <a16:creationId xmlns:a16="http://schemas.microsoft.com/office/drawing/2014/main" id="{8CD4C71C-2923-F2E9-F2D4-7972109B07A1}"/>
              </a:ext>
            </a:extLst>
          </p:cNvPr>
          <p:cNvSpPr/>
          <p:nvPr/>
        </p:nvSpPr>
        <p:spPr>
          <a:xfrm>
            <a:off x="5751876" y="3278952"/>
            <a:ext cx="344124" cy="335053"/>
          </a:xfrm>
          <a:prstGeom prst="flowChartConnecto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E8D06564-871F-AF77-1392-40FC9DB133B4}"/>
              </a:ext>
            </a:extLst>
          </p:cNvPr>
          <p:cNvCxnSpPr>
            <a:cxnSpLocks/>
          </p:cNvCxnSpPr>
          <p:nvPr/>
        </p:nvCxnSpPr>
        <p:spPr>
          <a:xfrm flipV="1">
            <a:off x="3067664" y="2699008"/>
            <a:ext cx="3185652" cy="5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6297884-C1E1-D315-AFE8-F0A9EB65C929}"/>
              </a:ext>
            </a:extLst>
          </p:cNvPr>
          <p:cNvCxnSpPr>
            <a:cxnSpLocks/>
          </p:cNvCxnSpPr>
          <p:nvPr/>
        </p:nvCxnSpPr>
        <p:spPr>
          <a:xfrm flipV="1">
            <a:off x="3067664" y="3441078"/>
            <a:ext cx="3185652" cy="5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917474E-AB45-0FF1-767F-E3ADA646EDC3}"/>
              </a:ext>
            </a:extLst>
          </p:cNvPr>
          <p:cNvCxnSpPr>
            <a:cxnSpLocks/>
          </p:cNvCxnSpPr>
          <p:nvPr/>
        </p:nvCxnSpPr>
        <p:spPr>
          <a:xfrm flipV="1">
            <a:off x="3538607" y="2319802"/>
            <a:ext cx="0" cy="146561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F3284174-E314-9523-09EB-350EC22B531E}"/>
              </a:ext>
            </a:extLst>
          </p:cNvPr>
          <p:cNvCxnSpPr>
            <a:cxnSpLocks/>
          </p:cNvCxnSpPr>
          <p:nvPr/>
        </p:nvCxnSpPr>
        <p:spPr>
          <a:xfrm flipV="1">
            <a:off x="4731272" y="2319801"/>
            <a:ext cx="0" cy="146561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4D38099-9A53-EB92-D373-E9E9F8B5468F}"/>
              </a:ext>
            </a:extLst>
          </p:cNvPr>
          <p:cNvCxnSpPr>
            <a:cxnSpLocks/>
          </p:cNvCxnSpPr>
          <p:nvPr/>
        </p:nvCxnSpPr>
        <p:spPr>
          <a:xfrm flipV="1">
            <a:off x="5923938" y="2319800"/>
            <a:ext cx="0" cy="146561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AC7E2F2-FBB7-5D57-240D-3EFEEB59EF7D}"/>
              </a:ext>
            </a:extLst>
          </p:cNvPr>
          <p:cNvCxnSpPr/>
          <p:nvPr/>
        </p:nvCxnSpPr>
        <p:spPr>
          <a:xfrm>
            <a:off x="6651519" y="2250831"/>
            <a:ext cx="0" cy="448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50412B6-7EC8-1F0C-FA75-6A828387D017}"/>
              </a:ext>
            </a:extLst>
          </p:cNvPr>
          <p:cNvCxnSpPr>
            <a:cxnSpLocks/>
          </p:cNvCxnSpPr>
          <p:nvPr/>
        </p:nvCxnSpPr>
        <p:spPr>
          <a:xfrm flipH="1">
            <a:off x="5923938" y="2089704"/>
            <a:ext cx="4866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30E5A02-B9D0-E474-8BEA-EEECCFB0E0FD}"/>
              </a:ext>
            </a:extLst>
          </p:cNvPr>
          <p:cNvCxnSpPr>
            <a:cxnSpLocks/>
          </p:cNvCxnSpPr>
          <p:nvPr/>
        </p:nvCxnSpPr>
        <p:spPr>
          <a:xfrm>
            <a:off x="3298723" y="4418844"/>
            <a:ext cx="27972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6C823A5F-4D91-4B14-854A-5E153B50BA0D}"/>
              </a:ext>
            </a:extLst>
          </p:cNvPr>
          <p:cNvSpPr txBox="1"/>
          <p:nvPr/>
        </p:nvSpPr>
        <p:spPr>
          <a:xfrm>
            <a:off x="3366545" y="4095678"/>
            <a:ext cx="25573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Dirección de Transferencia de Cargas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1FFF029-5D4E-9F2F-07A5-0E16C7DDA308}"/>
                  </a:ext>
                </a:extLst>
              </p:cNvPr>
              <p:cNvSpPr txBox="1"/>
              <p:nvPr/>
            </p:nvSpPr>
            <p:spPr>
              <a:xfrm>
                <a:off x="6582693" y="2250831"/>
                <a:ext cx="494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E1FFF029-5D4E-9F2F-07A5-0E16C7DDA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93" y="2250831"/>
                <a:ext cx="49457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EAA1EA8A-BA58-86A6-390C-5DA20CEC8BF4}"/>
                  </a:ext>
                </a:extLst>
              </p:cNvPr>
              <p:cNvSpPr txBox="1"/>
              <p:nvPr/>
            </p:nvSpPr>
            <p:spPr>
              <a:xfrm>
                <a:off x="5923938" y="1726380"/>
                <a:ext cx="494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EAA1EA8A-BA58-86A6-390C-5DA20CEC8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938" y="1726380"/>
                <a:ext cx="494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039ED87B-05D3-47B1-A4E6-B699FA999554}"/>
              </a:ext>
            </a:extLst>
          </p:cNvPr>
          <p:cNvCxnSpPr>
            <a:cxnSpLocks/>
          </p:cNvCxnSpPr>
          <p:nvPr/>
        </p:nvCxnSpPr>
        <p:spPr>
          <a:xfrm>
            <a:off x="6651519" y="2703977"/>
            <a:ext cx="0" cy="7371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6B79100D-DFCB-2885-79C8-89543E11058C}"/>
                  </a:ext>
                </a:extLst>
              </p:cNvPr>
              <p:cNvSpPr txBox="1"/>
              <p:nvPr/>
            </p:nvSpPr>
            <p:spPr>
              <a:xfrm>
                <a:off x="6582693" y="2854380"/>
                <a:ext cx="494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6B79100D-DFCB-2885-79C8-89543E110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693" y="2854380"/>
                <a:ext cx="494574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63A795CA-72B7-5B50-7EC6-546E927238D6}"/>
              </a:ext>
            </a:extLst>
          </p:cNvPr>
          <p:cNvCxnSpPr>
            <a:cxnSpLocks/>
          </p:cNvCxnSpPr>
          <p:nvPr/>
        </p:nvCxnSpPr>
        <p:spPr>
          <a:xfrm flipH="1">
            <a:off x="4731272" y="2089704"/>
            <a:ext cx="119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3DB43430-4DD8-F037-6EFE-6721E2FB82EB}"/>
                  </a:ext>
                </a:extLst>
              </p:cNvPr>
              <p:cNvSpPr txBox="1"/>
              <p:nvPr/>
            </p:nvSpPr>
            <p:spPr>
              <a:xfrm>
                <a:off x="5080318" y="1731318"/>
                <a:ext cx="4945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dirty="0"/>
              </a:p>
            </p:txBody>
          </p:sp>
        </mc:Choice>
        <mc:Fallback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3DB43430-4DD8-F037-6EFE-6721E2FB8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18" y="1731318"/>
                <a:ext cx="49457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2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94D49-E7EA-7FA1-CEC4-E8C689293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Marcador de contenido 3" descr="Un conjunto de letras negras en un fondo blanco&#10;&#10;El contenido generado por IA puede ser incorrecto.">
            <a:extLst>
              <a:ext uri="{FF2B5EF4-FFF2-40B4-BE49-F238E27FC236}">
                <a16:creationId xmlns:a16="http://schemas.microsoft.com/office/drawing/2014/main" id="{E66AAF77-8DAA-AB1B-4928-7EF41A1A2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328" y="1825625"/>
            <a:ext cx="9431344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3907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9</Words>
  <Application>Microsoft Office PowerPoint</Application>
  <PresentationFormat>Panorámica</PresentationFormat>
  <Paragraphs>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CARLOS GARCIA-TAHEÑO HIJES</dc:creator>
  <cp:lastModifiedBy>JUAN CARLOS GARCIA-TAHEÑO HIJES</cp:lastModifiedBy>
  <cp:revision>1</cp:revision>
  <dcterms:created xsi:type="dcterms:W3CDTF">2025-06-19T16:51:29Z</dcterms:created>
  <dcterms:modified xsi:type="dcterms:W3CDTF">2025-06-20T20:14:56Z</dcterms:modified>
</cp:coreProperties>
</file>