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C4D90-1EAD-46EF-9A5D-1708F0FA1B8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FB023B-13DF-4BE6-9EF6-A635231718E3}">
      <dgm:prSet/>
      <dgm:spPr/>
      <dgm:t>
        <a:bodyPr/>
        <a:lstStyle/>
        <a:p>
          <a:r>
            <a:rPr lang="en-US"/>
            <a:t>CREATE TABLE cities (</a:t>
          </a:r>
        </a:p>
      </dgm:t>
    </dgm:pt>
    <dgm:pt modelId="{4FC61C08-61F0-4684-A0D4-7374FBBC5A69}" type="parTrans" cxnId="{FBAD309C-65F2-4B47-97DA-A5D005E74540}">
      <dgm:prSet/>
      <dgm:spPr/>
      <dgm:t>
        <a:bodyPr/>
        <a:lstStyle/>
        <a:p>
          <a:endParaRPr lang="en-US"/>
        </a:p>
      </dgm:t>
    </dgm:pt>
    <dgm:pt modelId="{A17CA8EC-50B0-4B5A-9C8D-3D98FAA13652}" type="sibTrans" cxnId="{FBAD309C-65F2-4B47-97DA-A5D005E74540}">
      <dgm:prSet/>
      <dgm:spPr/>
      <dgm:t>
        <a:bodyPr/>
        <a:lstStyle/>
        <a:p>
          <a:endParaRPr lang="en-US"/>
        </a:p>
      </dgm:t>
    </dgm:pt>
    <dgm:pt modelId="{D9CF6148-FBE0-422F-9207-BA2F886DF8FE}">
      <dgm:prSet/>
      <dgm:spPr/>
      <dgm:t>
        <a:bodyPr/>
        <a:lstStyle/>
        <a:p>
          <a:r>
            <a:rPr lang="en-US"/>
            <a:t>id INT AUTO_INCREMENT PRIMARY KEY,</a:t>
          </a:r>
        </a:p>
      </dgm:t>
    </dgm:pt>
    <dgm:pt modelId="{B222B75A-493C-4036-B800-67FDC6B8C84C}" type="parTrans" cxnId="{9BA1B2FF-54FD-4D7A-AB15-B48EC641D79F}">
      <dgm:prSet/>
      <dgm:spPr/>
      <dgm:t>
        <a:bodyPr/>
        <a:lstStyle/>
        <a:p>
          <a:endParaRPr lang="en-US"/>
        </a:p>
      </dgm:t>
    </dgm:pt>
    <dgm:pt modelId="{1C52FB54-2B26-4232-B04C-30F19FFC3B55}" type="sibTrans" cxnId="{9BA1B2FF-54FD-4D7A-AB15-B48EC641D79F}">
      <dgm:prSet/>
      <dgm:spPr/>
      <dgm:t>
        <a:bodyPr/>
        <a:lstStyle/>
        <a:p>
          <a:endParaRPr lang="en-US"/>
        </a:p>
      </dgm:t>
    </dgm:pt>
    <dgm:pt modelId="{923C78AC-4E23-4937-BAAC-13733702982F}">
      <dgm:prSet/>
      <dgm:spPr/>
      <dgm:t>
        <a:bodyPr/>
        <a:lstStyle/>
        <a:p>
          <a:r>
            <a:rPr lang="en-US"/>
            <a:t>name VARCHAR(255),</a:t>
          </a:r>
        </a:p>
      </dgm:t>
    </dgm:pt>
    <dgm:pt modelId="{2DA0EFF7-5337-4F25-B82B-2CEEB6AA7DA1}" type="parTrans" cxnId="{F78DE6BB-6533-458B-8220-1B282806A5DC}">
      <dgm:prSet/>
      <dgm:spPr/>
      <dgm:t>
        <a:bodyPr/>
        <a:lstStyle/>
        <a:p>
          <a:endParaRPr lang="en-US"/>
        </a:p>
      </dgm:t>
    </dgm:pt>
    <dgm:pt modelId="{5446848D-E5EB-48BB-A2C7-5CF9BF84C339}" type="sibTrans" cxnId="{F78DE6BB-6533-458B-8220-1B282806A5DC}">
      <dgm:prSet/>
      <dgm:spPr/>
      <dgm:t>
        <a:bodyPr/>
        <a:lstStyle/>
        <a:p>
          <a:endParaRPr lang="en-US"/>
        </a:p>
      </dgm:t>
    </dgm:pt>
    <dgm:pt modelId="{96CD7B96-D816-4E02-B0E8-8A6A3E745DDE}">
      <dgm:prSet/>
      <dgm:spPr/>
      <dgm:t>
        <a:bodyPr/>
        <a:lstStyle/>
        <a:p>
          <a:r>
            <a:rPr lang="en-US"/>
            <a:t>status BOOLEAN</a:t>
          </a:r>
        </a:p>
      </dgm:t>
    </dgm:pt>
    <dgm:pt modelId="{D6B7E645-CC4D-4193-B6AD-92CE112DDD55}" type="parTrans" cxnId="{A55C2C88-80E8-40C9-B263-B8317839C3CD}">
      <dgm:prSet/>
      <dgm:spPr/>
      <dgm:t>
        <a:bodyPr/>
        <a:lstStyle/>
        <a:p>
          <a:endParaRPr lang="en-US"/>
        </a:p>
      </dgm:t>
    </dgm:pt>
    <dgm:pt modelId="{178EA36F-8E17-4B36-96C4-F68D13C103A2}" type="sibTrans" cxnId="{A55C2C88-80E8-40C9-B263-B8317839C3CD}">
      <dgm:prSet/>
      <dgm:spPr/>
      <dgm:t>
        <a:bodyPr/>
        <a:lstStyle/>
        <a:p>
          <a:endParaRPr lang="en-US"/>
        </a:p>
      </dgm:t>
    </dgm:pt>
    <dgm:pt modelId="{BE24802B-4D4E-4DEF-B4E6-25D18604125D}">
      <dgm:prSet/>
      <dgm:spPr/>
      <dgm:t>
        <a:bodyPr/>
        <a:lstStyle/>
        <a:p>
          <a:r>
            <a:rPr lang="en-US"/>
            <a:t>);</a:t>
          </a:r>
        </a:p>
      </dgm:t>
    </dgm:pt>
    <dgm:pt modelId="{CD0BA856-D558-499E-A251-0CFDEBA58A20}" type="parTrans" cxnId="{FA9F80E5-E483-43F7-B62B-0CE8BD7280C2}">
      <dgm:prSet/>
      <dgm:spPr/>
      <dgm:t>
        <a:bodyPr/>
        <a:lstStyle/>
        <a:p>
          <a:endParaRPr lang="en-US"/>
        </a:p>
      </dgm:t>
    </dgm:pt>
    <dgm:pt modelId="{112CAEAB-0CDB-40A2-A916-370C0B457DAC}" type="sibTrans" cxnId="{FA9F80E5-E483-43F7-B62B-0CE8BD7280C2}">
      <dgm:prSet/>
      <dgm:spPr/>
      <dgm:t>
        <a:bodyPr/>
        <a:lstStyle/>
        <a:p>
          <a:endParaRPr lang="en-US"/>
        </a:p>
      </dgm:t>
    </dgm:pt>
    <dgm:pt modelId="{02CA1CA5-1A60-47FD-8ACB-57E2EEEF2E23}">
      <dgm:prSet/>
      <dgm:spPr/>
      <dgm:t>
        <a:bodyPr/>
        <a:lstStyle/>
        <a:p>
          <a:r>
            <a:rPr lang="en-US"/>
            <a:t>CREATE TABLE jobsJ(</a:t>
          </a:r>
        </a:p>
      </dgm:t>
    </dgm:pt>
    <dgm:pt modelId="{D1F7279D-D549-44FA-9717-B9514571F980}" type="parTrans" cxnId="{4C71A4B9-3DDF-4EB9-B0A8-6E4913E9F462}">
      <dgm:prSet/>
      <dgm:spPr/>
      <dgm:t>
        <a:bodyPr/>
        <a:lstStyle/>
        <a:p>
          <a:endParaRPr lang="en-US"/>
        </a:p>
      </dgm:t>
    </dgm:pt>
    <dgm:pt modelId="{80BD0A3E-2440-4419-8485-72CDE9E09AF5}" type="sibTrans" cxnId="{4C71A4B9-3DDF-4EB9-B0A8-6E4913E9F462}">
      <dgm:prSet/>
      <dgm:spPr/>
      <dgm:t>
        <a:bodyPr/>
        <a:lstStyle/>
        <a:p>
          <a:endParaRPr lang="en-US"/>
        </a:p>
      </dgm:t>
    </dgm:pt>
    <dgm:pt modelId="{6C3EB901-FFBC-4C51-A833-85AC7A52D720}">
      <dgm:prSet/>
      <dgm:spPr/>
      <dgm:t>
        <a:bodyPr/>
        <a:lstStyle/>
        <a:p>
          <a:r>
            <a:rPr lang="en-US"/>
            <a:t>id int AUTO_INCREMENT PRIMARY KEY,</a:t>
          </a:r>
        </a:p>
      </dgm:t>
    </dgm:pt>
    <dgm:pt modelId="{0E27952A-1E3D-402E-9465-C86C40E63AB7}" type="parTrans" cxnId="{33652324-D4CE-43F2-BDF6-567AFBFE339D}">
      <dgm:prSet/>
      <dgm:spPr/>
      <dgm:t>
        <a:bodyPr/>
        <a:lstStyle/>
        <a:p>
          <a:endParaRPr lang="en-US"/>
        </a:p>
      </dgm:t>
    </dgm:pt>
    <dgm:pt modelId="{D26E7067-87BF-4371-A7D3-F05343D543DA}" type="sibTrans" cxnId="{33652324-D4CE-43F2-BDF6-567AFBFE339D}">
      <dgm:prSet/>
      <dgm:spPr/>
      <dgm:t>
        <a:bodyPr/>
        <a:lstStyle/>
        <a:p>
          <a:endParaRPr lang="en-US"/>
        </a:p>
      </dgm:t>
    </dgm:pt>
    <dgm:pt modelId="{879C121A-2203-4010-A866-52DA4A36133B}">
      <dgm:prSet/>
      <dgm:spPr/>
      <dgm:t>
        <a:bodyPr/>
        <a:lstStyle/>
        <a:p>
          <a:r>
            <a:rPr lang="en-US"/>
            <a:t>name varchar(255),</a:t>
          </a:r>
        </a:p>
      </dgm:t>
    </dgm:pt>
    <dgm:pt modelId="{ADEC186E-EB6F-464A-AE57-442471078EB6}" type="parTrans" cxnId="{D1D8B276-4358-4997-ACD9-AAA468BC7E0A}">
      <dgm:prSet/>
      <dgm:spPr/>
      <dgm:t>
        <a:bodyPr/>
        <a:lstStyle/>
        <a:p>
          <a:endParaRPr lang="en-US"/>
        </a:p>
      </dgm:t>
    </dgm:pt>
    <dgm:pt modelId="{28190BCE-E3C0-4C3E-BC86-D78EE3A2C5D3}" type="sibTrans" cxnId="{D1D8B276-4358-4997-ACD9-AAA468BC7E0A}">
      <dgm:prSet/>
      <dgm:spPr/>
      <dgm:t>
        <a:bodyPr/>
        <a:lstStyle/>
        <a:p>
          <a:endParaRPr lang="en-US"/>
        </a:p>
      </dgm:t>
    </dgm:pt>
    <dgm:pt modelId="{A806EC1E-DEAC-423D-8FF1-2E8EB1D3B00C}">
      <dgm:prSet/>
      <dgm:spPr/>
      <dgm:t>
        <a:bodyPr/>
        <a:lstStyle/>
        <a:p>
          <a:r>
            <a:rPr lang="en-US"/>
            <a:t>status boolean</a:t>
          </a:r>
        </a:p>
      </dgm:t>
    </dgm:pt>
    <dgm:pt modelId="{8018EA1F-637C-403B-87FE-B167AC25A31B}" type="parTrans" cxnId="{1F87E66A-6470-48A1-B47D-AEDED40F18FC}">
      <dgm:prSet/>
      <dgm:spPr/>
      <dgm:t>
        <a:bodyPr/>
        <a:lstStyle/>
        <a:p>
          <a:endParaRPr lang="en-US"/>
        </a:p>
      </dgm:t>
    </dgm:pt>
    <dgm:pt modelId="{DC8D3904-8094-4240-8C90-D580A5BD1E30}" type="sibTrans" cxnId="{1F87E66A-6470-48A1-B47D-AEDED40F18FC}">
      <dgm:prSet/>
      <dgm:spPr/>
      <dgm:t>
        <a:bodyPr/>
        <a:lstStyle/>
        <a:p>
          <a:endParaRPr lang="en-US"/>
        </a:p>
      </dgm:t>
    </dgm:pt>
    <dgm:pt modelId="{23D04881-87DC-435C-9D2C-EC09B72FD4BF}">
      <dgm:prSet/>
      <dgm:spPr/>
      <dgm:t>
        <a:bodyPr/>
        <a:lstStyle/>
        <a:p>
          <a:r>
            <a:rPr lang="en-US"/>
            <a:t>);</a:t>
          </a:r>
        </a:p>
      </dgm:t>
    </dgm:pt>
    <dgm:pt modelId="{2A95D0B5-1160-4267-8F90-B06FA773542F}" type="parTrans" cxnId="{3C2F2C8B-EF17-409B-AD6F-6444E1F2C29F}">
      <dgm:prSet/>
      <dgm:spPr/>
      <dgm:t>
        <a:bodyPr/>
        <a:lstStyle/>
        <a:p>
          <a:endParaRPr lang="en-US"/>
        </a:p>
      </dgm:t>
    </dgm:pt>
    <dgm:pt modelId="{BD176E68-0A62-4AE4-9982-05EFEC14C67B}" type="sibTrans" cxnId="{3C2F2C8B-EF17-409B-AD6F-6444E1F2C29F}">
      <dgm:prSet/>
      <dgm:spPr/>
      <dgm:t>
        <a:bodyPr/>
        <a:lstStyle/>
        <a:p>
          <a:endParaRPr lang="en-US"/>
        </a:p>
      </dgm:t>
    </dgm:pt>
    <dgm:pt modelId="{FDC01C44-1A21-4E26-9663-ABB4AD00E8F0}" type="pres">
      <dgm:prSet presAssocID="{362C4D90-1EAD-46EF-9A5D-1708F0FA1B8F}" presName="vert0" presStyleCnt="0">
        <dgm:presLayoutVars>
          <dgm:dir/>
          <dgm:animOne val="branch"/>
          <dgm:animLvl val="lvl"/>
        </dgm:presLayoutVars>
      </dgm:prSet>
      <dgm:spPr/>
    </dgm:pt>
    <dgm:pt modelId="{7481E438-FDE0-45FD-8563-ADD271C3906B}" type="pres">
      <dgm:prSet presAssocID="{8FFB023B-13DF-4BE6-9EF6-A635231718E3}" presName="thickLine" presStyleLbl="alignNode1" presStyleIdx="0" presStyleCnt="10"/>
      <dgm:spPr/>
    </dgm:pt>
    <dgm:pt modelId="{E459056F-15A7-4137-8A89-388BB9C0B408}" type="pres">
      <dgm:prSet presAssocID="{8FFB023B-13DF-4BE6-9EF6-A635231718E3}" presName="horz1" presStyleCnt="0"/>
      <dgm:spPr/>
    </dgm:pt>
    <dgm:pt modelId="{2D2958DA-BE57-4D65-AE70-2FA811F0A7B7}" type="pres">
      <dgm:prSet presAssocID="{8FFB023B-13DF-4BE6-9EF6-A635231718E3}" presName="tx1" presStyleLbl="revTx" presStyleIdx="0" presStyleCnt="10"/>
      <dgm:spPr/>
    </dgm:pt>
    <dgm:pt modelId="{85A5F8FF-593D-4503-AB4C-A9BF1979A5CE}" type="pres">
      <dgm:prSet presAssocID="{8FFB023B-13DF-4BE6-9EF6-A635231718E3}" presName="vert1" presStyleCnt="0"/>
      <dgm:spPr/>
    </dgm:pt>
    <dgm:pt modelId="{D1672BE3-7817-4CCF-BBB2-EA4C6F70591F}" type="pres">
      <dgm:prSet presAssocID="{D9CF6148-FBE0-422F-9207-BA2F886DF8FE}" presName="thickLine" presStyleLbl="alignNode1" presStyleIdx="1" presStyleCnt="10"/>
      <dgm:spPr/>
    </dgm:pt>
    <dgm:pt modelId="{6D6C1D34-C08F-44BA-AE5D-B4658398439D}" type="pres">
      <dgm:prSet presAssocID="{D9CF6148-FBE0-422F-9207-BA2F886DF8FE}" presName="horz1" presStyleCnt="0"/>
      <dgm:spPr/>
    </dgm:pt>
    <dgm:pt modelId="{8C6128D4-9D24-4EA0-AF23-F9DC680ACF5E}" type="pres">
      <dgm:prSet presAssocID="{D9CF6148-FBE0-422F-9207-BA2F886DF8FE}" presName="tx1" presStyleLbl="revTx" presStyleIdx="1" presStyleCnt="10"/>
      <dgm:spPr/>
    </dgm:pt>
    <dgm:pt modelId="{F6A313A9-D2D8-44D5-8436-97DF58BD1B6C}" type="pres">
      <dgm:prSet presAssocID="{D9CF6148-FBE0-422F-9207-BA2F886DF8FE}" presName="vert1" presStyleCnt="0"/>
      <dgm:spPr/>
    </dgm:pt>
    <dgm:pt modelId="{76E951A3-B8DB-4A54-BC21-47B59A522CEF}" type="pres">
      <dgm:prSet presAssocID="{923C78AC-4E23-4937-BAAC-13733702982F}" presName="thickLine" presStyleLbl="alignNode1" presStyleIdx="2" presStyleCnt="10"/>
      <dgm:spPr/>
    </dgm:pt>
    <dgm:pt modelId="{7E6900B9-E2AB-4660-A3B6-E1B9331ECC8A}" type="pres">
      <dgm:prSet presAssocID="{923C78AC-4E23-4937-BAAC-13733702982F}" presName="horz1" presStyleCnt="0"/>
      <dgm:spPr/>
    </dgm:pt>
    <dgm:pt modelId="{8589088A-8A99-4892-BDBF-53030AA41BC8}" type="pres">
      <dgm:prSet presAssocID="{923C78AC-4E23-4937-BAAC-13733702982F}" presName="tx1" presStyleLbl="revTx" presStyleIdx="2" presStyleCnt="10"/>
      <dgm:spPr/>
    </dgm:pt>
    <dgm:pt modelId="{EBC49D69-AE16-43EE-B040-9BE6DD926331}" type="pres">
      <dgm:prSet presAssocID="{923C78AC-4E23-4937-BAAC-13733702982F}" presName="vert1" presStyleCnt="0"/>
      <dgm:spPr/>
    </dgm:pt>
    <dgm:pt modelId="{6AD23586-EBAF-49F6-9EBD-833B6EDFC342}" type="pres">
      <dgm:prSet presAssocID="{96CD7B96-D816-4E02-B0E8-8A6A3E745DDE}" presName="thickLine" presStyleLbl="alignNode1" presStyleIdx="3" presStyleCnt="10"/>
      <dgm:spPr/>
    </dgm:pt>
    <dgm:pt modelId="{F0AF17CC-BC07-46D3-AE1F-CBA7FFC48AF6}" type="pres">
      <dgm:prSet presAssocID="{96CD7B96-D816-4E02-B0E8-8A6A3E745DDE}" presName="horz1" presStyleCnt="0"/>
      <dgm:spPr/>
    </dgm:pt>
    <dgm:pt modelId="{F3DA3865-5011-42D6-9B99-D91C7DA09366}" type="pres">
      <dgm:prSet presAssocID="{96CD7B96-D816-4E02-B0E8-8A6A3E745DDE}" presName="tx1" presStyleLbl="revTx" presStyleIdx="3" presStyleCnt="10"/>
      <dgm:spPr/>
    </dgm:pt>
    <dgm:pt modelId="{0A811529-2BCC-4413-883E-ED4A41E7A134}" type="pres">
      <dgm:prSet presAssocID="{96CD7B96-D816-4E02-B0E8-8A6A3E745DDE}" presName="vert1" presStyleCnt="0"/>
      <dgm:spPr/>
    </dgm:pt>
    <dgm:pt modelId="{6522A360-C39D-45D3-8689-60C0B439A49C}" type="pres">
      <dgm:prSet presAssocID="{BE24802B-4D4E-4DEF-B4E6-25D18604125D}" presName="thickLine" presStyleLbl="alignNode1" presStyleIdx="4" presStyleCnt="10"/>
      <dgm:spPr/>
    </dgm:pt>
    <dgm:pt modelId="{6C0086D0-F4F1-4F50-9CD9-675352ABB71C}" type="pres">
      <dgm:prSet presAssocID="{BE24802B-4D4E-4DEF-B4E6-25D18604125D}" presName="horz1" presStyleCnt="0"/>
      <dgm:spPr/>
    </dgm:pt>
    <dgm:pt modelId="{C863FE3F-A613-47A1-BB7E-626806322562}" type="pres">
      <dgm:prSet presAssocID="{BE24802B-4D4E-4DEF-B4E6-25D18604125D}" presName="tx1" presStyleLbl="revTx" presStyleIdx="4" presStyleCnt="10"/>
      <dgm:spPr/>
    </dgm:pt>
    <dgm:pt modelId="{C4E467D3-FBE8-4B2C-A6B0-BBD039F43E09}" type="pres">
      <dgm:prSet presAssocID="{BE24802B-4D4E-4DEF-B4E6-25D18604125D}" presName="vert1" presStyleCnt="0"/>
      <dgm:spPr/>
    </dgm:pt>
    <dgm:pt modelId="{79A3F34F-A6E2-4C4A-9DC6-7BF094EC1C44}" type="pres">
      <dgm:prSet presAssocID="{02CA1CA5-1A60-47FD-8ACB-57E2EEEF2E23}" presName="thickLine" presStyleLbl="alignNode1" presStyleIdx="5" presStyleCnt="10"/>
      <dgm:spPr/>
    </dgm:pt>
    <dgm:pt modelId="{AD0732C6-EF5D-49AB-BA92-F3DA280D1025}" type="pres">
      <dgm:prSet presAssocID="{02CA1CA5-1A60-47FD-8ACB-57E2EEEF2E23}" presName="horz1" presStyleCnt="0"/>
      <dgm:spPr/>
    </dgm:pt>
    <dgm:pt modelId="{B045CBC5-BA07-4CDE-B8B1-3E8DE31BD4E1}" type="pres">
      <dgm:prSet presAssocID="{02CA1CA5-1A60-47FD-8ACB-57E2EEEF2E23}" presName="tx1" presStyleLbl="revTx" presStyleIdx="5" presStyleCnt="10"/>
      <dgm:spPr/>
    </dgm:pt>
    <dgm:pt modelId="{24E2911F-632E-48F4-ABC3-D2E287583A67}" type="pres">
      <dgm:prSet presAssocID="{02CA1CA5-1A60-47FD-8ACB-57E2EEEF2E23}" presName="vert1" presStyleCnt="0"/>
      <dgm:spPr/>
    </dgm:pt>
    <dgm:pt modelId="{B7CACBA0-E5DB-4CB6-9D71-A9FF01901BA4}" type="pres">
      <dgm:prSet presAssocID="{6C3EB901-FFBC-4C51-A833-85AC7A52D720}" presName="thickLine" presStyleLbl="alignNode1" presStyleIdx="6" presStyleCnt="10"/>
      <dgm:spPr/>
    </dgm:pt>
    <dgm:pt modelId="{C5864205-13FC-497B-A382-4D21B49AF3BD}" type="pres">
      <dgm:prSet presAssocID="{6C3EB901-FFBC-4C51-A833-85AC7A52D720}" presName="horz1" presStyleCnt="0"/>
      <dgm:spPr/>
    </dgm:pt>
    <dgm:pt modelId="{69828301-1742-49C6-B66C-E3764BFD2156}" type="pres">
      <dgm:prSet presAssocID="{6C3EB901-FFBC-4C51-A833-85AC7A52D720}" presName="tx1" presStyleLbl="revTx" presStyleIdx="6" presStyleCnt="10"/>
      <dgm:spPr/>
    </dgm:pt>
    <dgm:pt modelId="{50208598-0082-48B4-89BA-7FFB9AE92A57}" type="pres">
      <dgm:prSet presAssocID="{6C3EB901-FFBC-4C51-A833-85AC7A52D720}" presName="vert1" presStyleCnt="0"/>
      <dgm:spPr/>
    </dgm:pt>
    <dgm:pt modelId="{F280363D-5EC2-4852-A07A-32C62351EC60}" type="pres">
      <dgm:prSet presAssocID="{879C121A-2203-4010-A866-52DA4A36133B}" presName="thickLine" presStyleLbl="alignNode1" presStyleIdx="7" presStyleCnt="10"/>
      <dgm:spPr/>
    </dgm:pt>
    <dgm:pt modelId="{E3E0F2DD-CDE5-4327-A6A6-D57AADE360B7}" type="pres">
      <dgm:prSet presAssocID="{879C121A-2203-4010-A866-52DA4A36133B}" presName="horz1" presStyleCnt="0"/>
      <dgm:spPr/>
    </dgm:pt>
    <dgm:pt modelId="{EA725387-982F-42F3-8D1F-B25274FBDCC1}" type="pres">
      <dgm:prSet presAssocID="{879C121A-2203-4010-A866-52DA4A36133B}" presName="tx1" presStyleLbl="revTx" presStyleIdx="7" presStyleCnt="10"/>
      <dgm:spPr/>
    </dgm:pt>
    <dgm:pt modelId="{1DBE81F0-2E01-406A-96B9-5540FD346DD4}" type="pres">
      <dgm:prSet presAssocID="{879C121A-2203-4010-A866-52DA4A36133B}" presName="vert1" presStyleCnt="0"/>
      <dgm:spPr/>
    </dgm:pt>
    <dgm:pt modelId="{C91C0ED3-FCE4-40BB-80C7-57355D462520}" type="pres">
      <dgm:prSet presAssocID="{A806EC1E-DEAC-423D-8FF1-2E8EB1D3B00C}" presName="thickLine" presStyleLbl="alignNode1" presStyleIdx="8" presStyleCnt="10"/>
      <dgm:spPr/>
    </dgm:pt>
    <dgm:pt modelId="{606DCF05-9669-446B-8933-83A324CC13CA}" type="pres">
      <dgm:prSet presAssocID="{A806EC1E-DEAC-423D-8FF1-2E8EB1D3B00C}" presName="horz1" presStyleCnt="0"/>
      <dgm:spPr/>
    </dgm:pt>
    <dgm:pt modelId="{945D8A48-4C36-44C9-93E6-832241594843}" type="pres">
      <dgm:prSet presAssocID="{A806EC1E-DEAC-423D-8FF1-2E8EB1D3B00C}" presName="tx1" presStyleLbl="revTx" presStyleIdx="8" presStyleCnt="10"/>
      <dgm:spPr/>
    </dgm:pt>
    <dgm:pt modelId="{EB270B3E-5632-414D-99C6-F7B6D83D4EB0}" type="pres">
      <dgm:prSet presAssocID="{A806EC1E-DEAC-423D-8FF1-2E8EB1D3B00C}" presName="vert1" presStyleCnt="0"/>
      <dgm:spPr/>
    </dgm:pt>
    <dgm:pt modelId="{F3AE2E75-2020-4085-9E72-1CB9F3384D00}" type="pres">
      <dgm:prSet presAssocID="{23D04881-87DC-435C-9D2C-EC09B72FD4BF}" presName="thickLine" presStyleLbl="alignNode1" presStyleIdx="9" presStyleCnt="10"/>
      <dgm:spPr/>
    </dgm:pt>
    <dgm:pt modelId="{EB4F5208-780B-4B8F-A275-04D103AEBE73}" type="pres">
      <dgm:prSet presAssocID="{23D04881-87DC-435C-9D2C-EC09B72FD4BF}" presName="horz1" presStyleCnt="0"/>
      <dgm:spPr/>
    </dgm:pt>
    <dgm:pt modelId="{775F5A14-2B52-4268-B290-E427309D164E}" type="pres">
      <dgm:prSet presAssocID="{23D04881-87DC-435C-9D2C-EC09B72FD4BF}" presName="tx1" presStyleLbl="revTx" presStyleIdx="9" presStyleCnt="10"/>
      <dgm:spPr/>
    </dgm:pt>
    <dgm:pt modelId="{5D006453-ED0A-445A-98BA-464306FBFF3A}" type="pres">
      <dgm:prSet presAssocID="{23D04881-87DC-435C-9D2C-EC09B72FD4BF}" presName="vert1" presStyleCnt="0"/>
      <dgm:spPr/>
    </dgm:pt>
  </dgm:ptLst>
  <dgm:cxnLst>
    <dgm:cxn modelId="{33652324-D4CE-43F2-BDF6-567AFBFE339D}" srcId="{362C4D90-1EAD-46EF-9A5D-1708F0FA1B8F}" destId="{6C3EB901-FFBC-4C51-A833-85AC7A52D720}" srcOrd="6" destOrd="0" parTransId="{0E27952A-1E3D-402E-9465-C86C40E63AB7}" sibTransId="{D26E7067-87BF-4371-A7D3-F05343D543DA}"/>
    <dgm:cxn modelId="{1658C63D-D1DF-4582-9E5E-AFFA6D38B1DD}" type="presOf" srcId="{879C121A-2203-4010-A866-52DA4A36133B}" destId="{EA725387-982F-42F3-8D1F-B25274FBDCC1}" srcOrd="0" destOrd="0" presId="urn:microsoft.com/office/officeart/2008/layout/LinedList"/>
    <dgm:cxn modelId="{1F87E66A-6470-48A1-B47D-AEDED40F18FC}" srcId="{362C4D90-1EAD-46EF-9A5D-1708F0FA1B8F}" destId="{A806EC1E-DEAC-423D-8FF1-2E8EB1D3B00C}" srcOrd="8" destOrd="0" parTransId="{8018EA1F-637C-403B-87FE-B167AC25A31B}" sibTransId="{DC8D3904-8094-4240-8C90-D580A5BD1E30}"/>
    <dgm:cxn modelId="{D1D8B276-4358-4997-ACD9-AAA468BC7E0A}" srcId="{362C4D90-1EAD-46EF-9A5D-1708F0FA1B8F}" destId="{879C121A-2203-4010-A866-52DA4A36133B}" srcOrd="7" destOrd="0" parTransId="{ADEC186E-EB6F-464A-AE57-442471078EB6}" sibTransId="{28190BCE-E3C0-4C3E-BC86-D78EE3A2C5D3}"/>
    <dgm:cxn modelId="{A55C2C88-80E8-40C9-B263-B8317839C3CD}" srcId="{362C4D90-1EAD-46EF-9A5D-1708F0FA1B8F}" destId="{96CD7B96-D816-4E02-B0E8-8A6A3E745DDE}" srcOrd="3" destOrd="0" parTransId="{D6B7E645-CC4D-4193-B6AD-92CE112DDD55}" sibTransId="{178EA36F-8E17-4B36-96C4-F68D13C103A2}"/>
    <dgm:cxn modelId="{3C2F2C8B-EF17-409B-AD6F-6444E1F2C29F}" srcId="{362C4D90-1EAD-46EF-9A5D-1708F0FA1B8F}" destId="{23D04881-87DC-435C-9D2C-EC09B72FD4BF}" srcOrd="9" destOrd="0" parTransId="{2A95D0B5-1160-4267-8F90-B06FA773542F}" sibTransId="{BD176E68-0A62-4AE4-9982-05EFEC14C67B}"/>
    <dgm:cxn modelId="{0EAFDA99-E993-404D-80B0-E3D7B3FAC0EF}" type="presOf" srcId="{923C78AC-4E23-4937-BAAC-13733702982F}" destId="{8589088A-8A99-4892-BDBF-53030AA41BC8}" srcOrd="0" destOrd="0" presId="urn:microsoft.com/office/officeart/2008/layout/LinedList"/>
    <dgm:cxn modelId="{FBAD309C-65F2-4B47-97DA-A5D005E74540}" srcId="{362C4D90-1EAD-46EF-9A5D-1708F0FA1B8F}" destId="{8FFB023B-13DF-4BE6-9EF6-A635231718E3}" srcOrd="0" destOrd="0" parTransId="{4FC61C08-61F0-4684-A0D4-7374FBBC5A69}" sibTransId="{A17CA8EC-50B0-4B5A-9C8D-3D98FAA13652}"/>
    <dgm:cxn modelId="{8EB3DF9F-92B7-4DC5-B230-17D40E215294}" type="presOf" srcId="{8FFB023B-13DF-4BE6-9EF6-A635231718E3}" destId="{2D2958DA-BE57-4D65-AE70-2FA811F0A7B7}" srcOrd="0" destOrd="0" presId="urn:microsoft.com/office/officeart/2008/layout/LinedList"/>
    <dgm:cxn modelId="{029E53A2-8EA8-44FB-B4EA-9D0538C7F36C}" type="presOf" srcId="{362C4D90-1EAD-46EF-9A5D-1708F0FA1B8F}" destId="{FDC01C44-1A21-4E26-9663-ABB4AD00E8F0}" srcOrd="0" destOrd="0" presId="urn:microsoft.com/office/officeart/2008/layout/LinedList"/>
    <dgm:cxn modelId="{451F31A7-A31A-4A24-BF41-17369A0115CD}" type="presOf" srcId="{23D04881-87DC-435C-9D2C-EC09B72FD4BF}" destId="{775F5A14-2B52-4268-B290-E427309D164E}" srcOrd="0" destOrd="0" presId="urn:microsoft.com/office/officeart/2008/layout/LinedList"/>
    <dgm:cxn modelId="{5FBBEEAD-6A89-4249-91C6-A6C6B08AB00B}" type="presOf" srcId="{02CA1CA5-1A60-47FD-8ACB-57E2EEEF2E23}" destId="{B045CBC5-BA07-4CDE-B8B1-3E8DE31BD4E1}" srcOrd="0" destOrd="0" presId="urn:microsoft.com/office/officeart/2008/layout/LinedList"/>
    <dgm:cxn modelId="{4C71A4B9-3DDF-4EB9-B0A8-6E4913E9F462}" srcId="{362C4D90-1EAD-46EF-9A5D-1708F0FA1B8F}" destId="{02CA1CA5-1A60-47FD-8ACB-57E2EEEF2E23}" srcOrd="5" destOrd="0" parTransId="{D1F7279D-D549-44FA-9717-B9514571F980}" sibTransId="{80BD0A3E-2440-4419-8485-72CDE9E09AF5}"/>
    <dgm:cxn modelId="{F78DE6BB-6533-458B-8220-1B282806A5DC}" srcId="{362C4D90-1EAD-46EF-9A5D-1708F0FA1B8F}" destId="{923C78AC-4E23-4937-BAAC-13733702982F}" srcOrd="2" destOrd="0" parTransId="{2DA0EFF7-5337-4F25-B82B-2CEEB6AA7DA1}" sibTransId="{5446848D-E5EB-48BB-A2C7-5CF9BF84C339}"/>
    <dgm:cxn modelId="{53440CBD-F472-434C-B1BF-F637A52BBF8C}" type="presOf" srcId="{96CD7B96-D816-4E02-B0E8-8A6A3E745DDE}" destId="{F3DA3865-5011-42D6-9B99-D91C7DA09366}" srcOrd="0" destOrd="0" presId="urn:microsoft.com/office/officeart/2008/layout/LinedList"/>
    <dgm:cxn modelId="{68FD45CA-1C6A-4680-A04E-159DB4F90054}" type="presOf" srcId="{D9CF6148-FBE0-422F-9207-BA2F886DF8FE}" destId="{8C6128D4-9D24-4EA0-AF23-F9DC680ACF5E}" srcOrd="0" destOrd="0" presId="urn:microsoft.com/office/officeart/2008/layout/LinedList"/>
    <dgm:cxn modelId="{FA9F80E5-E483-43F7-B62B-0CE8BD7280C2}" srcId="{362C4D90-1EAD-46EF-9A5D-1708F0FA1B8F}" destId="{BE24802B-4D4E-4DEF-B4E6-25D18604125D}" srcOrd="4" destOrd="0" parTransId="{CD0BA856-D558-499E-A251-0CFDEBA58A20}" sibTransId="{112CAEAB-0CDB-40A2-A916-370C0B457DAC}"/>
    <dgm:cxn modelId="{79C75CED-4298-4A12-8359-2E9A6E6800E4}" type="presOf" srcId="{BE24802B-4D4E-4DEF-B4E6-25D18604125D}" destId="{C863FE3F-A613-47A1-BB7E-626806322562}" srcOrd="0" destOrd="0" presId="urn:microsoft.com/office/officeart/2008/layout/LinedList"/>
    <dgm:cxn modelId="{66C5A0F4-1CBB-4536-A0DA-DC6B1F4595D2}" type="presOf" srcId="{6C3EB901-FFBC-4C51-A833-85AC7A52D720}" destId="{69828301-1742-49C6-B66C-E3764BFD2156}" srcOrd="0" destOrd="0" presId="urn:microsoft.com/office/officeart/2008/layout/LinedList"/>
    <dgm:cxn modelId="{34A77EFA-0E33-4250-88DC-D7AEA6BC9255}" type="presOf" srcId="{A806EC1E-DEAC-423D-8FF1-2E8EB1D3B00C}" destId="{945D8A48-4C36-44C9-93E6-832241594843}" srcOrd="0" destOrd="0" presId="urn:microsoft.com/office/officeart/2008/layout/LinedList"/>
    <dgm:cxn modelId="{9BA1B2FF-54FD-4D7A-AB15-B48EC641D79F}" srcId="{362C4D90-1EAD-46EF-9A5D-1708F0FA1B8F}" destId="{D9CF6148-FBE0-422F-9207-BA2F886DF8FE}" srcOrd="1" destOrd="0" parTransId="{B222B75A-493C-4036-B800-67FDC6B8C84C}" sibTransId="{1C52FB54-2B26-4232-B04C-30F19FFC3B55}"/>
    <dgm:cxn modelId="{23F77F29-A11A-4A71-BE12-E824B147365B}" type="presParOf" srcId="{FDC01C44-1A21-4E26-9663-ABB4AD00E8F0}" destId="{7481E438-FDE0-45FD-8563-ADD271C3906B}" srcOrd="0" destOrd="0" presId="urn:microsoft.com/office/officeart/2008/layout/LinedList"/>
    <dgm:cxn modelId="{14A13901-A33E-46FE-80EF-3CD20424F0E8}" type="presParOf" srcId="{FDC01C44-1A21-4E26-9663-ABB4AD00E8F0}" destId="{E459056F-15A7-4137-8A89-388BB9C0B408}" srcOrd="1" destOrd="0" presId="urn:microsoft.com/office/officeart/2008/layout/LinedList"/>
    <dgm:cxn modelId="{21DE917B-859D-4349-A6A5-57AF48A21E3F}" type="presParOf" srcId="{E459056F-15A7-4137-8A89-388BB9C0B408}" destId="{2D2958DA-BE57-4D65-AE70-2FA811F0A7B7}" srcOrd="0" destOrd="0" presId="urn:microsoft.com/office/officeart/2008/layout/LinedList"/>
    <dgm:cxn modelId="{B7A2CA8B-AC88-48D9-9D1A-366AD912F751}" type="presParOf" srcId="{E459056F-15A7-4137-8A89-388BB9C0B408}" destId="{85A5F8FF-593D-4503-AB4C-A9BF1979A5CE}" srcOrd="1" destOrd="0" presId="urn:microsoft.com/office/officeart/2008/layout/LinedList"/>
    <dgm:cxn modelId="{5C0D4621-B583-4737-8A91-73D922E2F2B7}" type="presParOf" srcId="{FDC01C44-1A21-4E26-9663-ABB4AD00E8F0}" destId="{D1672BE3-7817-4CCF-BBB2-EA4C6F70591F}" srcOrd="2" destOrd="0" presId="urn:microsoft.com/office/officeart/2008/layout/LinedList"/>
    <dgm:cxn modelId="{547A710C-F2D4-49FE-B790-67BD96898C75}" type="presParOf" srcId="{FDC01C44-1A21-4E26-9663-ABB4AD00E8F0}" destId="{6D6C1D34-C08F-44BA-AE5D-B4658398439D}" srcOrd="3" destOrd="0" presId="urn:microsoft.com/office/officeart/2008/layout/LinedList"/>
    <dgm:cxn modelId="{A40864B5-C2C9-40EA-8B9B-F42CA2065F1A}" type="presParOf" srcId="{6D6C1D34-C08F-44BA-AE5D-B4658398439D}" destId="{8C6128D4-9D24-4EA0-AF23-F9DC680ACF5E}" srcOrd="0" destOrd="0" presId="urn:microsoft.com/office/officeart/2008/layout/LinedList"/>
    <dgm:cxn modelId="{7B443622-9DD0-49D7-B140-C50E743A4381}" type="presParOf" srcId="{6D6C1D34-C08F-44BA-AE5D-B4658398439D}" destId="{F6A313A9-D2D8-44D5-8436-97DF58BD1B6C}" srcOrd="1" destOrd="0" presId="urn:microsoft.com/office/officeart/2008/layout/LinedList"/>
    <dgm:cxn modelId="{08BE4760-C1FB-4981-9D21-6D750D05B8B9}" type="presParOf" srcId="{FDC01C44-1A21-4E26-9663-ABB4AD00E8F0}" destId="{76E951A3-B8DB-4A54-BC21-47B59A522CEF}" srcOrd="4" destOrd="0" presId="urn:microsoft.com/office/officeart/2008/layout/LinedList"/>
    <dgm:cxn modelId="{9C9F514F-0A67-4355-A4D3-ECDE92EF2641}" type="presParOf" srcId="{FDC01C44-1A21-4E26-9663-ABB4AD00E8F0}" destId="{7E6900B9-E2AB-4660-A3B6-E1B9331ECC8A}" srcOrd="5" destOrd="0" presId="urn:microsoft.com/office/officeart/2008/layout/LinedList"/>
    <dgm:cxn modelId="{D7D046D0-5F78-4C90-B823-FCBE334172BD}" type="presParOf" srcId="{7E6900B9-E2AB-4660-A3B6-E1B9331ECC8A}" destId="{8589088A-8A99-4892-BDBF-53030AA41BC8}" srcOrd="0" destOrd="0" presId="urn:microsoft.com/office/officeart/2008/layout/LinedList"/>
    <dgm:cxn modelId="{0A2B067B-25F5-4EEC-A119-32B83EA32F64}" type="presParOf" srcId="{7E6900B9-E2AB-4660-A3B6-E1B9331ECC8A}" destId="{EBC49D69-AE16-43EE-B040-9BE6DD926331}" srcOrd="1" destOrd="0" presId="urn:microsoft.com/office/officeart/2008/layout/LinedList"/>
    <dgm:cxn modelId="{7A25425C-5C20-4A34-9D49-23B9AF8AA1D6}" type="presParOf" srcId="{FDC01C44-1A21-4E26-9663-ABB4AD00E8F0}" destId="{6AD23586-EBAF-49F6-9EBD-833B6EDFC342}" srcOrd="6" destOrd="0" presId="urn:microsoft.com/office/officeart/2008/layout/LinedList"/>
    <dgm:cxn modelId="{98223E59-BAC2-463D-9EDF-48D353F0732E}" type="presParOf" srcId="{FDC01C44-1A21-4E26-9663-ABB4AD00E8F0}" destId="{F0AF17CC-BC07-46D3-AE1F-CBA7FFC48AF6}" srcOrd="7" destOrd="0" presId="urn:microsoft.com/office/officeart/2008/layout/LinedList"/>
    <dgm:cxn modelId="{E65C80C2-5B79-4B8D-9AF1-4B43FD010C06}" type="presParOf" srcId="{F0AF17CC-BC07-46D3-AE1F-CBA7FFC48AF6}" destId="{F3DA3865-5011-42D6-9B99-D91C7DA09366}" srcOrd="0" destOrd="0" presId="urn:microsoft.com/office/officeart/2008/layout/LinedList"/>
    <dgm:cxn modelId="{7D63B358-9325-446D-8E12-45A3A6351496}" type="presParOf" srcId="{F0AF17CC-BC07-46D3-AE1F-CBA7FFC48AF6}" destId="{0A811529-2BCC-4413-883E-ED4A41E7A134}" srcOrd="1" destOrd="0" presId="urn:microsoft.com/office/officeart/2008/layout/LinedList"/>
    <dgm:cxn modelId="{156E66CC-7AB6-4136-B71F-C482FC6ED6FB}" type="presParOf" srcId="{FDC01C44-1A21-4E26-9663-ABB4AD00E8F0}" destId="{6522A360-C39D-45D3-8689-60C0B439A49C}" srcOrd="8" destOrd="0" presId="urn:microsoft.com/office/officeart/2008/layout/LinedList"/>
    <dgm:cxn modelId="{FA8D5ED8-BB3E-4500-A6CB-6B89B0CA193B}" type="presParOf" srcId="{FDC01C44-1A21-4E26-9663-ABB4AD00E8F0}" destId="{6C0086D0-F4F1-4F50-9CD9-675352ABB71C}" srcOrd="9" destOrd="0" presId="urn:microsoft.com/office/officeart/2008/layout/LinedList"/>
    <dgm:cxn modelId="{E6A60AEC-0C99-4313-AF9C-FFC73A1917DD}" type="presParOf" srcId="{6C0086D0-F4F1-4F50-9CD9-675352ABB71C}" destId="{C863FE3F-A613-47A1-BB7E-626806322562}" srcOrd="0" destOrd="0" presId="urn:microsoft.com/office/officeart/2008/layout/LinedList"/>
    <dgm:cxn modelId="{05D4B2B2-69A1-4506-A661-C0A8033A19BB}" type="presParOf" srcId="{6C0086D0-F4F1-4F50-9CD9-675352ABB71C}" destId="{C4E467D3-FBE8-4B2C-A6B0-BBD039F43E09}" srcOrd="1" destOrd="0" presId="urn:microsoft.com/office/officeart/2008/layout/LinedList"/>
    <dgm:cxn modelId="{FBCFBFFC-7F15-461A-8B2E-9FF779C96510}" type="presParOf" srcId="{FDC01C44-1A21-4E26-9663-ABB4AD00E8F0}" destId="{79A3F34F-A6E2-4C4A-9DC6-7BF094EC1C44}" srcOrd="10" destOrd="0" presId="urn:microsoft.com/office/officeart/2008/layout/LinedList"/>
    <dgm:cxn modelId="{D25D899D-5184-40C0-9A60-5AFB1A1834A5}" type="presParOf" srcId="{FDC01C44-1A21-4E26-9663-ABB4AD00E8F0}" destId="{AD0732C6-EF5D-49AB-BA92-F3DA280D1025}" srcOrd="11" destOrd="0" presId="urn:microsoft.com/office/officeart/2008/layout/LinedList"/>
    <dgm:cxn modelId="{F3ED1C5B-C9A6-4117-A3BF-FD8DE52671D9}" type="presParOf" srcId="{AD0732C6-EF5D-49AB-BA92-F3DA280D1025}" destId="{B045CBC5-BA07-4CDE-B8B1-3E8DE31BD4E1}" srcOrd="0" destOrd="0" presId="urn:microsoft.com/office/officeart/2008/layout/LinedList"/>
    <dgm:cxn modelId="{6F8E687D-5D70-4D1C-812E-7B781C8BC126}" type="presParOf" srcId="{AD0732C6-EF5D-49AB-BA92-F3DA280D1025}" destId="{24E2911F-632E-48F4-ABC3-D2E287583A67}" srcOrd="1" destOrd="0" presId="urn:microsoft.com/office/officeart/2008/layout/LinedList"/>
    <dgm:cxn modelId="{70D987A9-3B88-438B-86E0-A3F45ECB699F}" type="presParOf" srcId="{FDC01C44-1A21-4E26-9663-ABB4AD00E8F0}" destId="{B7CACBA0-E5DB-4CB6-9D71-A9FF01901BA4}" srcOrd="12" destOrd="0" presId="urn:microsoft.com/office/officeart/2008/layout/LinedList"/>
    <dgm:cxn modelId="{F2FF162F-50AD-4901-8A3D-04B9DE7AA6B0}" type="presParOf" srcId="{FDC01C44-1A21-4E26-9663-ABB4AD00E8F0}" destId="{C5864205-13FC-497B-A382-4D21B49AF3BD}" srcOrd="13" destOrd="0" presId="urn:microsoft.com/office/officeart/2008/layout/LinedList"/>
    <dgm:cxn modelId="{AE34FAF0-F6D4-4F20-9557-1975C4FC98E9}" type="presParOf" srcId="{C5864205-13FC-497B-A382-4D21B49AF3BD}" destId="{69828301-1742-49C6-B66C-E3764BFD2156}" srcOrd="0" destOrd="0" presId="urn:microsoft.com/office/officeart/2008/layout/LinedList"/>
    <dgm:cxn modelId="{ABE468BE-EF68-4992-8213-E2214282D463}" type="presParOf" srcId="{C5864205-13FC-497B-A382-4D21B49AF3BD}" destId="{50208598-0082-48B4-89BA-7FFB9AE92A57}" srcOrd="1" destOrd="0" presId="urn:microsoft.com/office/officeart/2008/layout/LinedList"/>
    <dgm:cxn modelId="{C04FDFC7-30BD-43F1-BE1A-ED63EF7E0D9F}" type="presParOf" srcId="{FDC01C44-1A21-4E26-9663-ABB4AD00E8F0}" destId="{F280363D-5EC2-4852-A07A-32C62351EC60}" srcOrd="14" destOrd="0" presId="urn:microsoft.com/office/officeart/2008/layout/LinedList"/>
    <dgm:cxn modelId="{3848B54B-518F-4C74-889F-06E43DE281F4}" type="presParOf" srcId="{FDC01C44-1A21-4E26-9663-ABB4AD00E8F0}" destId="{E3E0F2DD-CDE5-4327-A6A6-D57AADE360B7}" srcOrd="15" destOrd="0" presId="urn:microsoft.com/office/officeart/2008/layout/LinedList"/>
    <dgm:cxn modelId="{06F0EF5F-F8F3-465E-9B9E-4A0F55883F9B}" type="presParOf" srcId="{E3E0F2DD-CDE5-4327-A6A6-D57AADE360B7}" destId="{EA725387-982F-42F3-8D1F-B25274FBDCC1}" srcOrd="0" destOrd="0" presId="urn:microsoft.com/office/officeart/2008/layout/LinedList"/>
    <dgm:cxn modelId="{FDACC396-B1D4-4155-92B4-E4249D28F0D6}" type="presParOf" srcId="{E3E0F2DD-CDE5-4327-A6A6-D57AADE360B7}" destId="{1DBE81F0-2E01-406A-96B9-5540FD346DD4}" srcOrd="1" destOrd="0" presId="urn:microsoft.com/office/officeart/2008/layout/LinedList"/>
    <dgm:cxn modelId="{4F6AABAB-E1F7-4F53-947A-6DCE9AB8B010}" type="presParOf" srcId="{FDC01C44-1A21-4E26-9663-ABB4AD00E8F0}" destId="{C91C0ED3-FCE4-40BB-80C7-57355D462520}" srcOrd="16" destOrd="0" presId="urn:microsoft.com/office/officeart/2008/layout/LinedList"/>
    <dgm:cxn modelId="{43234167-3083-4B9A-A462-EA19916415DC}" type="presParOf" srcId="{FDC01C44-1A21-4E26-9663-ABB4AD00E8F0}" destId="{606DCF05-9669-446B-8933-83A324CC13CA}" srcOrd="17" destOrd="0" presId="urn:microsoft.com/office/officeart/2008/layout/LinedList"/>
    <dgm:cxn modelId="{3F03C873-F9D4-45B8-87B7-083D17153C5C}" type="presParOf" srcId="{606DCF05-9669-446B-8933-83A324CC13CA}" destId="{945D8A48-4C36-44C9-93E6-832241594843}" srcOrd="0" destOrd="0" presId="urn:microsoft.com/office/officeart/2008/layout/LinedList"/>
    <dgm:cxn modelId="{39B436D8-2CD8-4D05-89AD-76E5FD2EF388}" type="presParOf" srcId="{606DCF05-9669-446B-8933-83A324CC13CA}" destId="{EB270B3E-5632-414D-99C6-F7B6D83D4EB0}" srcOrd="1" destOrd="0" presId="urn:microsoft.com/office/officeart/2008/layout/LinedList"/>
    <dgm:cxn modelId="{7A5B6B16-A13E-4162-AC37-837C7959BD03}" type="presParOf" srcId="{FDC01C44-1A21-4E26-9663-ABB4AD00E8F0}" destId="{F3AE2E75-2020-4085-9E72-1CB9F3384D00}" srcOrd="18" destOrd="0" presId="urn:microsoft.com/office/officeart/2008/layout/LinedList"/>
    <dgm:cxn modelId="{1D98E8EF-EA25-40DA-9B95-D9671D5167A8}" type="presParOf" srcId="{FDC01C44-1A21-4E26-9663-ABB4AD00E8F0}" destId="{EB4F5208-780B-4B8F-A275-04D103AEBE73}" srcOrd="19" destOrd="0" presId="urn:microsoft.com/office/officeart/2008/layout/LinedList"/>
    <dgm:cxn modelId="{068126D2-E10D-4526-A12B-CCF866DB15BD}" type="presParOf" srcId="{EB4F5208-780B-4B8F-A275-04D103AEBE73}" destId="{775F5A14-2B52-4268-B290-E427309D164E}" srcOrd="0" destOrd="0" presId="urn:microsoft.com/office/officeart/2008/layout/LinedList"/>
    <dgm:cxn modelId="{944F50FF-8E7D-470C-8274-05B0B39F5222}" type="presParOf" srcId="{EB4F5208-780B-4B8F-A275-04D103AEBE73}" destId="{5D006453-ED0A-445A-98BA-464306FBFF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457FC3-E2AC-4CA9-A86D-FD0B4DD0155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3FB698C-F766-49BD-8F78-A75A5D9F5526}">
      <dgm:prSet/>
      <dgm:spPr/>
      <dgm:t>
        <a:bodyPr/>
        <a:lstStyle/>
        <a:p>
          <a:r>
            <a:rPr lang="es-NI"/>
            <a:t>#instanciar modelo</a:t>
          </a:r>
          <a:endParaRPr lang="en-US"/>
        </a:p>
      </dgm:t>
    </dgm:pt>
    <dgm:pt modelId="{D9F36073-A91A-4257-9D07-4444501546C5}" type="parTrans" cxnId="{D6775D3C-5F9D-474B-8869-E255739284F2}">
      <dgm:prSet/>
      <dgm:spPr/>
      <dgm:t>
        <a:bodyPr/>
        <a:lstStyle/>
        <a:p>
          <a:endParaRPr lang="en-US"/>
        </a:p>
      </dgm:t>
    </dgm:pt>
    <dgm:pt modelId="{332683B1-5EEA-4666-9FE9-0B41624A4286}" type="sibTrans" cxnId="{D6775D3C-5F9D-474B-8869-E255739284F2}">
      <dgm:prSet/>
      <dgm:spPr/>
      <dgm:t>
        <a:bodyPr/>
        <a:lstStyle/>
        <a:p>
          <a:endParaRPr lang="en-US"/>
        </a:p>
      </dgm:t>
    </dgm:pt>
    <dgm:pt modelId="{DC83A98B-A6AD-42E8-A0BC-40E34E8AD5D6}">
      <dgm:prSet/>
      <dgm:spPr/>
      <dgm:t>
        <a:bodyPr/>
        <a:lstStyle/>
        <a:p>
          <a:r>
            <a:rPr lang="es-NI"/>
            <a:t>city1 = models.clases.City(0, "Managua", 1)</a:t>
          </a:r>
          <a:endParaRPr lang="en-US"/>
        </a:p>
      </dgm:t>
    </dgm:pt>
    <dgm:pt modelId="{3E644210-99B7-4078-BA08-761F860EEDBB}" type="parTrans" cxnId="{610BC1C3-7247-4B9E-9EB6-46789E193CB7}">
      <dgm:prSet/>
      <dgm:spPr/>
      <dgm:t>
        <a:bodyPr/>
        <a:lstStyle/>
        <a:p>
          <a:endParaRPr lang="en-US"/>
        </a:p>
      </dgm:t>
    </dgm:pt>
    <dgm:pt modelId="{859C9C5B-5B23-4BA8-B175-E6AE98EEABF9}" type="sibTrans" cxnId="{610BC1C3-7247-4B9E-9EB6-46789E193CB7}">
      <dgm:prSet/>
      <dgm:spPr/>
      <dgm:t>
        <a:bodyPr/>
        <a:lstStyle/>
        <a:p>
          <a:endParaRPr lang="en-US"/>
        </a:p>
      </dgm:t>
    </dgm:pt>
    <dgm:pt modelId="{83CCBD21-96BC-4E14-915F-43E24A3CA569}">
      <dgm:prSet/>
      <dgm:spPr/>
      <dgm:t>
        <a:bodyPr/>
        <a:lstStyle/>
        <a:p>
          <a:r>
            <a:rPr lang="es-NI"/>
            <a:t>city2 = models.clases.City(0, "León", 1)</a:t>
          </a:r>
          <a:endParaRPr lang="en-US"/>
        </a:p>
      </dgm:t>
    </dgm:pt>
    <dgm:pt modelId="{0846B0B9-954A-4EFF-98A8-AC275D1B6529}" type="parTrans" cxnId="{75D0B2F9-B96B-47E5-AB1E-CB8AA15D653C}">
      <dgm:prSet/>
      <dgm:spPr/>
      <dgm:t>
        <a:bodyPr/>
        <a:lstStyle/>
        <a:p>
          <a:endParaRPr lang="en-US"/>
        </a:p>
      </dgm:t>
    </dgm:pt>
    <dgm:pt modelId="{270AA8DB-7751-41E6-B5B2-6B76C54573CB}" type="sibTrans" cxnId="{75D0B2F9-B96B-47E5-AB1E-CB8AA15D653C}">
      <dgm:prSet/>
      <dgm:spPr/>
      <dgm:t>
        <a:bodyPr/>
        <a:lstStyle/>
        <a:p>
          <a:endParaRPr lang="en-US"/>
        </a:p>
      </dgm:t>
    </dgm:pt>
    <dgm:pt modelId="{BFA46089-5826-4ECA-B417-8DC0B93221D3}">
      <dgm:prSet/>
      <dgm:spPr/>
      <dgm:t>
        <a:bodyPr/>
        <a:lstStyle/>
        <a:p>
          <a:r>
            <a:rPr lang="es-NI"/>
            <a:t>city3 = models.clases.City(0, "Granada", 1)</a:t>
          </a:r>
          <a:endParaRPr lang="en-US"/>
        </a:p>
      </dgm:t>
    </dgm:pt>
    <dgm:pt modelId="{FD750D64-D744-407B-AC07-8E3156FA7178}" type="parTrans" cxnId="{F5B49827-C747-487A-A9FB-400F9DF5B360}">
      <dgm:prSet/>
      <dgm:spPr/>
      <dgm:t>
        <a:bodyPr/>
        <a:lstStyle/>
        <a:p>
          <a:endParaRPr lang="en-US"/>
        </a:p>
      </dgm:t>
    </dgm:pt>
    <dgm:pt modelId="{619F1205-A896-470A-9C8F-84931210169B}" type="sibTrans" cxnId="{F5B49827-C747-487A-A9FB-400F9DF5B360}">
      <dgm:prSet/>
      <dgm:spPr/>
      <dgm:t>
        <a:bodyPr/>
        <a:lstStyle/>
        <a:p>
          <a:endParaRPr lang="en-US"/>
        </a:p>
      </dgm:t>
    </dgm:pt>
    <dgm:pt modelId="{05DFBE0C-E1BA-4DD0-ABDF-180D451B2285}">
      <dgm:prSet/>
      <dgm:spPr/>
      <dgm:t>
        <a:bodyPr/>
        <a:lstStyle/>
        <a:p>
          <a:r>
            <a:rPr lang="es-NI"/>
            <a:t>city4 = models.clases.City(0, "Masaya", 1)</a:t>
          </a:r>
          <a:endParaRPr lang="en-US"/>
        </a:p>
      </dgm:t>
    </dgm:pt>
    <dgm:pt modelId="{D2D9FDE1-1051-44F4-A4F6-7A6FA91ABC85}" type="parTrans" cxnId="{C90D6F45-C7E4-40BB-933E-120974DADA3A}">
      <dgm:prSet/>
      <dgm:spPr/>
      <dgm:t>
        <a:bodyPr/>
        <a:lstStyle/>
        <a:p>
          <a:endParaRPr lang="en-US"/>
        </a:p>
      </dgm:t>
    </dgm:pt>
    <dgm:pt modelId="{6342FFDF-4E5B-4E6C-85AA-37AC27FA08E7}" type="sibTrans" cxnId="{C90D6F45-C7E4-40BB-933E-120974DADA3A}">
      <dgm:prSet/>
      <dgm:spPr/>
      <dgm:t>
        <a:bodyPr/>
        <a:lstStyle/>
        <a:p>
          <a:endParaRPr lang="en-US"/>
        </a:p>
      </dgm:t>
    </dgm:pt>
    <dgm:pt modelId="{A4951A6B-A2E8-4E23-8EE5-69D1143E7ADF}">
      <dgm:prSet/>
      <dgm:spPr/>
      <dgm:t>
        <a:bodyPr/>
        <a:lstStyle/>
        <a:p>
          <a:r>
            <a:rPr lang="es-NI"/>
            <a:t>city5 = models.clases.City(0, "Estelí", 1)</a:t>
          </a:r>
          <a:endParaRPr lang="en-US"/>
        </a:p>
      </dgm:t>
    </dgm:pt>
    <dgm:pt modelId="{95EB04D5-9315-49D6-B667-8E4078BB8DE5}" type="parTrans" cxnId="{19689AE7-8242-4788-8DB0-509FCEE200AC}">
      <dgm:prSet/>
      <dgm:spPr/>
      <dgm:t>
        <a:bodyPr/>
        <a:lstStyle/>
        <a:p>
          <a:endParaRPr lang="en-US"/>
        </a:p>
      </dgm:t>
    </dgm:pt>
    <dgm:pt modelId="{6C6027F9-3755-4503-A57E-7999DD002607}" type="sibTrans" cxnId="{19689AE7-8242-4788-8DB0-509FCEE200AC}">
      <dgm:prSet/>
      <dgm:spPr/>
      <dgm:t>
        <a:bodyPr/>
        <a:lstStyle/>
        <a:p>
          <a:endParaRPr lang="en-US"/>
        </a:p>
      </dgm:t>
    </dgm:pt>
    <dgm:pt modelId="{3ECF8C8A-F289-451D-BDD2-7B78B0EBF572}">
      <dgm:prSet/>
      <dgm:spPr/>
      <dgm:t>
        <a:bodyPr/>
        <a:lstStyle/>
        <a:p>
          <a:r>
            <a:rPr lang="es-NI"/>
            <a:t>city6 = models.clases.City(0, "Jinotepe", 1)</a:t>
          </a:r>
          <a:endParaRPr lang="en-US"/>
        </a:p>
      </dgm:t>
    </dgm:pt>
    <dgm:pt modelId="{267664C7-E5C8-4323-9908-42ACC5A032C7}" type="parTrans" cxnId="{A9264999-9611-4F39-91C3-DC9B26D0F5E4}">
      <dgm:prSet/>
      <dgm:spPr/>
      <dgm:t>
        <a:bodyPr/>
        <a:lstStyle/>
        <a:p>
          <a:endParaRPr lang="en-US"/>
        </a:p>
      </dgm:t>
    </dgm:pt>
    <dgm:pt modelId="{6AC879A7-B5A6-44AB-9917-C35A08AABF84}" type="sibTrans" cxnId="{A9264999-9611-4F39-91C3-DC9B26D0F5E4}">
      <dgm:prSet/>
      <dgm:spPr/>
      <dgm:t>
        <a:bodyPr/>
        <a:lstStyle/>
        <a:p>
          <a:endParaRPr lang="en-US"/>
        </a:p>
      </dgm:t>
    </dgm:pt>
    <dgm:pt modelId="{A4CB3080-FF0C-486F-A1DB-9462F1789DDA}" type="pres">
      <dgm:prSet presAssocID="{DA457FC3-E2AC-4CA9-A86D-FD0B4DD01551}" presName="linear" presStyleCnt="0">
        <dgm:presLayoutVars>
          <dgm:animLvl val="lvl"/>
          <dgm:resizeHandles val="exact"/>
        </dgm:presLayoutVars>
      </dgm:prSet>
      <dgm:spPr/>
    </dgm:pt>
    <dgm:pt modelId="{30733AE2-AE16-4FAD-A2F0-75E5F19EC016}" type="pres">
      <dgm:prSet presAssocID="{23FB698C-F766-49BD-8F78-A75A5D9F552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4943D9C-11AC-4FE2-ACCF-A9EC48C7DB26}" type="pres">
      <dgm:prSet presAssocID="{332683B1-5EEA-4666-9FE9-0B41624A4286}" presName="spacer" presStyleCnt="0"/>
      <dgm:spPr/>
    </dgm:pt>
    <dgm:pt modelId="{2C25DC45-22DE-43FC-A67D-E50F2ED987F4}" type="pres">
      <dgm:prSet presAssocID="{DC83A98B-A6AD-42E8-A0BC-40E34E8AD5D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055AAF2-14B1-4374-B55F-517D957DF188}" type="pres">
      <dgm:prSet presAssocID="{859C9C5B-5B23-4BA8-B175-E6AE98EEABF9}" presName="spacer" presStyleCnt="0"/>
      <dgm:spPr/>
    </dgm:pt>
    <dgm:pt modelId="{680349B1-225D-4660-96F9-1B513E2FF4AE}" type="pres">
      <dgm:prSet presAssocID="{83CCBD21-96BC-4E14-915F-43E24A3CA56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B0EE3E6-57E8-47E7-98B0-F43BF407D990}" type="pres">
      <dgm:prSet presAssocID="{270AA8DB-7751-41E6-B5B2-6B76C54573CB}" presName="spacer" presStyleCnt="0"/>
      <dgm:spPr/>
    </dgm:pt>
    <dgm:pt modelId="{4B3BB408-5E80-454E-A2D9-1EFD59A23C34}" type="pres">
      <dgm:prSet presAssocID="{BFA46089-5826-4ECA-B417-8DC0B93221D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D5E39C5-86F9-4F31-AC47-45320FBA1AED}" type="pres">
      <dgm:prSet presAssocID="{619F1205-A896-470A-9C8F-84931210169B}" presName="spacer" presStyleCnt="0"/>
      <dgm:spPr/>
    </dgm:pt>
    <dgm:pt modelId="{DF70D41A-00CA-4622-87B4-687D9A86329C}" type="pres">
      <dgm:prSet presAssocID="{05DFBE0C-E1BA-4DD0-ABDF-180D451B228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82D0A9C-3495-4A6F-B37D-42409F5DCC29}" type="pres">
      <dgm:prSet presAssocID="{6342FFDF-4E5B-4E6C-85AA-37AC27FA08E7}" presName="spacer" presStyleCnt="0"/>
      <dgm:spPr/>
    </dgm:pt>
    <dgm:pt modelId="{2540BEB9-D091-4BB6-9DCE-F952FBD7A187}" type="pres">
      <dgm:prSet presAssocID="{A4951A6B-A2E8-4E23-8EE5-69D1143E7AD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91D5A51-5DC7-4B11-88E2-A6C2FF3D07B9}" type="pres">
      <dgm:prSet presAssocID="{6C6027F9-3755-4503-A57E-7999DD002607}" presName="spacer" presStyleCnt="0"/>
      <dgm:spPr/>
    </dgm:pt>
    <dgm:pt modelId="{87FF1F33-AC44-475B-892D-CDD57FAF240D}" type="pres">
      <dgm:prSet presAssocID="{3ECF8C8A-F289-451D-BDD2-7B78B0EBF57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E35DF25-F2F1-4BDB-A32D-C85D5F78F474}" type="presOf" srcId="{A4951A6B-A2E8-4E23-8EE5-69D1143E7ADF}" destId="{2540BEB9-D091-4BB6-9DCE-F952FBD7A187}" srcOrd="0" destOrd="0" presId="urn:microsoft.com/office/officeart/2005/8/layout/vList2"/>
    <dgm:cxn modelId="{F5B49827-C747-487A-A9FB-400F9DF5B360}" srcId="{DA457FC3-E2AC-4CA9-A86D-FD0B4DD01551}" destId="{BFA46089-5826-4ECA-B417-8DC0B93221D3}" srcOrd="3" destOrd="0" parTransId="{FD750D64-D744-407B-AC07-8E3156FA7178}" sibTransId="{619F1205-A896-470A-9C8F-84931210169B}"/>
    <dgm:cxn modelId="{D6775D3C-5F9D-474B-8869-E255739284F2}" srcId="{DA457FC3-E2AC-4CA9-A86D-FD0B4DD01551}" destId="{23FB698C-F766-49BD-8F78-A75A5D9F5526}" srcOrd="0" destOrd="0" parTransId="{D9F36073-A91A-4257-9D07-4444501546C5}" sibTransId="{332683B1-5EEA-4666-9FE9-0B41624A4286}"/>
    <dgm:cxn modelId="{3D92BC3E-3ABF-435A-BB64-C0FA9D65EA5C}" type="presOf" srcId="{83CCBD21-96BC-4E14-915F-43E24A3CA569}" destId="{680349B1-225D-4660-96F9-1B513E2FF4AE}" srcOrd="0" destOrd="0" presId="urn:microsoft.com/office/officeart/2005/8/layout/vList2"/>
    <dgm:cxn modelId="{C90D6F45-C7E4-40BB-933E-120974DADA3A}" srcId="{DA457FC3-E2AC-4CA9-A86D-FD0B4DD01551}" destId="{05DFBE0C-E1BA-4DD0-ABDF-180D451B2285}" srcOrd="4" destOrd="0" parTransId="{D2D9FDE1-1051-44F4-A4F6-7A6FA91ABC85}" sibTransId="{6342FFDF-4E5B-4E6C-85AA-37AC27FA08E7}"/>
    <dgm:cxn modelId="{4722276C-199C-4615-84AB-3E5F7337FFF9}" type="presOf" srcId="{23FB698C-F766-49BD-8F78-A75A5D9F5526}" destId="{30733AE2-AE16-4FAD-A2F0-75E5F19EC016}" srcOrd="0" destOrd="0" presId="urn:microsoft.com/office/officeart/2005/8/layout/vList2"/>
    <dgm:cxn modelId="{6DD3727C-8E29-4E8A-B3EE-0A18490FAE2A}" type="presOf" srcId="{DC83A98B-A6AD-42E8-A0BC-40E34E8AD5D6}" destId="{2C25DC45-22DE-43FC-A67D-E50F2ED987F4}" srcOrd="0" destOrd="0" presId="urn:microsoft.com/office/officeart/2005/8/layout/vList2"/>
    <dgm:cxn modelId="{89A82F8C-E6AB-4131-A4F3-822744A9B0CA}" type="presOf" srcId="{DA457FC3-E2AC-4CA9-A86D-FD0B4DD01551}" destId="{A4CB3080-FF0C-486F-A1DB-9462F1789DDA}" srcOrd="0" destOrd="0" presId="urn:microsoft.com/office/officeart/2005/8/layout/vList2"/>
    <dgm:cxn modelId="{A9264999-9611-4F39-91C3-DC9B26D0F5E4}" srcId="{DA457FC3-E2AC-4CA9-A86D-FD0B4DD01551}" destId="{3ECF8C8A-F289-451D-BDD2-7B78B0EBF572}" srcOrd="6" destOrd="0" parTransId="{267664C7-E5C8-4323-9908-42ACC5A032C7}" sibTransId="{6AC879A7-B5A6-44AB-9917-C35A08AABF84}"/>
    <dgm:cxn modelId="{1DBF869C-02EB-4C77-AF7E-0003F7BAD972}" type="presOf" srcId="{05DFBE0C-E1BA-4DD0-ABDF-180D451B2285}" destId="{DF70D41A-00CA-4622-87B4-687D9A86329C}" srcOrd="0" destOrd="0" presId="urn:microsoft.com/office/officeart/2005/8/layout/vList2"/>
    <dgm:cxn modelId="{557686AD-D721-4D6E-A600-6B0DB764F28D}" type="presOf" srcId="{BFA46089-5826-4ECA-B417-8DC0B93221D3}" destId="{4B3BB408-5E80-454E-A2D9-1EFD59A23C34}" srcOrd="0" destOrd="0" presId="urn:microsoft.com/office/officeart/2005/8/layout/vList2"/>
    <dgm:cxn modelId="{AB0B07C2-C7DD-4FBF-AE65-1DF5E4ACB75C}" type="presOf" srcId="{3ECF8C8A-F289-451D-BDD2-7B78B0EBF572}" destId="{87FF1F33-AC44-475B-892D-CDD57FAF240D}" srcOrd="0" destOrd="0" presId="urn:microsoft.com/office/officeart/2005/8/layout/vList2"/>
    <dgm:cxn modelId="{610BC1C3-7247-4B9E-9EB6-46789E193CB7}" srcId="{DA457FC3-E2AC-4CA9-A86D-FD0B4DD01551}" destId="{DC83A98B-A6AD-42E8-A0BC-40E34E8AD5D6}" srcOrd="1" destOrd="0" parTransId="{3E644210-99B7-4078-BA08-761F860EEDBB}" sibTransId="{859C9C5B-5B23-4BA8-B175-E6AE98EEABF9}"/>
    <dgm:cxn modelId="{19689AE7-8242-4788-8DB0-509FCEE200AC}" srcId="{DA457FC3-E2AC-4CA9-A86D-FD0B4DD01551}" destId="{A4951A6B-A2E8-4E23-8EE5-69D1143E7ADF}" srcOrd="5" destOrd="0" parTransId="{95EB04D5-9315-49D6-B667-8E4078BB8DE5}" sibTransId="{6C6027F9-3755-4503-A57E-7999DD002607}"/>
    <dgm:cxn modelId="{75D0B2F9-B96B-47E5-AB1E-CB8AA15D653C}" srcId="{DA457FC3-E2AC-4CA9-A86D-FD0B4DD01551}" destId="{83CCBD21-96BC-4E14-915F-43E24A3CA569}" srcOrd="2" destOrd="0" parTransId="{0846B0B9-954A-4EFF-98A8-AC275D1B6529}" sibTransId="{270AA8DB-7751-41E6-B5B2-6B76C54573CB}"/>
    <dgm:cxn modelId="{52BB11E7-34B9-4357-9A0F-0C838B3D2B3C}" type="presParOf" srcId="{A4CB3080-FF0C-486F-A1DB-9462F1789DDA}" destId="{30733AE2-AE16-4FAD-A2F0-75E5F19EC016}" srcOrd="0" destOrd="0" presId="urn:microsoft.com/office/officeart/2005/8/layout/vList2"/>
    <dgm:cxn modelId="{8863F78E-6D9D-43AC-A7A7-9F32C0FA6165}" type="presParOf" srcId="{A4CB3080-FF0C-486F-A1DB-9462F1789DDA}" destId="{B4943D9C-11AC-4FE2-ACCF-A9EC48C7DB26}" srcOrd="1" destOrd="0" presId="urn:microsoft.com/office/officeart/2005/8/layout/vList2"/>
    <dgm:cxn modelId="{C0BBD256-F605-4DD1-82BB-6B95E56EE642}" type="presParOf" srcId="{A4CB3080-FF0C-486F-A1DB-9462F1789DDA}" destId="{2C25DC45-22DE-43FC-A67D-E50F2ED987F4}" srcOrd="2" destOrd="0" presId="urn:microsoft.com/office/officeart/2005/8/layout/vList2"/>
    <dgm:cxn modelId="{3C1BF6D8-4EB4-471D-9343-2B464F67D0FA}" type="presParOf" srcId="{A4CB3080-FF0C-486F-A1DB-9462F1789DDA}" destId="{0055AAF2-14B1-4374-B55F-517D957DF188}" srcOrd="3" destOrd="0" presId="urn:microsoft.com/office/officeart/2005/8/layout/vList2"/>
    <dgm:cxn modelId="{8F2119E7-EC4B-42D4-B48A-3B5AD5167E7B}" type="presParOf" srcId="{A4CB3080-FF0C-486F-A1DB-9462F1789DDA}" destId="{680349B1-225D-4660-96F9-1B513E2FF4AE}" srcOrd="4" destOrd="0" presId="urn:microsoft.com/office/officeart/2005/8/layout/vList2"/>
    <dgm:cxn modelId="{41FB9498-68AD-46B6-AE6D-2280D2BA1ADF}" type="presParOf" srcId="{A4CB3080-FF0C-486F-A1DB-9462F1789DDA}" destId="{1B0EE3E6-57E8-47E7-98B0-F43BF407D990}" srcOrd="5" destOrd="0" presId="urn:microsoft.com/office/officeart/2005/8/layout/vList2"/>
    <dgm:cxn modelId="{71F0FE1F-042F-469C-A9C8-CBCD25056985}" type="presParOf" srcId="{A4CB3080-FF0C-486F-A1DB-9462F1789DDA}" destId="{4B3BB408-5E80-454E-A2D9-1EFD59A23C34}" srcOrd="6" destOrd="0" presId="urn:microsoft.com/office/officeart/2005/8/layout/vList2"/>
    <dgm:cxn modelId="{9D1CDB1A-9CF6-4F83-AD4E-1B866B935310}" type="presParOf" srcId="{A4CB3080-FF0C-486F-A1DB-9462F1789DDA}" destId="{FD5E39C5-86F9-4F31-AC47-45320FBA1AED}" srcOrd="7" destOrd="0" presId="urn:microsoft.com/office/officeart/2005/8/layout/vList2"/>
    <dgm:cxn modelId="{8B64C4CB-6E26-4AA0-A2D5-8CFA535D7B38}" type="presParOf" srcId="{A4CB3080-FF0C-486F-A1DB-9462F1789DDA}" destId="{DF70D41A-00CA-4622-87B4-687D9A86329C}" srcOrd="8" destOrd="0" presId="urn:microsoft.com/office/officeart/2005/8/layout/vList2"/>
    <dgm:cxn modelId="{424A435A-2B0C-4576-82B5-DB5861B04A66}" type="presParOf" srcId="{A4CB3080-FF0C-486F-A1DB-9462F1789DDA}" destId="{E82D0A9C-3495-4A6F-B37D-42409F5DCC29}" srcOrd="9" destOrd="0" presId="urn:microsoft.com/office/officeart/2005/8/layout/vList2"/>
    <dgm:cxn modelId="{C85B77F3-68DB-4901-8FD1-107882CCEFFB}" type="presParOf" srcId="{A4CB3080-FF0C-486F-A1DB-9462F1789DDA}" destId="{2540BEB9-D091-4BB6-9DCE-F952FBD7A187}" srcOrd="10" destOrd="0" presId="urn:microsoft.com/office/officeart/2005/8/layout/vList2"/>
    <dgm:cxn modelId="{A52F1F9A-E0F8-4C23-8313-FBA43CFB164C}" type="presParOf" srcId="{A4CB3080-FF0C-486F-A1DB-9462F1789DDA}" destId="{891D5A51-5DC7-4B11-88E2-A6C2FF3D07B9}" srcOrd="11" destOrd="0" presId="urn:microsoft.com/office/officeart/2005/8/layout/vList2"/>
    <dgm:cxn modelId="{90C0754D-9FF3-487A-93B9-0286B0B22DDA}" type="presParOf" srcId="{A4CB3080-FF0C-486F-A1DB-9462F1789DDA}" destId="{87FF1F33-AC44-475B-892D-CDD57FAF240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A547CC-0533-4305-AB67-AD845C7B9EA5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3019115-3E1C-49E8-AFD2-3B4F4859E8E8}">
      <dgm:prSet/>
      <dgm:spPr/>
      <dgm:t>
        <a:bodyPr/>
        <a:lstStyle/>
        <a:p>
          <a:r>
            <a:rPr lang="es-NI"/>
            <a:t>#insertar</a:t>
          </a:r>
          <a:endParaRPr lang="en-US"/>
        </a:p>
      </dgm:t>
    </dgm:pt>
    <dgm:pt modelId="{6ADB0A24-F464-4E23-B39A-8F4B43B85313}" type="parTrans" cxnId="{5060A54B-6B46-4032-BC03-B2B3C55AA56D}">
      <dgm:prSet/>
      <dgm:spPr/>
      <dgm:t>
        <a:bodyPr/>
        <a:lstStyle/>
        <a:p>
          <a:endParaRPr lang="en-US"/>
        </a:p>
      </dgm:t>
    </dgm:pt>
    <dgm:pt modelId="{940F2B82-138D-46F3-8712-178A8C8B319F}" type="sibTrans" cxnId="{5060A54B-6B46-4032-BC03-B2B3C55AA56D}">
      <dgm:prSet/>
      <dgm:spPr/>
      <dgm:t>
        <a:bodyPr/>
        <a:lstStyle/>
        <a:p>
          <a:endParaRPr lang="en-US"/>
        </a:p>
      </dgm:t>
    </dgm:pt>
    <dgm:pt modelId="{D308974E-9FFC-409C-B169-BF867A7F15EB}">
      <dgm:prSet/>
      <dgm:spPr/>
      <dgm:t>
        <a:bodyPr/>
        <a:lstStyle/>
        <a:p>
          <a:r>
            <a:rPr lang="es-NI"/>
            <a:t>daoCity.insert(city1)</a:t>
          </a:r>
          <a:endParaRPr lang="en-US"/>
        </a:p>
      </dgm:t>
    </dgm:pt>
    <dgm:pt modelId="{EA2C8242-BE4A-42B6-A424-3586F1D20FF2}" type="parTrans" cxnId="{10257775-C6F4-42BA-80A5-7F2096307457}">
      <dgm:prSet/>
      <dgm:spPr/>
      <dgm:t>
        <a:bodyPr/>
        <a:lstStyle/>
        <a:p>
          <a:endParaRPr lang="en-US"/>
        </a:p>
      </dgm:t>
    </dgm:pt>
    <dgm:pt modelId="{10EF3D0C-4C94-4D97-B134-D209C5D18708}" type="sibTrans" cxnId="{10257775-C6F4-42BA-80A5-7F2096307457}">
      <dgm:prSet/>
      <dgm:spPr/>
      <dgm:t>
        <a:bodyPr/>
        <a:lstStyle/>
        <a:p>
          <a:endParaRPr lang="en-US"/>
        </a:p>
      </dgm:t>
    </dgm:pt>
    <dgm:pt modelId="{84A650CA-84D9-4C4E-A5C6-EFE332C0A59B}">
      <dgm:prSet/>
      <dgm:spPr/>
      <dgm:t>
        <a:bodyPr/>
        <a:lstStyle/>
        <a:p>
          <a:r>
            <a:rPr lang="es-NI"/>
            <a:t>daoCity.insert(city2)</a:t>
          </a:r>
          <a:endParaRPr lang="en-US"/>
        </a:p>
      </dgm:t>
    </dgm:pt>
    <dgm:pt modelId="{244649EA-35AA-43C0-818A-CA865D81B1CA}" type="parTrans" cxnId="{F19A18E8-70D0-4FBD-9802-E2BFA64E1BF8}">
      <dgm:prSet/>
      <dgm:spPr/>
      <dgm:t>
        <a:bodyPr/>
        <a:lstStyle/>
        <a:p>
          <a:endParaRPr lang="en-US"/>
        </a:p>
      </dgm:t>
    </dgm:pt>
    <dgm:pt modelId="{AAD4AF3B-C2CE-4E55-9129-99075A1D9DAF}" type="sibTrans" cxnId="{F19A18E8-70D0-4FBD-9802-E2BFA64E1BF8}">
      <dgm:prSet/>
      <dgm:spPr/>
      <dgm:t>
        <a:bodyPr/>
        <a:lstStyle/>
        <a:p>
          <a:endParaRPr lang="en-US"/>
        </a:p>
      </dgm:t>
    </dgm:pt>
    <dgm:pt modelId="{28A2FCFC-090A-487A-B97B-89B9F142288E}">
      <dgm:prSet/>
      <dgm:spPr/>
      <dgm:t>
        <a:bodyPr/>
        <a:lstStyle/>
        <a:p>
          <a:r>
            <a:rPr lang="es-NI"/>
            <a:t>daoCity.insert(city3)</a:t>
          </a:r>
          <a:endParaRPr lang="en-US"/>
        </a:p>
      </dgm:t>
    </dgm:pt>
    <dgm:pt modelId="{2559128C-DBEB-4642-AF3F-B938334B7308}" type="parTrans" cxnId="{B07E4206-0B6C-4A5F-9E90-AA9255F41514}">
      <dgm:prSet/>
      <dgm:spPr/>
      <dgm:t>
        <a:bodyPr/>
        <a:lstStyle/>
        <a:p>
          <a:endParaRPr lang="en-US"/>
        </a:p>
      </dgm:t>
    </dgm:pt>
    <dgm:pt modelId="{E684FCF3-3AF9-491A-A8D1-9B1343C9B20D}" type="sibTrans" cxnId="{B07E4206-0B6C-4A5F-9E90-AA9255F41514}">
      <dgm:prSet/>
      <dgm:spPr/>
      <dgm:t>
        <a:bodyPr/>
        <a:lstStyle/>
        <a:p>
          <a:endParaRPr lang="en-US"/>
        </a:p>
      </dgm:t>
    </dgm:pt>
    <dgm:pt modelId="{853D37D4-8E83-496F-85E2-AA9940EAC3EE}">
      <dgm:prSet/>
      <dgm:spPr/>
      <dgm:t>
        <a:bodyPr/>
        <a:lstStyle/>
        <a:p>
          <a:r>
            <a:rPr lang="es-NI"/>
            <a:t>daoCity.insert(city4)</a:t>
          </a:r>
          <a:endParaRPr lang="en-US"/>
        </a:p>
      </dgm:t>
    </dgm:pt>
    <dgm:pt modelId="{2E9DBC97-9A51-4BC8-87A9-A5437B5FFE10}" type="parTrans" cxnId="{59B4A654-78B8-4B24-B514-85A4C876E8FE}">
      <dgm:prSet/>
      <dgm:spPr/>
      <dgm:t>
        <a:bodyPr/>
        <a:lstStyle/>
        <a:p>
          <a:endParaRPr lang="en-US"/>
        </a:p>
      </dgm:t>
    </dgm:pt>
    <dgm:pt modelId="{A0A76657-B0CD-4EBE-B118-9EB98FF19EF2}" type="sibTrans" cxnId="{59B4A654-78B8-4B24-B514-85A4C876E8FE}">
      <dgm:prSet/>
      <dgm:spPr/>
      <dgm:t>
        <a:bodyPr/>
        <a:lstStyle/>
        <a:p>
          <a:endParaRPr lang="en-US"/>
        </a:p>
      </dgm:t>
    </dgm:pt>
    <dgm:pt modelId="{593762E3-60BB-479B-A538-0A73EF476ECA}">
      <dgm:prSet/>
      <dgm:spPr/>
      <dgm:t>
        <a:bodyPr/>
        <a:lstStyle/>
        <a:p>
          <a:r>
            <a:rPr lang="es-NI"/>
            <a:t>daoCity.insert(city5)</a:t>
          </a:r>
          <a:endParaRPr lang="en-US"/>
        </a:p>
      </dgm:t>
    </dgm:pt>
    <dgm:pt modelId="{84B68E27-DA99-4303-B55F-D84BCD9A3CA1}" type="parTrans" cxnId="{130B798B-4369-4965-9BB0-15E9A83E7FDF}">
      <dgm:prSet/>
      <dgm:spPr/>
      <dgm:t>
        <a:bodyPr/>
        <a:lstStyle/>
        <a:p>
          <a:endParaRPr lang="en-US"/>
        </a:p>
      </dgm:t>
    </dgm:pt>
    <dgm:pt modelId="{E5DDCEEF-E678-4B35-B9EF-4ABE69E677DE}" type="sibTrans" cxnId="{130B798B-4369-4965-9BB0-15E9A83E7FDF}">
      <dgm:prSet/>
      <dgm:spPr/>
      <dgm:t>
        <a:bodyPr/>
        <a:lstStyle/>
        <a:p>
          <a:endParaRPr lang="en-US"/>
        </a:p>
      </dgm:t>
    </dgm:pt>
    <dgm:pt modelId="{7038120A-07D5-4EDA-9E35-C100B248CFEA}">
      <dgm:prSet/>
      <dgm:spPr/>
      <dgm:t>
        <a:bodyPr/>
        <a:lstStyle/>
        <a:p>
          <a:r>
            <a:rPr lang="es-NI"/>
            <a:t>daoCity.insert(city6)</a:t>
          </a:r>
          <a:endParaRPr lang="en-US"/>
        </a:p>
      </dgm:t>
    </dgm:pt>
    <dgm:pt modelId="{CCC00884-97E4-4F7D-82DC-9DDA7AE99DCE}" type="parTrans" cxnId="{51C07FBC-B327-4DDC-894E-F315169BEFC2}">
      <dgm:prSet/>
      <dgm:spPr/>
      <dgm:t>
        <a:bodyPr/>
        <a:lstStyle/>
        <a:p>
          <a:endParaRPr lang="en-US"/>
        </a:p>
      </dgm:t>
    </dgm:pt>
    <dgm:pt modelId="{81EDB2A4-3ECF-46E4-B002-B86BA36E1098}" type="sibTrans" cxnId="{51C07FBC-B327-4DDC-894E-F315169BEFC2}">
      <dgm:prSet/>
      <dgm:spPr/>
      <dgm:t>
        <a:bodyPr/>
        <a:lstStyle/>
        <a:p>
          <a:endParaRPr lang="en-US"/>
        </a:p>
      </dgm:t>
    </dgm:pt>
    <dgm:pt modelId="{0C59F64B-C17F-4F40-AF91-5F00A1184C72}" type="pres">
      <dgm:prSet presAssocID="{3FA547CC-0533-4305-AB67-AD845C7B9EA5}" presName="linear" presStyleCnt="0">
        <dgm:presLayoutVars>
          <dgm:animLvl val="lvl"/>
          <dgm:resizeHandles val="exact"/>
        </dgm:presLayoutVars>
      </dgm:prSet>
      <dgm:spPr/>
    </dgm:pt>
    <dgm:pt modelId="{787011DE-ABCB-4EF3-8C58-3A3EF0CA4675}" type="pres">
      <dgm:prSet presAssocID="{C3019115-3E1C-49E8-AFD2-3B4F4859E8E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23A694B-8E83-4B27-9105-48249F506CF7}" type="pres">
      <dgm:prSet presAssocID="{940F2B82-138D-46F3-8712-178A8C8B319F}" presName="spacer" presStyleCnt="0"/>
      <dgm:spPr/>
    </dgm:pt>
    <dgm:pt modelId="{1D1AE836-817B-4D7C-9D90-CA9B263AAC44}" type="pres">
      <dgm:prSet presAssocID="{D308974E-9FFC-409C-B169-BF867A7F15E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A3F4370-5896-4C3E-8EB5-C5834A108535}" type="pres">
      <dgm:prSet presAssocID="{10EF3D0C-4C94-4D97-B134-D209C5D18708}" presName="spacer" presStyleCnt="0"/>
      <dgm:spPr/>
    </dgm:pt>
    <dgm:pt modelId="{BF10A4BB-A269-4D91-AA1D-4013AD012D14}" type="pres">
      <dgm:prSet presAssocID="{84A650CA-84D9-4C4E-A5C6-EFE332C0A59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3BC286C-14F8-4ADC-A1BA-996C71C82329}" type="pres">
      <dgm:prSet presAssocID="{AAD4AF3B-C2CE-4E55-9129-99075A1D9DAF}" presName="spacer" presStyleCnt="0"/>
      <dgm:spPr/>
    </dgm:pt>
    <dgm:pt modelId="{702BB48A-2195-46BD-A6BA-D5999D54B769}" type="pres">
      <dgm:prSet presAssocID="{28A2FCFC-090A-487A-B97B-89B9F142288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5E0DDA1-C4B8-4D4B-B281-B93C27509B5C}" type="pres">
      <dgm:prSet presAssocID="{E684FCF3-3AF9-491A-A8D1-9B1343C9B20D}" presName="spacer" presStyleCnt="0"/>
      <dgm:spPr/>
    </dgm:pt>
    <dgm:pt modelId="{134F8308-DD60-4043-AD2B-D8F87869B1A0}" type="pres">
      <dgm:prSet presAssocID="{853D37D4-8E83-496F-85E2-AA9940EAC3E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1CDC8F5-3533-4638-A59E-7E028997B9D6}" type="pres">
      <dgm:prSet presAssocID="{A0A76657-B0CD-4EBE-B118-9EB98FF19EF2}" presName="spacer" presStyleCnt="0"/>
      <dgm:spPr/>
    </dgm:pt>
    <dgm:pt modelId="{99A5246A-43B4-4472-B96F-6F0AD24B900B}" type="pres">
      <dgm:prSet presAssocID="{593762E3-60BB-479B-A538-0A73EF476EC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D02BC48-3BF4-42B7-9040-6D7DAEFBE8FE}" type="pres">
      <dgm:prSet presAssocID="{E5DDCEEF-E678-4B35-B9EF-4ABE69E677DE}" presName="spacer" presStyleCnt="0"/>
      <dgm:spPr/>
    </dgm:pt>
    <dgm:pt modelId="{8449DF4E-E122-432D-9B21-BDBCEF2315AA}" type="pres">
      <dgm:prSet presAssocID="{7038120A-07D5-4EDA-9E35-C100B248CFE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07E4206-0B6C-4A5F-9E90-AA9255F41514}" srcId="{3FA547CC-0533-4305-AB67-AD845C7B9EA5}" destId="{28A2FCFC-090A-487A-B97B-89B9F142288E}" srcOrd="3" destOrd="0" parTransId="{2559128C-DBEB-4642-AF3F-B938334B7308}" sibTransId="{E684FCF3-3AF9-491A-A8D1-9B1343C9B20D}"/>
    <dgm:cxn modelId="{ECB7DA3C-C24C-4E33-8233-D6216281812F}" type="presOf" srcId="{3FA547CC-0533-4305-AB67-AD845C7B9EA5}" destId="{0C59F64B-C17F-4F40-AF91-5F00A1184C72}" srcOrd="0" destOrd="0" presId="urn:microsoft.com/office/officeart/2005/8/layout/vList2"/>
    <dgm:cxn modelId="{92BAE73E-1744-48D1-9F59-2D32BD10FEB5}" type="presOf" srcId="{D308974E-9FFC-409C-B169-BF867A7F15EB}" destId="{1D1AE836-817B-4D7C-9D90-CA9B263AAC44}" srcOrd="0" destOrd="0" presId="urn:microsoft.com/office/officeart/2005/8/layout/vList2"/>
    <dgm:cxn modelId="{5060A54B-6B46-4032-BC03-B2B3C55AA56D}" srcId="{3FA547CC-0533-4305-AB67-AD845C7B9EA5}" destId="{C3019115-3E1C-49E8-AFD2-3B4F4859E8E8}" srcOrd="0" destOrd="0" parTransId="{6ADB0A24-F464-4E23-B39A-8F4B43B85313}" sibTransId="{940F2B82-138D-46F3-8712-178A8C8B319F}"/>
    <dgm:cxn modelId="{59B4A654-78B8-4B24-B514-85A4C876E8FE}" srcId="{3FA547CC-0533-4305-AB67-AD845C7B9EA5}" destId="{853D37D4-8E83-496F-85E2-AA9940EAC3EE}" srcOrd="4" destOrd="0" parTransId="{2E9DBC97-9A51-4BC8-87A9-A5437B5FFE10}" sibTransId="{A0A76657-B0CD-4EBE-B118-9EB98FF19EF2}"/>
    <dgm:cxn modelId="{10257775-C6F4-42BA-80A5-7F2096307457}" srcId="{3FA547CC-0533-4305-AB67-AD845C7B9EA5}" destId="{D308974E-9FFC-409C-B169-BF867A7F15EB}" srcOrd="1" destOrd="0" parTransId="{EA2C8242-BE4A-42B6-A424-3586F1D20FF2}" sibTransId="{10EF3D0C-4C94-4D97-B134-D209C5D18708}"/>
    <dgm:cxn modelId="{130B798B-4369-4965-9BB0-15E9A83E7FDF}" srcId="{3FA547CC-0533-4305-AB67-AD845C7B9EA5}" destId="{593762E3-60BB-479B-A538-0A73EF476ECA}" srcOrd="5" destOrd="0" parTransId="{84B68E27-DA99-4303-B55F-D84BCD9A3CA1}" sibTransId="{E5DDCEEF-E678-4B35-B9EF-4ABE69E677DE}"/>
    <dgm:cxn modelId="{22A03DB0-1C39-4091-8D2D-5A3D0CB12760}" type="presOf" srcId="{28A2FCFC-090A-487A-B97B-89B9F142288E}" destId="{702BB48A-2195-46BD-A6BA-D5999D54B769}" srcOrd="0" destOrd="0" presId="urn:microsoft.com/office/officeart/2005/8/layout/vList2"/>
    <dgm:cxn modelId="{51C07FBC-B327-4DDC-894E-F315169BEFC2}" srcId="{3FA547CC-0533-4305-AB67-AD845C7B9EA5}" destId="{7038120A-07D5-4EDA-9E35-C100B248CFEA}" srcOrd="6" destOrd="0" parTransId="{CCC00884-97E4-4F7D-82DC-9DDA7AE99DCE}" sibTransId="{81EDB2A4-3ECF-46E4-B002-B86BA36E1098}"/>
    <dgm:cxn modelId="{4260ECBE-32A1-4608-A601-16E5BCE1307D}" type="presOf" srcId="{84A650CA-84D9-4C4E-A5C6-EFE332C0A59B}" destId="{BF10A4BB-A269-4D91-AA1D-4013AD012D14}" srcOrd="0" destOrd="0" presId="urn:microsoft.com/office/officeart/2005/8/layout/vList2"/>
    <dgm:cxn modelId="{DA49B5D0-B6E6-4A10-95AC-24A62C3DD101}" type="presOf" srcId="{593762E3-60BB-479B-A538-0A73EF476ECA}" destId="{99A5246A-43B4-4472-B96F-6F0AD24B900B}" srcOrd="0" destOrd="0" presId="urn:microsoft.com/office/officeart/2005/8/layout/vList2"/>
    <dgm:cxn modelId="{99E976D1-DD4C-4E27-9CF7-DDE522CD62D7}" type="presOf" srcId="{7038120A-07D5-4EDA-9E35-C100B248CFEA}" destId="{8449DF4E-E122-432D-9B21-BDBCEF2315AA}" srcOrd="0" destOrd="0" presId="urn:microsoft.com/office/officeart/2005/8/layout/vList2"/>
    <dgm:cxn modelId="{E7BAB9D8-0936-49FC-8511-F1EB6C7D563C}" type="presOf" srcId="{C3019115-3E1C-49E8-AFD2-3B4F4859E8E8}" destId="{787011DE-ABCB-4EF3-8C58-3A3EF0CA4675}" srcOrd="0" destOrd="0" presId="urn:microsoft.com/office/officeart/2005/8/layout/vList2"/>
    <dgm:cxn modelId="{F19A18E8-70D0-4FBD-9802-E2BFA64E1BF8}" srcId="{3FA547CC-0533-4305-AB67-AD845C7B9EA5}" destId="{84A650CA-84D9-4C4E-A5C6-EFE332C0A59B}" srcOrd="2" destOrd="0" parTransId="{244649EA-35AA-43C0-818A-CA865D81B1CA}" sibTransId="{AAD4AF3B-C2CE-4E55-9129-99075A1D9DAF}"/>
    <dgm:cxn modelId="{1CB29BFB-DE55-42FB-BF2D-4953D513714A}" type="presOf" srcId="{853D37D4-8E83-496F-85E2-AA9940EAC3EE}" destId="{134F8308-DD60-4043-AD2B-D8F87869B1A0}" srcOrd="0" destOrd="0" presId="urn:microsoft.com/office/officeart/2005/8/layout/vList2"/>
    <dgm:cxn modelId="{1A6E8726-72AC-49C2-8C0D-376B0C4424D0}" type="presParOf" srcId="{0C59F64B-C17F-4F40-AF91-5F00A1184C72}" destId="{787011DE-ABCB-4EF3-8C58-3A3EF0CA4675}" srcOrd="0" destOrd="0" presId="urn:microsoft.com/office/officeart/2005/8/layout/vList2"/>
    <dgm:cxn modelId="{A447BD10-07E8-4959-9FCE-7E940DA15251}" type="presParOf" srcId="{0C59F64B-C17F-4F40-AF91-5F00A1184C72}" destId="{123A694B-8E83-4B27-9105-48249F506CF7}" srcOrd="1" destOrd="0" presId="urn:microsoft.com/office/officeart/2005/8/layout/vList2"/>
    <dgm:cxn modelId="{F50516D9-D85E-41C1-83CB-812251724234}" type="presParOf" srcId="{0C59F64B-C17F-4F40-AF91-5F00A1184C72}" destId="{1D1AE836-817B-4D7C-9D90-CA9B263AAC44}" srcOrd="2" destOrd="0" presId="urn:microsoft.com/office/officeart/2005/8/layout/vList2"/>
    <dgm:cxn modelId="{1963C4F7-92CC-4F87-A6FD-D14BB004367B}" type="presParOf" srcId="{0C59F64B-C17F-4F40-AF91-5F00A1184C72}" destId="{8A3F4370-5896-4C3E-8EB5-C5834A108535}" srcOrd="3" destOrd="0" presId="urn:microsoft.com/office/officeart/2005/8/layout/vList2"/>
    <dgm:cxn modelId="{6EC643FD-A5A1-470F-846B-AE79FA29AED7}" type="presParOf" srcId="{0C59F64B-C17F-4F40-AF91-5F00A1184C72}" destId="{BF10A4BB-A269-4D91-AA1D-4013AD012D14}" srcOrd="4" destOrd="0" presId="urn:microsoft.com/office/officeart/2005/8/layout/vList2"/>
    <dgm:cxn modelId="{9E13C01B-C463-4C57-BA57-362F2A114AE9}" type="presParOf" srcId="{0C59F64B-C17F-4F40-AF91-5F00A1184C72}" destId="{E3BC286C-14F8-4ADC-A1BA-996C71C82329}" srcOrd="5" destOrd="0" presId="urn:microsoft.com/office/officeart/2005/8/layout/vList2"/>
    <dgm:cxn modelId="{102E507D-65BF-4603-8BA7-5A92CA4927F9}" type="presParOf" srcId="{0C59F64B-C17F-4F40-AF91-5F00A1184C72}" destId="{702BB48A-2195-46BD-A6BA-D5999D54B769}" srcOrd="6" destOrd="0" presId="urn:microsoft.com/office/officeart/2005/8/layout/vList2"/>
    <dgm:cxn modelId="{FB12F90E-8F05-4813-BC2E-7BA4B2117A9E}" type="presParOf" srcId="{0C59F64B-C17F-4F40-AF91-5F00A1184C72}" destId="{05E0DDA1-C4B8-4D4B-B281-B93C27509B5C}" srcOrd="7" destOrd="0" presId="urn:microsoft.com/office/officeart/2005/8/layout/vList2"/>
    <dgm:cxn modelId="{FC544A97-2FDC-448A-BF29-17BED10910C1}" type="presParOf" srcId="{0C59F64B-C17F-4F40-AF91-5F00A1184C72}" destId="{134F8308-DD60-4043-AD2B-D8F87869B1A0}" srcOrd="8" destOrd="0" presId="urn:microsoft.com/office/officeart/2005/8/layout/vList2"/>
    <dgm:cxn modelId="{F854817B-E7C6-4CCF-9D73-6EA0E09C67CC}" type="presParOf" srcId="{0C59F64B-C17F-4F40-AF91-5F00A1184C72}" destId="{71CDC8F5-3533-4638-A59E-7E028997B9D6}" srcOrd="9" destOrd="0" presId="urn:microsoft.com/office/officeart/2005/8/layout/vList2"/>
    <dgm:cxn modelId="{67142115-CB3A-4CFB-8526-4E62ED3DC4A0}" type="presParOf" srcId="{0C59F64B-C17F-4F40-AF91-5F00A1184C72}" destId="{99A5246A-43B4-4472-B96F-6F0AD24B900B}" srcOrd="10" destOrd="0" presId="urn:microsoft.com/office/officeart/2005/8/layout/vList2"/>
    <dgm:cxn modelId="{66E6C9D5-C031-40B2-92D2-3D5B52D15C23}" type="presParOf" srcId="{0C59F64B-C17F-4F40-AF91-5F00A1184C72}" destId="{FD02BC48-3BF4-42B7-9040-6D7DAEFBE8FE}" srcOrd="11" destOrd="0" presId="urn:microsoft.com/office/officeart/2005/8/layout/vList2"/>
    <dgm:cxn modelId="{6BA674E6-08EF-4F08-B7E2-D8A6A80FFC08}" type="presParOf" srcId="{0C59F64B-C17F-4F40-AF91-5F00A1184C72}" destId="{8449DF4E-E122-432D-9B21-BDBCEF2315A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35C005-D372-40A8-9ABB-EC9A4213C08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FDDA315-7CC1-497F-A65F-E4D3349E3844}">
      <dgm:prSet/>
      <dgm:spPr/>
      <dgm:t>
        <a:bodyPr/>
        <a:lstStyle/>
        <a:p>
          <a:r>
            <a:rPr lang="en-US"/>
            <a:t>#consultar</a:t>
          </a:r>
        </a:p>
      </dgm:t>
    </dgm:pt>
    <dgm:pt modelId="{00356025-C862-47B3-951B-09C4883632D0}" type="parTrans" cxnId="{037FE268-0A51-4FB7-95FF-BC408077B5B1}">
      <dgm:prSet/>
      <dgm:spPr/>
      <dgm:t>
        <a:bodyPr/>
        <a:lstStyle/>
        <a:p>
          <a:endParaRPr lang="en-US"/>
        </a:p>
      </dgm:t>
    </dgm:pt>
    <dgm:pt modelId="{1E0DE270-5A86-42FA-B87B-E7E8BE5F89FF}" type="sibTrans" cxnId="{037FE268-0A51-4FB7-95FF-BC408077B5B1}">
      <dgm:prSet/>
      <dgm:spPr/>
      <dgm:t>
        <a:bodyPr/>
        <a:lstStyle/>
        <a:p>
          <a:endParaRPr lang="en-US"/>
        </a:p>
      </dgm:t>
    </dgm:pt>
    <dgm:pt modelId="{F713F09F-FEBA-41F9-A69E-4C4433B7A85D}">
      <dgm:prSet/>
      <dgm:spPr/>
      <dgm:t>
        <a:bodyPr/>
        <a:lstStyle/>
        <a:p>
          <a:r>
            <a:rPr lang="en-US"/>
            <a:t>cities = daoCity.get_all()</a:t>
          </a:r>
        </a:p>
      </dgm:t>
    </dgm:pt>
    <dgm:pt modelId="{1653F29D-8D4B-442C-8980-072E6F16F312}" type="parTrans" cxnId="{32DBF9E7-41BC-460D-A203-995A8BDFE404}">
      <dgm:prSet/>
      <dgm:spPr/>
      <dgm:t>
        <a:bodyPr/>
        <a:lstStyle/>
        <a:p>
          <a:endParaRPr lang="en-US"/>
        </a:p>
      </dgm:t>
    </dgm:pt>
    <dgm:pt modelId="{CAF0D2E3-0A89-4507-9FE8-9B2DC40CF172}" type="sibTrans" cxnId="{32DBF9E7-41BC-460D-A203-995A8BDFE404}">
      <dgm:prSet/>
      <dgm:spPr/>
      <dgm:t>
        <a:bodyPr/>
        <a:lstStyle/>
        <a:p>
          <a:endParaRPr lang="en-US"/>
        </a:p>
      </dgm:t>
    </dgm:pt>
    <dgm:pt modelId="{3A41FC30-0B6C-45EE-9F43-748EDD4C698E}">
      <dgm:prSet/>
      <dgm:spPr/>
      <dgm:t>
        <a:bodyPr/>
        <a:lstStyle/>
        <a:p>
          <a:r>
            <a:rPr lang="en-US"/>
            <a:t>for city in cities:</a:t>
          </a:r>
        </a:p>
      </dgm:t>
    </dgm:pt>
    <dgm:pt modelId="{F2D77890-5800-4F79-BC4A-989F09BF3612}" type="parTrans" cxnId="{2358E28A-0039-49E3-BA45-3B72DD6DCBE3}">
      <dgm:prSet/>
      <dgm:spPr/>
      <dgm:t>
        <a:bodyPr/>
        <a:lstStyle/>
        <a:p>
          <a:endParaRPr lang="en-US"/>
        </a:p>
      </dgm:t>
    </dgm:pt>
    <dgm:pt modelId="{5C63A28C-97C2-4BBD-9D6A-346012B84A51}" type="sibTrans" cxnId="{2358E28A-0039-49E3-BA45-3B72DD6DCBE3}">
      <dgm:prSet/>
      <dgm:spPr/>
      <dgm:t>
        <a:bodyPr/>
        <a:lstStyle/>
        <a:p>
          <a:endParaRPr lang="en-US"/>
        </a:p>
      </dgm:t>
    </dgm:pt>
    <dgm:pt modelId="{A88554E5-BB58-4121-8138-77B0AF50B8AC}">
      <dgm:prSet/>
      <dgm:spPr/>
      <dgm:t>
        <a:bodyPr/>
        <a:lstStyle/>
        <a:p>
          <a:r>
            <a:rPr lang="en-US"/>
            <a:t>print(city)</a:t>
          </a:r>
        </a:p>
      </dgm:t>
    </dgm:pt>
    <dgm:pt modelId="{4456B5F2-3942-4318-9AB6-93165D14C67C}" type="parTrans" cxnId="{3D66E7C0-B1B9-4EC0-9DA0-1505DF8BC141}">
      <dgm:prSet/>
      <dgm:spPr/>
      <dgm:t>
        <a:bodyPr/>
        <a:lstStyle/>
        <a:p>
          <a:endParaRPr lang="en-US"/>
        </a:p>
      </dgm:t>
    </dgm:pt>
    <dgm:pt modelId="{05F5A619-28A1-4516-82D2-9CB157F4DFF5}" type="sibTrans" cxnId="{3D66E7C0-B1B9-4EC0-9DA0-1505DF8BC141}">
      <dgm:prSet/>
      <dgm:spPr/>
      <dgm:t>
        <a:bodyPr/>
        <a:lstStyle/>
        <a:p>
          <a:endParaRPr lang="en-US"/>
        </a:p>
      </dgm:t>
    </dgm:pt>
    <dgm:pt modelId="{D5F79CEF-B02A-480E-8BA0-79BCB01D2F21}" type="pres">
      <dgm:prSet presAssocID="{0135C005-D372-40A8-9ABB-EC9A4213C082}" presName="linear" presStyleCnt="0">
        <dgm:presLayoutVars>
          <dgm:animLvl val="lvl"/>
          <dgm:resizeHandles val="exact"/>
        </dgm:presLayoutVars>
      </dgm:prSet>
      <dgm:spPr/>
    </dgm:pt>
    <dgm:pt modelId="{99BA48E8-2B3F-4021-81C8-70D2635EBC84}" type="pres">
      <dgm:prSet presAssocID="{6FDDA315-7CC1-497F-A65F-E4D3349E38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CE4EFA-862A-43FC-BD65-F0BA8881C10E}" type="pres">
      <dgm:prSet presAssocID="{1E0DE270-5A86-42FA-B87B-E7E8BE5F89FF}" presName="spacer" presStyleCnt="0"/>
      <dgm:spPr/>
    </dgm:pt>
    <dgm:pt modelId="{360402DB-068D-44B6-97C2-1AA6143A3A10}" type="pres">
      <dgm:prSet presAssocID="{F713F09F-FEBA-41F9-A69E-4C4433B7A85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D9551E4-CAB0-4160-A753-ED7EBB3DFFC4}" type="pres">
      <dgm:prSet presAssocID="{CAF0D2E3-0A89-4507-9FE8-9B2DC40CF172}" presName="spacer" presStyleCnt="0"/>
      <dgm:spPr/>
    </dgm:pt>
    <dgm:pt modelId="{6F0115FE-9806-453E-953B-299F03F56B5D}" type="pres">
      <dgm:prSet presAssocID="{3A41FC30-0B6C-45EE-9F43-748EDD4C698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D14D0CF-88F5-46E1-8CEC-50E024574FD2}" type="pres">
      <dgm:prSet presAssocID="{5C63A28C-97C2-4BBD-9D6A-346012B84A51}" presName="spacer" presStyleCnt="0"/>
      <dgm:spPr/>
    </dgm:pt>
    <dgm:pt modelId="{8902ADC6-FEA9-411A-9EC4-E5DFC7127B86}" type="pres">
      <dgm:prSet presAssocID="{A88554E5-BB58-4121-8138-77B0AF50B8A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BD6431C-B247-472D-A003-A74FAB07B4F6}" type="presOf" srcId="{0135C005-D372-40A8-9ABB-EC9A4213C082}" destId="{D5F79CEF-B02A-480E-8BA0-79BCB01D2F21}" srcOrd="0" destOrd="0" presId="urn:microsoft.com/office/officeart/2005/8/layout/vList2"/>
    <dgm:cxn modelId="{037FE268-0A51-4FB7-95FF-BC408077B5B1}" srcId="{0135C005-D372-40A8-9ABB-EC9A4213C082}" destId="{6FDDA315-7CC1-497F-A65F-E4D3349E3844}" srcOrd="0" destOrd="0" parTransId="{00356025-C862-47B3-951B-09C4883632D0}" sibTransId="{1E0DE270-5A86-42FA-B87B-E7E8BE5F89FF}"/>
    <dgm:cxn modelId="{2076C269-BFFF-41DA-AC1A-8B4F66453DD6}" type="presOf" srcId="{A88554E5-BB58-4121-8138-77B0AF50B8AC}" destId="{8902ADC6-FEA9-411A-9EC4-E5DFC7127B86}" srcOrd="0" destOrd="0" presId="urn:microsoft.com/office/officeart/2005/8/layout/vList2"/>
    <dgm:cxn modelId="{2358E28A-0039-49E3-BA45-3B72DD6DCBE3}" srcId="{0135C005-D372-40A8-9ABB-EC9A4213C082}" destId="{3A41FC30-0B6C-45EE-9F43-748EDD4C698E}" srcOrd="2" destOrd="0" parTransId="{F2D77890-5800-4F79-BC4A-989F09BF3612}" sibTransId="{5C63A28C-97C2-4BBD-9D6A-346012B84A51}"/>
    <dgm:cxn modelId="{3D66E7C0-B1B9-4EC0-9DA0-1505DF8BC141}" srcId="{0135C005-D372-40A8-9ABB-EC9A4213C082}" destId="{A88554E5-BB58-4121-8138-77B0AF50B8AC}" srcOrd="3" destOrd="0" parTransId="{4456B5F2-3942-4318-9AB6-93165D14C67C}" sibTransId="{05F5A619-28A1-4516-82D2-9CB157F4DFF5}"/>
    <dgm:cxn modelId="{9BF138C6-4BDE-4D3B-AECD-EFE857EE3848}" type="presOf" srcId="{3A41FC30-0B6C-45EE-9F43-748EDD4C698E}" destId="{6F0115FE-9806-453E-953B-299F03F56B5D}" srcOrd="0" destOrd="0" presId="urn:microsoft.com/office/officeart/2005/8/layout/vList2"/>
    <dgm:cxn modelId="{32DBF9E7-41BC-460D-A203-995A8BDFE404}" srcId="{0135C005-D372-40A8-9ABB-EC9A4213C082}" destId="{F713F09F-FEBA-41F9-A69E-4C4433B7A85D}" srcOrd="1" destOrd="0" parTransId="{1653F29D-8D4B-442C-8980-072E6F16F312}" sibTransId="{CAF0D2E3-0A89-4507-9FE8-9B2DC40CF172}"/>
    <dgm:cxn modelId="{5F5C7BE9-8B64-4A05-B50D-3C5CAADD341C}" type="presOf" srcId="{F713F09F-FEBA-41F9-A69E-4C4433B7A85D}" destId="{360402DB-068D-44B6-97C2-1AA6143A3A10}" srcOrd="0" destOrd="0" presId="urn:microsoft.com/office/officeart/2005/8/layout/vList2"/>
    <dgm:cxn modelId="{B7A8A4FB-CE6A-42A5-95C7-B2ED724376A8}" type="presOf" srcId="{6FDDA315-7CC1-497F-A65F-E4D3349E3844}" destId="{99BA48E8-2B3F-4021-81C8-70D2635EBC84}" srcOrd="0" destOrd="0" presId="urn:microsoft.com/office/officeart/2005/8/layout/vList2"/>
    <dgm:cxn modelId="{ED6304AE-1BD5-4FD5-B2B6-5B098189215F}" type="presParOf" srcId="{D5F79CEF-B02A-480E-8BA0-79BCB01D2F21}" destId="{99BA48E8-2B3F-4021-81C8-70D2635EBC84}" srcOrd="0" destOrd="0" presId="urn:microsoft.com/office/officeart/2005/8/layout/vList2"/>
    <dgm:cxn modelId="{19961959-8CAB-4D71-A3E5-F78C0363A996}" type="presParOf" srcId="{D5F79CEF-B02A-480E-8BA0-79BCB01D2F21}" destId="{3CCE4EFA-862A-43FC-BD65-F0BA8881C10E}" srcOrd="1" destOrd="0" presId="urn:microsoft.com/office/officeart/2005/8/layout/vList2"/>
    <dgm:cxn modelId="{61E4314E-C53F-47E3-91C1-D288B9BC60FA}" type="presParOf" srcId="{D5F79CEF-B02A-480E-8BA0-79BCB01D2F21}" destId="{360402DB-068D-44B6-97C2-1AA6143A3A10}" srcOrd="2" destOrd="0" presId="urn:microsoft.com/office/officeart/2005/8/layout/vList2"/>
    <dgm:cxn modelId="{84E29729-922F-4257-A480-AD21A4AB4A2F}" type="presParOf" srcId="{D5F79CEF-B02A-480E-8BA0-79BCB01D2F21}" destId="{DD9551E4-CAB0-4160-A753-ED7EBB3DFFC4}" srcOrd="3" destOrd="0" presId="urn:microsoft.com/office/officeart/2005/8/layout/vList2"/>
    <dgm:cxn modelId="{C4FB92D6-0505-4FE0-A54F-E8CBD8FAFE5D}" type="presParOf" srcId="{D5F79CEF-B02A-480E-8BA0-79BCB01D2F21}" destId="{6F0115FE-9806-453E-953B-299F03F56B5D}" srcOrd="4" destOrd="0" presId="urn:microsoft.com/office/officeart/2005/8/layout/vList2"/>
    <dgm:cxn modelId="{087590DE-4F3F-4AC4-AEF3-44DFF6209788}" type="presParOf" srcId="{D5F79CEF-B02A-480E-8BA0-79BCB01D2F21}" destId="{0D14D0CF-88F5-46E1-8CEC-50E024574FD2}" srcOrd="5" destOrd="0" presId="urn:microsoft.com/office/officeart/2005/8/layout/vList2"/>
    <dgm:cxn modelId="{FB1FF962-658C-448F-B824-2F6E83A2C924}" type="presParOf" srcId="{D5F79CEF-B02A-480E-8BA0-79BCB01D2F21}" destId="{8902ADC6-FEA9-411A-9EC4-E5DFC7127B8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1E438-FDE0-45FD-8563-ADD271C3906B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958DA-BE57-4D65-AE70-2FA811F0A7B7}">
      <dsp:nvSpPr>
        <dsp:cNvPr id="0" name=""/>
        <dsp:cNvSpPr/>
      </dsp:nvSpPr>
      <dsp:spPr>
        <a:xfrm>
          <a:off x="0" y="531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TABLE cities (</a:t>
          </a:r>
        </a:p>
      </dsp:txBody>
      <dsp:txXfrm>
        <a:off x="0" y="531"/>
        <a:ext cx="10515600" cy="435027"/>
      </dsp:txXfrm>
    </dsp:sp>
    <dsp:sp modelId="{D1672BE3-7817-4CCF-BBB2-EA4C6F70591F}">
      <dsp:nvSpPr>
        <dsp:cNvPr id="0" name=""/>
        <dsp:cNvSpPr/>
      </dsp:nvSpPr>
      <dsp:spPr>
        <a:xfrm>
          <a:off x="0" y="43555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128D4-9D24-4EA0-AF23-F9DC680ACF5E}">
      <dsp:nvSpPr>
        <dsp:cNvPr id="0" name=""/>
        <dsp:cNvSpPr/>
      </dsp:nvSpPr>
      <dsp:spPr>
        <a:xfrm>
          <a:off x="0" y="435558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 INT AUTO_INCREMENT PRIMARY KEY,</a:t>
          </a:r>
        </a:p>
      </dsp:txBody>
      <dsp:txXfrm>
        <a:off x="0" y="435558"/>
        <a:ext cx="10515600" cy="435027"/>
      </dsp:txXfrm>
    </dsp:sp>
    <dsp:sp modelId="{76E951A3-B8DB-4A54-BC21-47B59A522CEF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9088A-8A99-4892-BDBF-53030AA41BC8}">
      <dsp:nvSpPr>
        <dsp:cNvPr id="0" name=""/>
        <dsp:cNvSpPr/>
      </dsp:nvSpPr>
      <dsp:spPr>
        <a:xfrm>
          <a:off x="0" y="870586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name VARCHAR(255),</a:t>
          </a:r>
        </a:p>
      </dsp:txBody>
      <dsp:txXfrm>
        <a:off x="0" y="870586"/>
        <a:ext cx="10515600" cy="435027"/>
      </dsp:txXfrm>
    </dsp:sp>
    <dsp:sp modelId="{6AD23586-EBAF-49F6-9EBD-833B6EDFC342}">
      <dsp:nvSpPr>
        <dsp:cNvPr id="0" name=""/>
        <dsp:cNvSpPr/>
      </dsp:nvSpPr>
      <dsp:spPr>
        <a:xfrm>
          <a:off x="0" y="130561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A3865-5011-42D6-9B99-D91C7DA09366}">
      <dsp:nvSpPr>
        <dsp:cNvPr id="0" name=""/>
        <dsp:cNvSpPr/>
      </dsp:nvSpPr>
      <dsp:spPr>
        <a:xfrm>
          <a:off x="0" y="1305613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status BOOLEAN</a:t>
          </a:r>
        </a:p>
      </dsp:txBody>
      <dsp:txXfrm>
        <a:off x="0" y="1305613"/>
        <a:ext cx="10515600" cy="435027"/>
      </dsp:txXfrm>
    </dsp:sp>
    <dsp:sp modelId="{6522A360-C39D-45D3-8689-60C0B439A49C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3FE3F-A613-47A1-BB7E-626806322562}">
      <dsp:nvSpPr>
        <dsp:cNvPr id="0" name=""/>
        <dsp:cNvSpPr/>
      </dsp:nvSpPr>
      <dsp:spPr>
        <a:xfrm>
          <a:off x="0" y="1740641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);</a:t>
          </a:r>
        </a:p>
      </dsp:txBody>
      <dsp:txXfrm>
        <a:off x="0" y="1740641"/>
        <a:ext cx="10515600" cy="435027"/>
      </dsp:txXfrm>
    </dsp:sp>
    <dsp:sp modelId="{79A3F34F-A6E2-4C4A-9DC6-7BF094EC1C44}">
      <dsp:nvSpPr>
        <dsp:cNvPr id="0" name=""/>
        <dsp:cNvSpPr/>
      </dsp:nvSpPr>
      <dsp:spPr>
        <a:xfrm>
          <a:off x="0" y="217566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5CBC5-BA07-4CDE-B8B1-3E8DE31BD4E1}">
      <dsp:nvSpPr>
        <dsp:cNvPr id="0" name=""/>
        <dsp:cNvSpPr/>
      </dsp:nvSpPr>
      <dsp:spPr>
        <a:xfrm>
          <a:off x="0" y="2175669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TABLE jobsJ(</a:t>
          </a:r>
        </a:p>
      </dsp:txBody>
      <dsp:txXfrm>
        <a:off x="0" y="2175669"/>
        <a:ext cx="10515600" cy="435027"/>
      </dsp:txXfrm>
    </dsp:sp>
    <dsp:sp modelId="{B7CACBA0-E5DB-4CB6-9D71-A9FF01901BA4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28301-1742-49C6-B66C-E3764BFD2156}">
      <dsp:nvSpPr>
        <dsp:cNvPr id="0" name=""/>
        <dsp:cNvSpPr/>
      </dsp:nvSpPr>
      <dsp:spPr>
        <a:xfrm>
          <a:off x="0" y="2610696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 int AUTO_INCREMENT PRIMARY KEY,</a:t>
          </a:r>
        </a:p>
      </dsp:txBody>
      <dsp:txXfrm>
        <a:off x="0" y="2610696"/>
        <a:ext cx="10515600" cy="435027"/>
      </dsp:txXfrm>
    </dsp:sp>
    <dsp:sp modelId="{F280363D-5EC2-4852-A07A-32C62351EC60}">
      <dsp:nvSpPr>
        <dsp:cNvPr id="0" name=""/>
        <dsp:cNvSpPr/>
      </dsp:nvSpPr>
      <dsp:spPr>
        <a:xfrm>
          <a:off x="0" y="30457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25387-982F-42F3-8D1F-B25274FBDCC1}">
      <dsp:nvSpPr>
        <dsp:cNvPr id="0" name=""/>
        <dsp:cNvSpPr/>
      </dsp:nvSpPr>
      <dsp:spPr>
        <a:xfrm>
          <a:off x="0" y="3045724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name varchar(255),</a:t>
          </a:r>
        </a:p>
      </dsp:txBody>
      <dsp:txXfrm>
        <a:off x="0" y="3045724"/>
        <a:ext cx="10515600" cy="435027"/>
      </dsp:txXfrm>
    </dsp:sp>
    <dsp:sp modelId="{C91C0ED3-FCE4-40BB-80C7-57355D462520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D8A48-4C36-44C9-93E6-832241594843}">
      <dsp:nvSpPr>
        <dsp:cNvPr id="0" name=""/>
        <dsp:cNvSpPr/>
      </dsp:nvSpPr>
      <dsp:spPr>
        <a:xfrm>
          <a:off x="0" y="3480751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status boolean</a:t>
          </a:r>
        </a:p>
      </dsp:txBody>
      <dsp:txXfrm>
        <a:off x="0" y="3480751"/>
        <a:ext cx="10515600" cy="435027"/>
      </dsp:txXfrm>
    </dsp:sp>
    <dsp:sp modelId="{F3AE2E75-2020-4085-9E72-1CB9F3384D00}">
      <dsp:nvSpPr>
        <dsp:cNvPr id="0" name=""/>
        <dsp:cNvSpPr/>
      </dsp:nvSpPr>
      <dsp:spPr>
        <a:xfrm>
          <a:off x="0" y="39157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F5A14-2B52-4268-B290-E427309D164E}">
      <dsp:nvSpPr>
        <dsp:cNvPr id="0" name=""/>
        <dsp:cNvSpPr/>
      </dsp:nvSpPr>
      <dsp:spPr>
        <a:xfrm>
          <a:off x="0" y="3915779"/>
          <a:ext cx="10515600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);</a:t>
          </a:r>
        </a:p>
      </dsp:txBody>
      <dsp:txXfrm>
        <a:off x="0" y="3915779"/>
        <a:ext cx="10515600" cy="435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33AE2-AE16-4FAD-A2F0-75E5F19EC016}">
      <dsp:nvSpPr>
        <dsp:cNvPr id="0" name=""/>
        <dsp:cNvSpPr/>
      </dsp:nvSpPr>
      <dsp:spPr>
        <a:xfrm>
          <a:off x="0" y="66451"/>
          <a:ext cx="6002110" cy="466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#instanciar modelo</a:t>
          </a:r>
          <a:endParaRPr lang="en-US" sz="1900" kern="1200"/>
        </a:p>
      </dsp:txBody>
      <dsp:txXfrm>
        <a:off x="22789" y="89240"/>
        <a:ext cx="5956532" cy="421252"/>
      </dsp:txXfrm>
    </dsp:sp>
    <dsp:sp modelId="{2C25DC45-22DE-43FC-A67D-E50F2ED987F4}">
      <dsp:nvSpPr>
        <dsp:cNvPr id="0" name=""/>
        <dsp:cNvSpPr/>
      </dsp:nvSpPr>
      <dsp:spPr>
        <a:xfrm>
          <a:off x="0" y="588001"/>
          <a:ext cx="6002110" cy="466830"/>
        </a:xfrm>
        <a:prstGeom prst="round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city1 = models.clases.City(0, "Managua", 1)</a:t>
          </a:r>
          <a:endParaRPr lang="en-US" sz="1900" kern="1200"/>
        </a:p>
      </dsp:txBody>
      <dsp:txXfrm>
        <a:off x="22789" y="610790"/>
        <a:ext cx="5956532" cy="421252"/>
      </dsp:txXfrm>
    </dsp:sp>
    <dsp:sp modelId="{680349B1-225D-4660-96F9-1B513E2FF4AE}">
      <dsp:nvSpPr>
        <dsp:cNvPr id="0" name=""/>
        <dsp:cNvSpPr/>
      </dsp:nvSpPr>
      <dsp:spPr>
        <a:xfrm>
          <a:off x="0" y="1109551"/>
          <a:ext cx="6002110" cy="46683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city2 = models.clases.City(0, "León", 1)</a:t>
          </a:r>
          <a:endParaRPr lang="en-US" sz="1900" kern="1200"/>
        </a:p>
      </dsp:txBody>
      <dsp:txXfrm>
        <a:off x="22789" y="1132340"/>
        <a:ext cx="5956532" cy="421252"/>
      </dsp:txXfrm>
    </dsp:sp>
    <dsp:sp modelId="{4B3BB408-5E80-454E-A2D9-1EFD59A23C34}">
      <dsp:nvSpPr>
        <dsp:cNvPr id="0" name=""/>
        <dsp:cNvSpPr/>
      </dsp:nvSpPr>
      <dsp:spPr>
        <a:xfrm>
          <a:off x="0" y="1631101"/>
          <a:ext cx="6002110" cy="46683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city3 = models.clases.City(0, "Granada", 1)</a:t>
          </a:r>
          <a:endParaRPr lang="en-US" sz="1900" kern="1200"/>
        </a:p>
      </dsp:txBody>
      <dsp:txXfrm>
        <a:off x="22789" y="1653890"/>
        <a:ext cx="5956532" cy="421252"/>
      </dsp:txXfrm>
    </dsp:sp>
    <dsp:sp modelId="{DF70D41A-00CA-4622-87B4-687D9A86329C}">
      <dsp:nvSpPr>
        <dsp:cNvPr id="0" name=""/>
        <dsp:cNvSpPr/>
      </dsp:nvSpPr>
      <dsp:spPr>
        <a:xfrm>
          <a:off x="0" y="2152652"/>
          <a:ext cx="6002110" cy="46683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city4 = models.clases.City(0, "Masaya", 1)</a:t>
          </a:r>
          <a:endParaRPr lang="en-US" sz="1900" kern="1200"/>
        </a:p>
      </dsp:txBody>
      <dsp:txXfrm>
        <a:off x="22789" y="2175441"/>
        <a:ext cx="5956532" cy="421252"/>
      </dsp:txXfrm>
    </dsp:sp>
    <dsp:sp modelId="{2540BEB9-D091-4BB6-9DCE-F952FBD7A187}">
      <dsp:nvSpPr>
        <dsp:cNvPr id="0" name=""/>
        <dsp:cNvSpPr/>
      </dsp:nvSpPr>
      <dsp:spPr>
        <a:xfrm>
          <a:off x="0" y="2674201"/>
          <a:ext cx="6002110" cy="466830"/>
        </a:xfrm>
        <a:prstGeom prst="round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city5 = models.clases.City(0, "Estelí", 1)</a:t>
          </a:r>
          <a:endParaRPr lang="en-US" sz="1900" kern="1200"/>
        </a:p>
      </dsp:txBody>
      <dsp:txXfrm>
        <a:off x="22789" y="2696990"/>
        <a:ext cx="5956532" cy="421252"/>
      </dsp:txXfrm>
    </dsp:sp>
    <dsp:sp modelId="{87FF1F33-AC44-475B-892D-CDD57FAF240D}">
      <dsp:nvSpPr>
        <dsp:cNvPr id="0" name=""/>
        <dsp:cNvSpPr/>
      </dsp:nvSpPr>
      <dsp:spPr>
        <a:xfrm>
          <a:off x="0" y="3195752"/>
          <a:ext cx="6002110" cy="46683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city6 = models.clases.City(0, "Jinotepe", 1)</a:t>
          </a:r>
          <a:endParaRPr lang="en-US" sz="1900" kern="1200"/>
        </a:p>
      </dsp:txBody>
      <dsp:txXfrm>
        <a:off x="22789" y="3218541"/>
        <a:ext cx="5956532" cy="421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011DE-ABCB-4EF3-8C58-3A3EF0CA4675}">
      <dsp:nvSpPr>
        <dsp:cNvPr id="0" name=""/>
        <dsp:cNvSpPr/>
      </dsp:nvSpPr>
      <dsp:spPr>
        <a:xfrm>
          <a:off x="0" y="66451"/>
          <a:ext cx="6002110" cy="4668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#insertar</a:t>
          </a:r>
          <a:endParaRPr lang="en-US" sz="1900" kern="1200"/>
        </a:p>
      </dsp:txBody>
      <dsp:txXfrm>
        <a:off x="22789" y="89240"/>
        <a:ext cx="5956532" cy="421252"/>
      </dsp:txXfrm>
    </dsp:sp>
    <dsp:sp modelId="{1D1AE836-817B-4D7C-9D90-CA9B263AAC44}">
      <dsp:nvSpPr>
        <dsp:cNvPr id="0" name=""/>
        <dsp:cNvSpPr/>
      </dsp:nvSpPr>
      <dsp:spPr>
        <a:xfrm>
          <a:off x="0" y="588001"/>
          <a:ext cx="6002110" cy="466830"/>
        </a:xfrm>
        <a:prstGeom prst="roundRect">
          <a:avLst/>
        </a:prstGeom>
        <a:gradFill rotWithShape="0">
          <a:gsLst>
            <a:gs pos="0">
              <a:schemeClr val="accent5">
                <a:hueOff val="-2025358"/>
                <a:satOff val="-138"/>
                <a:lumOff val="3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25358"/>
                <a:satOff val="-138"/>
                <a:lumOff val="3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25358"/>
                <a:satOff val="-138"/>
                <a:lumOff val="3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daoCity.insert(city1)</a:t>
          </a:r>
          <a:endParaRPr lang="en-US" sz="1900" kern="1200"/>
        </a:p>
      </dsp:txBody>
      <dsp:txXfrm>
        <a:off x="22789" y="610790"/>
        <a:ext cx="5956532" cy="421252"/>
      </dsp:txXfrm>
    </dsp:sp>
    <dsp:sp modelId="{BF10A4BB-A269-4D91-AA1D-4013AD012D14}">
      <dsp:nvSpPr>
        <dsp:cNvPr id="0" name=""/>
        <dsp:cNvSpPr/>
      </dsp:nvSpPr>
      <dsp:spPr>
        <a:xfrm>
          <a:off x="0" y="1109551"/>
          <a:ext cx="6002110" cy="46683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daoCity.insert(city2)</a:t>
          </a:r>
          <a:endParaRPr lang="en-US" sz="1900" kern="1200"/>
        </a:p>
      </dsp:txBody>
      <dsp:txXfrm>
        <a:off x="22789" y="1132340"/>
        <a:ext cx="5956532" cy="421252"/>
      </dsp:txXfrm>
    </dsp:sp>
    <dsp:sp modelId="{702BB48A-2195-46BD-A6BA-D5999D54B769}">
      <dsp:nvSpPr>
        <dsp:cNvPr id="0" name=""/>
        <dsp:cNvSpPr/>
      </dsp:nvSpPr>
      <dsp:spPr>
        <a:xfrm>
          <a:off x="0" y="1631101"/>
          <a:ext cx="6002110" cy="46683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daoCity.insert(city3)</a:t>
          </a:r>
          <a:endParaRPr lang="en-US" sz="1900" kern="1200"/>
        </a:p>
      </dsp:txBody>
      <dsp:txXfrm>
        <a:off x="22789" y="1653890"/>
        <a:ext cx="5956532" cy="421252"/>
      </dsp:txXfrm>
    </dsp:sp>
    <dsp:sp modelId="{134F8308-DD60-4043-AD2B-D8F87869B1A0}">
      <dsp:nvSpPr>
        <dsp:cNvPr id="0" name=""/>
        <dsp:cNvSpPr/>
      </dsp:nvSpPr>
      <dsp:spPr>
        <a:xfrm>
          <a:off x="0" y="2152652"/>
          <a:ext cx="6002110" cy="46683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daoCity.insert(city4)</a:t>
          </a:r>
          <a:endParaRPr lang="en-US" sz="1900" kern="1200"/>
        </a:p>
      </dsp:txBody>
      <dsp:txXfrm>
        <a:off x="22789" y="2175441"/>
        <a:ext cx="5956532" cy="421252"/>
      </dsp:txXfrm>
    </dsp:sp>
    <dsp:sp modelId="{99A5246A-43B4-4472-B96F-6F0AD24B900B}">
      <dsp:nvSpPr>
        <dsp:cNvPr id="0" name=""/>
        <dsp:cNvSpPr/>
      </dsp:nvSpPr>
      <dsp:spPr>
        <a:xfrm>
          <a:off x="0" y="2674201"/>
          <a:ext cx="6002110" cy="466830"/>
        </a:xfrm>
        <a:prstGeom prst="roundRect">
          <a:avLst/>
        </a:prstGeom>
        <a:gradFill rotWithShape="0">
          <a:gsLst>
            <a:gs pos="0">
              <a:schemeClr val="accent5">
                <a:hueOff val="-10126791"/>
                <a:satOff val="-688"/>
                <a:lumOff val="16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126791"/>
                <a:satOff val="-688"/>
                <a:lumOff val="16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126791"/>
                <a:satOff val="-688"/>
                <a:lumOff val="16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daoCity.insert(city5)</a:t>
          </a:r>
          <a:endParaRPr lang="en-US" sz="1900" kern="1200"/>
        </a:p>
      </dsp:txBody>
      <dsp:txXfrm>
        <a:off x="22789" y="2696990"/>
        <a:ext cx="5956532" cy="421252"/>
      </dsp:txXfrm>
    </dsp:sp>
    <dsp:sp modelId="{8449DF4E-E122-432D-9B21-BDBCEF2315AA}">
      <dsp:nvSpPr>
        <dsp:cNvPr id="0" name=""/>
        <dsp:cNvSpPr/>
      </dsp:nvSpPr>
      <dsp:spPr>
        <a:xfrm>
          <a:off x="0" y="3195752"/>
          <a:ext cx="6002110" cy="46683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1900" kern="1200"/>
            <a:t>daoCity.insert(city6)</a:t>
          </a:r>
          <a:endParaRPr lang="en-US" sz="1900" kern="1200"/>
        </a:p>
      </dsp:txBody>
      <dsp:txXfrm>
        <a:off x="22789" y="3218541"/>
        <a:ext cx="5956532" cy="421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A48E8-2B3F-4021-81C8-70D2635EBC84}">
      <dsp:nvSpPr>
        <dsp:cNvPr id="0" name=""/>
        <dsp:cNvSpPr/>
      </dsp:nvSpPr>
      <dsp:spPr>
        <a:xfrm>
          <a:off x="0" y="46876"/>
          <a:ext cx="6002110" cy="8353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#consultar</a:t>
          </a:r>
        </a:p>
      </dsp:txBody>
      <dsp:txXfrm>
        <a:off x="40780" y="87656"/>
        <a:ext cx="5920550" cy="753820"/>
      </dsp:txXfrm>
    </dsp:sp>
    <dsp:sp modelId="{360402DB-068D-44B6-97C2-1AA6143A3A10}">
      <dsp:nvSpPr>
        <dsp:cNvPr id="0" name=""/>
        <dsp:cNvSpPr/>
      </dsp:nvSpPr>
      <dsp:spPr>
        <a:xfrm>
          <a:off x="0" y="980177"/>
          <a:ext cx="6002110" cy="8353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cities = daoCity.get_all()</a:t>
          </a:r>
        </a:p>
      </dsp:txBody>
      <dsp:txXfrm>
        <a:off x="40780" y="1020957"/>
        <a:ext cx="5920550" cy="753820"/>
      </dsp:txXfrm>
    </dsp:sp>
    <dsp:sp modelId="{6F0115FE-9806-453E-953B-299F03F56B5D}">
      <dsp:nvSpPr>
        <dsp:cNvPr id="0" name=""/>
        <dsp:cNvSpPr/>
      </dsp:nvSpPr>
      <dsp:spPr>
        <a:xfrm>
          <a:off x="0" y="1913477"/>
          <a:ext cx="6002110" cy="8353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for city in cities:</a:t>
          </a:r>
        </a:p>
      </dsp:txBody>
      <dsp:txXfrm>
        <a:off x="40780" y="1954257"/>
        <a:ext cx="5920550" cy="753820"/>
      </dsp:txXfrm>
    </dsp:sp>
    <dsp:sp modelId="{8902ADC6-FEA9-411A-9EC4-E5DFC7127B86}">
      <dsp:nvSpPr>
        <dsp:cNvPr id="0" name=""/>
        <dsp:cNvSpPr/>
      </dsp:nvSpPr>
      <dsp:spPr>
        <a:xfrm>
          <a:off x="0" y="2846777"/>
          <a:ext cx="6002110" cy="8353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print(city)</a:t>
          </a:r>
        </a:p>
      </dsp:txBody>
      <dsp:txXfrm>
        <a:off x="40780" y="2887557"/>
        <a:ext cx="5920550" cy="753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7191A-E2FD-2CC1-67CC-B21F925E2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9CBEC5-7C04-2BE4-0D18-C86B5C5D0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7773B9-CA63-6A52-209C-88A44962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22/03/2024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AD481-12BB-022D-0674-1D06B515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ADE773-990A-949A-8674-ABDCAB28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28731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5DCD8-1F0A-6FEA-62B3-2586B8E5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BE00F1-B93E-7A1C-50FF-8B5CC5006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DDDC1-F8D7-BEAF-2EEA-3CC95B52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22/03/2024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9039DE-F4B0-8CB1-BC0D-1F2C5D8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604DC-D6FF-5483-9AF7-4DBC0116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49957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B86457-80A3-4D0B-0139-C01E5DCD1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19EBE3-2ABF-83A2-18DE-B58E1179D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85FE5F-E510-80D9-C7D8-F71B9261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22/03/2024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87F01-A9D3-6299-4836-CE7D0A55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61F469-FCA2-AD74-EB17-518A1C66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71750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BCE30-3620-0C25-3A21-7F9C7E3A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BA009E-BE99-FB65-7EBE-39556603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DD5706-79A3-DD2B-3C3A-6B98F5BB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22/03/2024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2603D1-8A43-6BBE-371A-8F80F39B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7B9089-446C-24F7-0778-C324EBCF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07963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3F99C-F668-3792-7E47-8F2013E7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099344-CA3F-A4F3-58A8-A63DB6D2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AE8C1F-C244-556B-829E-1FC23854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22/03/2024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7F9ED9-8146-8F5D-9EE6-C27716E0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7D1B98-5341-1E3C-7942-F15CE641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70597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91E42-6AC8-A2F3-01B7-51B3702C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224857-3D3E-6CC5-AFF8-6503EE651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D724FC-D9B7-8BA8-3E03-51AB0A4BD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D9FDF9-D59D-6CA8-3257-BD3AD366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22/03/2024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6AFEB2-5348-70A2-8A2C-273A4528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5C4800-49A8-D1A6-D340-8B645A9D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18912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F2539-B3EF-B879-7D68-CD48967C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81C8F6-8F68-AC43-B495-6CC7A9DE7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2CD3C2-D68E-0F46-2785-AB61580EE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CA286D-D7BC-4C27-0A20-EAD41F065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DF64E9-C74C-5249-A70D-1E225575A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F830C4-C4AC-8A54-DBDD-31E7DE08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22/03/2024</a:t>
            </a:fld>
            <a:endParaRPr lang="es-NI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E67A0D-2642-BDB8-6567-E0179FC4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15F673-28F0-B45F-4536-794868E3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4323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E0E02-78EF-4565-C1D5-BBAC97A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22E91A-840E-DCCD-4E94-F2CC42D2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22/03/2024</a:t>
            </a:fld>
            <a:endParaRPr lang="es-NI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20D242-C309-EB9A-DCDB-D736F9A0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38B113-365B-0BCD-15C6-F399695F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4484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659047-1C6F-E0B5-EFE2-AD3EA4BD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22/03/2024</a:t>
            </a:fld>
            <a:endParaRPr lang="es-NI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A41E32-9FA9-3E5A-CAAE-12422435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87EAE1-B7A2-5B85-F15B-8AE93035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89148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C2FB6-1318-1958-F605-AC5BFE9C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95006-AD2D-0236-C4F1-9435D7A1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486ED8-653B-E739-67DA-CACE63213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0A5ED2-4BFC-F5EE-F650-7161656B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22/03/2024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F19DD7-6E7F-3606-B0E8-EAE515B4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3FBA71-4CB4-C61F-AC29-75FCE1DD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869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4F8AE-5C94-973C-BD53-8FE636DE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1095B1-890F-F527-9080-3AAA8E4BC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787DD6-3FA8-13D7-714C-733EC6D88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FD1567-9B1A-6B28-7CD6-F56FE382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22/03/2024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CA5BAB-37CD-FF28-9351-59CEDC33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723B29-45DC-6E41-E535-5D6C8001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00035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F51B5F-1E00-A222-A076-A618C30C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0A477A-BFE4-C82B-502A-B4B9FCDF3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A9C5E4-5A92-2D53-67CC-EB893C4E8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44D39-FCCD-43D9-835E-C4CB6CEEB227}" type="datetimeFigureOut">
              <a:rPr lang="es-NI" smtClean="0"/>
              <a:t>22/03/2024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6E994-272F-B1D8-2EBD-DC9FD2761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67612-6A69-3EDE-D916-D02804F5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20048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6BB14405-105F-B624-FE07-5447FFAB6D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981" b="974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2F64B4-2FBA-EA90-4849-F12B95557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s-NI" sz="8200">
                <a:solidFill>
                  <a:srgbClr val="FFFFFF"/>
                </a:solidFill>
              </a:rPr>
              <a:t>Lenguaje de 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3A3042-811E-C0F2-0301-D3973AC61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es-NI">
                <a:solidFill>
                  <a:srgbClr val="FFFFFF"/>
                </a:solidFill>
              </a:rPr>
              <a:t>Unidad VI: Otros paradigmas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19153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2148B94-829B-4D06-81FB-D8797E1EC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906E93-AD92-4F3E-FFCB-E497E799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87" y="552160"/>
            <a:ext cx="5847781" cy="1046671"/>
          </a:xfrm>
        </p:spPr>
        <p:txBody>
          <a:bodyPr>
            <a:normAutofit/>
          </a:bodyPr>
          <a:lstStyle/>
          <a:p>
            <a:r>
              <a:rPr lang="es-NI" sz="2800" dirty="0"/>
              <a:t>Implementación 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2603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D6B434-1423-047F-DAD1-AE47367F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988" y="2551558"/>
            <a:ext cx="5847780" cy="3347879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r>
              <a:rPr lang="es-NI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s-NI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NI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dao</a:t>
            </a:r>
            <a:r>
              <a:rPr lang="es-NI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daoConnection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dao</a:t>
            </a:r>
            <a:endParaRPr lang="es-NI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NI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s-NI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clases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NI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s-NI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NI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NI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s-NI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conex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dao</a:t>
            </a:r>
            <a:r>
              <a:rPr lang="es-NI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NI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"localhost"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NI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NI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s-NI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NI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NI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NI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dbregisters</a:t>
            </a:r>
            <a:r>
              <a:rPr lang="es-NI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conex</a:t>
            </a:r>
            <a:r>
              <a:rPr lang="es-NI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6" name="Picture 4" descr="Electronic circuit board">
            <a:extLst>
              <a:ext uri="{FF2B5EF4-FFF2-40B4-BE49-F238E27FC236}">
                <a16:creationId xmlns:a16="http://schemas.microsoft.com/office/drawing/2014/main" id="{EAE5042E-1109-7768-11F3-C089BC7FD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23" r="13391" b="-1"/>
          <a:stretch/>
        </p:blipFill>
        <p:spPr>
          <a:xfrm>
            <a:off x="7940040" y="10"/>
            <a:ext cx="4251960" cy="68579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8746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5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D32F13-B216-D263-8D70-63742C0A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s-NI" sz="4000"/>
              <a:t>Instanciar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2AECB-D48E-EC5B-07DD-6490B32C1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80" r="20926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B6402B1-6F4E-B45A-1E4D-70624E633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130949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936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15334C-D149-012F-F22A-8623AAA3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s-NI" sz="4000"/>
              <a:t>Insertar registros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8DB38-89BF-EA2B-7E42-B1729D673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53" r="21753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D0B6F45-E6E9-BCDE-6B93-F03189AF8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263252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978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7B660B-A8F2-B3B2-50F4-FB0C872D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s-NI" sz="4000"/>
              <a:t>Mostrar registros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DFE67E-30C8-828B-2410-873B9549A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49" r="22957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6263603-1615-F166-2E6A-DD4140FFA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632159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538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79F55-469D-7981-6D94-C8C472DC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/>
              <a:t>Crear Base de datos: bdregisters</a:t>
            </a:r>
            <a:endParaRPr lang="es-NI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7F61257-9728-F7BB-1FB8-6D1BC34BA3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462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Padlock on computer motherboard">
            <a:extLst>
              <a:ext uri="{FF2B5EF4-FFF2-40B4-BE49-F238E27FC236}">
                <a16:creationId xmlns:a16="http://schemas.microsoft.com/office/drawing/2014/main" id="{12B3119A-8122-9884-862D-62E713500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3" r="33841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B79F55-469D-7981-6D94-C8C472DC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s-NI" sz="4000" b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Crear Base de datos</a:t>
            </a:r>
            <a:endParaRPr lang="es-NI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1347C-DE69-1D5D-F62A-A5A5A352E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/>
              <a:t>CREATE TABLE employees (</a:t>
            </a:r>
          </a:p>
          <a:p>
            <a:pPr marL="0" indent="0">
              <a:buNone/>
            </a:pPr>
            <a:r>
              <a:rPr lang="en-US" sz="1400"/>
              <a:t>    id INT AUTO_INCREMENT PRIMARY KEY,</a:t>
            </a:r>
          </a:p>
          <a:p>
            <a:pPr marL="0" indent="0">
              <a:buNone/>
            </a:pPr>
            <a:r>
              <a:rPr lang="en-US" sz="1400"/>
              <a:t>    nombre VARCHAR(255),</a:t>
            </a:r>
          </a:p>
          <a:p>
            <a:pPr marL="0" indent="0">
              <a:buNone/>
            </a:pPr>
            <a:r>
              <a:rPr lang="en-US" sz="1400"/>
              <a:t>    ciudad_id INT,</a:t>
            </a:r>
          </a:p>
          <a:p>
            <a:pPr marL="0" indent="0">
              <a:buNone/>
            </a:pPr>
            <a:r>
              <a:rPr lang="en-US" sz="1400"/>
              <a:t>    job_id INT,</a:t>
            </a:r>
          </a:p>
          <a:p>
            <a:pPr marL="0" indent="0">
              <a:buNone/>
            </a:pPr>
            <a:r>
              <a:rPr lang="en-US" sz="1400"/>
              <a:t>    salary DOUBLE,</a:t>
            </a:r>
          </a:p>
          <a:p>
            <a:pPr marL="0" indent="0">
              <a:buNone/>
            </a:pPr>
            <a:r>
              <a:rPr lang="en-US" sz="1400"/>
              <a:t>    status BOOLEAN DEFAULT 1,</a:t>
            </a:r>
          </a:p>
          <a:p>
            <a:pPr marL="0" indent="0">
              <a:buNone/>
            </a:pPr>
            <a:r>
              <a:rPr lang="en-US" sz="1400"/>
              <a:t>    FOREIGN KEY (ciudad_id) REFERENCES cities(id),</a:t>
            </a:r>
          </a:p>
          <a:p>
            <a:pPr marL="0" indent="0">
              <a:buNone/>
            </a:pPr>
            <a:r>
              <a:rPr lang="en-US" sz="1400"/>
              <a:t>    FOREIGN KEY (job_id) REFERENCES jobs(id)</a:t>
            </a:r>
          </a:p>
          <a:p>
            <a:pPr marL="0" indent="0">
              <a:buNone/>
            </a:pPr>
            <a:r>
              <a:rPr lang="en-US" sz="1400"/>
              <a:t>);</a:t>
            </a:r>
          </a:p>
          <a:p>
            <a:endParaRPr lang="es-NI" sz="1400"/>
          </a:p>
        </p:txBody>
      </p:sp>
    </p:spTree>
    <p:extLst>
      <p:ext uri="{BB962C8B-B14F-4D97-AF65-F5344CB8AC3E}">
        <p14:creationId xmlns:p14="http://schemas.microsoft.com/office/powerpoint/2010/main" val="399542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2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611978-052A-CD5C-2941-A818F021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s-NI" sz="4800"/>
              <a:t>Abrir carpeta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3388D4-832D-DA99-990A-A9CDFDF8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688420"/>
            <a:ext cx="5468347" cy="34724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2FE99-BB22-0AFA-35AB-7EF64182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NI" sz="1800" dirty="0"/>
              <a:t>Cree una carpeta llamada </a:t>
            </a:r>
            <a:r>
              <a:rPr lang="es-NI" sz="1800" dirty="0" err="1"/>
              <a:t>ConexionBD</a:t>
            </a:r>
            <a:endParaRPr lang="es-NI" sz="1800" dirty="0"/>
          </a:p>
          <a:p>
            <a:pPr marL="0" indent="0">
              <a:buNone/>
            </a:pPr>
            <a:r>
              <a:rPr lang="es-NI" sz="1800" dirty="0"/>
              <a:t>Dentro de esta carpeta cree las siguientes carpetas.</a:t>
            </a:r>
          </a:p>
          <a:p>
            <a:pPr marL="0" indent="0">
              <a:buNone/>
            </a:pPr>
            <a:r>
              <a:rPr lang="es-NI" sz="1800" dirty="0"/>
              <a:t>Si el </a:t>
            </a:r>
            <a:r>
              <a:rPr lang="es-NI" sz="1800" dirty="0" err="1"/>
              <a:t>main</a:t>
            </a:r>
            <a:r>
              <a:rPr lang="es-NI" sz="1800" dirty="0"/>
              <a:t> no importa las clases alojarlo en la raíz de la carpeta principal.</a:t>
            </a:r>
          </a:p>
          <a:p>
            <a:pPr marL="0" indent="0">
              <a:buNone/>
            </a:pPr>
            <a:endParaRPr lang="es-NI" sz="1800" dirty="0"/>
          </a:p>
        </p:txBody>
      </p:sp>
    </p:spTree>
    <p:extLst>
      <p:ext uri="{BB962C8B-B14F-4D97-AF65-F5344CB8AC3E}">
        <p14:creationId xmlns:p14="http://schemas.microsoft.com/office/powerpoint/2010/main" val="90561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2A17E0-6DD3-2791-4641-396CA30C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</p:spPr>
        <p:txBody>
          <a:bodyPr anchor="t">
            <a:normAutofit/>
          </a:bodyPr>
          <a:lstStyle/>
          <a:p>
            <a:pPr algn="ctr"/>
            <a:r>
              <a:rPr lang="es-NI" sz="4000" dirty="0"/>
              <a:t>Clase </a:t>
            </a:r>
            <a:r>
              <a:rPr lang="es-NI" sz="4000" dirty="0" err="1"/>
              <a:t>Connection</a:t>
            </a:r>
            <a:endParaRPr lang="es-NI" sz="4000" dirty="0"/>
          </a:p>
        </p:txBody>
      </p:sp>
      <p:pic>
        <p:nvPicPr>
          <p:cNvPr id="20" name="Graphic 6" descr="Servidor">
            <a:extLst>
              <a:ext uri="{FF2B5EF4-FFF2-40B4-BE49-F238E27FC236}">
                <a16:creationId xmlns:a16="http://schemas.microsoft.com/office/drawing/2014/main" id="{25C9B881-8CBB-6C94-F7D1-EF44E0F0E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799" y="2519363"/>
            <a:ext cx="914400" cy="9144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AA0C45-7A7E-B7D5-F0A6-22618A631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100" y="643467"/>
            <a:ext cx="5668433" cy="5401733"/>
          </a:xfrm>
        </p:spPr>
        <p:txBody>
          <a:bodyPr anchor="ctr">
            <a:normAutofit/>
          </a:bodyPr>
          <a:lstStyle/>
          <a:p>
            <a:r>
              <a:rPr lang="es-NI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s-NI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connector</a:t>
            </a:r>
            <a:endParaRPr lang="es-NI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NI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NI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NI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s-NI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NI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endParaRPr lang="es-NI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endParaRPr lang="es-NI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endParaRPr lang="es-NI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database</a:t>
            </a:r>
            <a:endParaRPr lang="es-NI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cnx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NI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NI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cnx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s-NI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connector</a:t>
            </a:r>
            <a:r>
              <a:rPr lang="es-NI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s-NI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NI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NI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s-NI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s-NI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s-NI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s-NI" sz="1800" dirty="0"/>
          </a:p>
        </p:txBody>
      </p:sp>
    </p:spTree>
    <p:extLst>
      <p:ext uri="{BB962C8B-B14F-4D97-AF65-F5344CB8AC3E}">
        <p14:creationId xmlns:p14="http://schemas.microsoft.com/office/powerpoint/2010/main" val="302888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A1AF8A-E7CC-E492-8CBA-0BD74093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NI"/>
              <a:t>Clase Connection</a:t>
            </a:r>
            <a:endParaRPr lang="es-NI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1725F3-AEA1-DD20-C633-01B8865CB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687" y="1344907"/>
            <a:ext cx="7829550" cy="5285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NI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cnx</a:t>
            </a:r>
            <a:r>
              <a:rPr lang="es-NI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NI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execute_query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cnx</a:t>
            </a:r>
            <a:r>
              <a:rPr lang="es-NI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s-NI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cnx</a:t>
            </a:r>
            <a:r>
              <a:rPr lang="es-NI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s-NI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endParaRPr lang="es-NI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NI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execute_read_query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cnx</a:t>
            </a:r>
            <a:r>
              <a:rPr lang="es-NI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s-NI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s-NI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fetchall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s-NI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NI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endParaRPr lang="es-NI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3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A464B1-04B6-3A80-49A2-693CC6C6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NI" dirty="0">
                <a:solidFill>
                  <a:srgbClr val="FFFFFF"/>
                </a:solidFill>
              </a:rPr>
              <a:t>Clase </a:t>
            </a:r>
            <a:r>
              <a:rPr lang="es-NI" dirty="0" err="1">
                <a:solidFill>
                  <a:srgbClr val="FFFFFF"/>
                </a:solidFill>
              </a:rPr>
              <a:t>DaoCity</a:t>
            </a:r>
            <a:endParaRPr lang="es-NI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A284C-5F75-DC39-C6C6-038DEC210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234" y="591344"/>
            <a:ext cx="7466565" cy="5585619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DaoCity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get_all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 * FROM cities'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.execute_read_query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get_by_id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 * FROM cities WHERE id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.execute_read_query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,))</a:t>
            </a:r>
          </a:p>
        </p:txBody>
      </p:sp>
    </p:spTree>
    <p:extLst>
      <p:ext uri="{BB962C8B-B14F-4D97-AF65-F5344CB8AC3E}">
        <p14:creationId xmlns:p14="http://schemas.microsoft.com/office/powerpoint/2010/main" val="26051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A464B1-04B6-3A80-49A2-693CC6C6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NI" dirty="0">
                <a:solidFill>
                  <a:srgbClr val="FFFFFF"/>
                </a:solidFill>
              </a:rPr>
              <a:t>Clase </a:t>
            </a:r>
            <a:r>
              <a:rPr lang="es-NI" dirty="0" err="1">
                <a:solidFill>
                  <a:srgbClr val="FFFFFF"/>
                </a:solidFill>
              </a:rPr>
              <a:t>Connection</a:t>
            </a:r>
            <a:endParaRPr lang="es-NI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A284C-5F75-DC39-C6C6-038DEC210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6808" y="591344"/>
            <a:ext cx="7735078" cy="5585619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NI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N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N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 INTO </a:t>
            </a:r>
            <a:r>
              <a:rPr lang="es-NI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s-NI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NI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NI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status) VALUES (</a:t>
            </a:r>
            <a:r>
              <a:rPr lang="es-NI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s-NI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NI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s-NI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)'</a:t>
            </a:r>
            <a:endParaRPr lang="es-NI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NI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.execute_query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N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s-NI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.name, </a:t>
            </a:r>
            <a:r>
              <a:rPr lang="es-N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s-NI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.status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NI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N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N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'UPDATE </a:t>
            </a:r>
            <a:r>
              <a:rPr lang="es-NI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s-NI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SET </a:t>
            </a:r>
            <a:r>
              <a:rPr lang="es-NI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NI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NI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s-NI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status = </a:t>
            </a:r>
            <a:r>
              <a:rPr lang="es-NI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s-NI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WHERE id = </a:t>
            </a:r>
            <a:r>
              <a:rPr lang="es-NI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s-NI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s-NI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NI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.execute_query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N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s-NI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.name, </a:t>
            </a:r>
            <a:r>
              <a:rPr lang="es-N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s-NI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.status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N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s-NI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NI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N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NI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'DELETE FROM </a:t>
            </a:r>
            <a:r>
              <a:rPr lang="es-NI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s-NI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WHERE id = </a:t>
            </a:r>
            <a:r>
              <a:rPr lang="es-NI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s-NI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s-NI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NI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N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NI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N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s-NI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.execute_query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NI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s-NI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NI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,))</a:t>
            </a:r>
          </a:p>
          <a:p>
            <a:pPr marL="0" indent="0">
              <a:buNone/>
            </a:pPr>
            <a:endParaRPr lang="es-NI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3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eiden from the sky at night night">
            <a:extLst>
              <a:ext uri="{FF2B5EF4-FFF2-40B4-BE49-F238E27FC236}">
                <a16:creationId xmlns:a16="http://schemas.microsoft.com/office/drawing/2014/main" id="{80C45AF7-EE79-9FF4-A904-1B7B2186C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51" r="24738" b="-1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BD181D-4016-3F2E-CD38-5688F318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es-NI" dirty="0"/>
              <a:t>Clase City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F0957C-D43A-CBE7-E8C9-0F5987B3E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1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841</Words>
  <Application>Microsoft Office PowerPoint</Application>
  <PresentationFormat>Panorámica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Consolas</vt:lpstr>
      <vt:lpstr>Tema de Office</vt:lpstr>
      <vt:lpstr>Lenguaje de Programación</vt:lpstr>
      <vt:lpstr>Crear Base de datos: bdregisters</vt:lpstr>
      <vt:lpstr>Crear Base de datos</vt:lpstr>
      <vt:lpstr>Abrir carpeta</vt:lpstr>
      <vt:lpstr>Clase Connection</vt:lpstr>
      <vt:lpstr>Clase Connection</vt:lpstr>
      <vt:lpstr>Clase DaoCity</vt:lpstr>
      <vt:lpstr>Clase Connection</vt:lpstr>
      <vt:lpstr>Clase City</vt:lpstr>
      <vt:lpstr>Implementación </vt:lpstr>
      <vt:lpstr>Instanciar</vt:lpstr>
      <vt:lpstr>Insertar registros</vt:lpstr>
      <vt:lpstr>Mostrar registros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Programación</dc:title>
  <dc:creator>José Durán</dc:creator>
  <cp:lastModifiedBy>Juan Carlos Gomez Moraga</cp:lastModifiedBy>
  <cp:revision>2</cp:revision>
  <dcterms:created xsi:type="dcterms:W3CDTF">2024-03-16T01:23:17Z</dcterms:created>
  <dcterms:modified xsi:type="dcterms:W3CDTF">2024-03-23T01:50:44Z</dcterms:modified>
</cp:coreProperties>
</file>