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3/8/2018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Mi Querido Enfermito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Interfaz de usuario (escritorio)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34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6671" y="695458"/>
            <a:ext cx="113591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Instituto Tecnológico Superior De Huichapan</a:t>
            </a:r>
          </a:p>
          <a:p>
            <a:endParaRPr lang="es-MX" sz="2800" dirty="0"/>
          </a:p>
          <a:p>
            <a:r>
              <a:rPr lang="es-MX" sz="2800" dirty="0" smtClean="0"/>
              <a:t>Materia: Programación Orientada a Objetos</a:t>
            </a:r>
          </a:p>
          <a:p>
            <a:endParaRPr lang="es-MX" sz="2800" dirty="0" smtClean="0"/>
          </a:p>
          <a:p>
            <a:r>
              <a:rPr lang="es-MX" sz="2800" dirty="0" smtClean="0"/>
              <a:t>Decente: Carlos Espinoza</a:t>
            </a:r>
          </a:p>
          <a:p>
            <a:endParaRPr lang="es-MX" sz="2800" dirty="0"/>
          </a:p>
          <a:p>
            <a:r>
              <a:rPr lang="es-MX" sz="2800" dirty="0" smtClean="0"/>
              <a:t>Alumno: Juan Carlo Ortega Santiago		Matricula: 17021020</a:t>
            </a:r>
          </a:p>
          <a:p>
            <a:endParaRPr lang="es-MX" sz="2800" dirty="0" smtClean="0"/>
          </a:p>
          <a:p>
            <a:r>
              <a:rPr lang="es-MX" sz="2800" dirty="0" smtClean="0"/>
              <a:t>Carrera: Ingeniería en Sistemas Computacionales</a:t>
            </a:r>
            <a:endParaRPr lang="es-MX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62" y="1895016"/>
            <a:ext cx="3751366" cy="15712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b="14333"/>
          <a:stretch/>
        </p:blipFill>
        <p:spPr>
          <a:xfrm>
            <a:off x="2593401" y="4732986"/>
            <a:ext cx="4408835" cy="21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1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89" y="459484"/>
            <a:ext cx="9105821" cy="55636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9015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Diagrama de clases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519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558</TotalTime>
  <Words>33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Bookman Old Style</vt:lpstr>
      <vt:lpstr>Century Gothic</vt:lpstr>
      <vt:lpstr>Wingdings</vt:lpstr>
      <vt:lpstr>Tipo de madera</vt:lpstr>
      <vt:lpstr>Mi Querido Enfermito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Ortega Santiago</dc:creator>
  <cp:lastModifiedBy>Juan Carlos Ortega Santiago</cp:lastModifiedBy>
  <cp:revision>13</cp:revision>
  <dcterms:created xsi:type="dcterms:W3CDTF">2018-03-09T04:20:00Z</dcterms:created>
  <dcterms:modified xsi:type="dcterms:W3CDTF">2018-03-09T13:38:50Z</dcterms:modified>
</cp:coreProperties>
</file>