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668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06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89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391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021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199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69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396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04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50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43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51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893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678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53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423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8E206E-C600-484A-BFE7-14CF5CD320BF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4E7E-CB5C-4046-B1F1-5204C3C78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734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CarlosOrtegaSantiago/LaDeportivaHuichap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6C45D-5ACF-439E-8A5F-9DEC70DA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Deportiva Huichapan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DDB2C0-7333-4076-BFDA-917DA9EF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hlinkClick r:id="rId2"/>
              </a:rPr>
              <a:t>https://github.com/JuanCarlosOrtegaSantiago/LaDeportivaHuichapan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En la primer aplicación se pueden generar las consultas básicas para Torneos, Deportes, Equipos y Jugadores, así como construir Equipos y agregar estos a distintos torneos de deporte; también permite asignar los distintos puntos a los equipos conforme a los partidos ganados, empatados o perdidos.</a:t>
            </a:r>
          </a:p>
          <a:p>
            <a:pPr marL="0" indent="0" algn="just">
              <a:buNone/>
            </a:pPr>
            <a:r>
              <a:rPr lang="es-MX" dirty="0"/>
              <a:t>La segunda aplicación permite visualizar el progreso mediante estadísticos de sus equipos favoritos al publico en general.</a:t>
            </a:r>
          </a:p>
        </p:txBody>
      </p:sp>
    </p:spTree>
    <p:extLst>
      <p:ext uri="{BB962C8B-B14F-4D97-AF65-F5344CB8AC3E}">
        <p14:creationId xmlns:p14="http://schemas.microsoft.com/office/powerpoint/2010/main" val="206551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5C3BC-B391-4322-9F74-7A143152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Pagina de Inicio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75ECB80-49AA-4D9F-9583-B982B0721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975" y="2621756"/>
            <a:ext cx="3171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4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8281D-AF4D-4C54-95CE-C9B15F0C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Punto central para redireccionar ventanas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279071C-86AB-453F-B6E0-5B0DBF6FD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675" y="2478881"/>
            <a:ext cx="4924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2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D6BA5-1553-490D-8325-FE7038D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las Interfaces que realizaran las altas, bajas</a:t>
            </a:r>
            <a:r>
              <a:rPr lang="es-MX"/>
              <a:t>, editar y eliminar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9A77840-A330-408D-8704-847E9B70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025" y="2345531"/>
            <a:ext cx="54197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1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</TotalTime>
  <Words>103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La Deportiva Huichapan</vt:lpstr>
      <vt:lpstr>Pagina de Inicio</vt:lpstr>
      <vt:lpstr>Punto central para redireccionar ventanas </vt:lpstr>
      <vt:lpstr>Diseño de las Interfaces que realizaran las altas, bajas, editar y eliminar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Ortega Santiago</dc:creator>
  <cp:lastModifiedBy>Juan Carlos Ortega Santiago</cp:lastModifiedBy>
  <cp:revision>17</cp:revision>
  <dcterms:created xsi:type="dcterms:W3CDTF">2018-04-10T19:28:30Z</dcterms:created>
  <dcterms:modified xsi:type="dcterms:W3CDTF">2018-05-04T16:02:41Z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