
<file path=[Content_Types].xml><?xml version="1.0" encoding="utf-8"?>
<Types xmlns="http://schemas.openxmlformats.org/package/2006/content-types">
  <Default ContentType="image/svg+xml" Extension="sv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drawingml.diagramData+xml" PartName="/ppt/diagrams/data3.xml"/>
  <Override ContentType="application/vnd.openxmlformats-officedocument.drawingml.diagramData+xml" PartName="/ppt/diagrams/data2.xml"/>
  <Override ContentType="application/vnd.openxmlformats-officedocument.drawingml.diagramData+xml" PartName="/ppt/diagrams/data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ms-office.drawingml.diagramDrawing+xml" PartName="/ppt/diagrams/drawing2.xml"/>
  <Override ContentType="application/vnd.ms-office.drawingml.diagramDrawing+xml" PartName="/ppt/diagrams/drawing1.xml"/>
  <Override ContentType="application/vnd.ms-office.drawingml.diagramDrawing+xml" PartName="/ppt/diagrams/drawing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drawingml.diagramLayout+xml" PartName="/ppt/diagrams/layout3.xml"/>
  <Override ContentType="application/vnd.openxmlformats-officedocument.drawingml.diagramLayout+xml" PartName="/ppt/diagrams/layout1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Style+xml" PartName="/ppt/diagrams/quickStyle1.xml"/>
  <Override ContentType="application/vnd.openxmlformats-officedocument.drawingml.diagramStyle+xml" PartName="/ppt/diagrams/quickStyle3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1.xml"/>
  <Override ContentType="application/vnd.openxmlformats-officedocument.drawingml.diagramColors+xml" PartName="/ppt/diagrams/colors3.xml"/>
  <Override ContentType="application/vnd.openxmlformats-officedocument.drawingml.diagramColors+xml" PartName="/ppt/diagrams/colors2.xml"/>
  <Override ContentType="application/vnd.openxmlformats-officedocument.drawingml.diagramColors+xml" PartName="/ppt/diagrams/color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rtl="0">
      <a:defRPr lang="es-E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05/8/colors/accent1_3" csCatId="accent1" phldr="1"/>
      <dgm:spPr/>
    </dgm:pt>
    <dgm:pt modelId="{701D68F5-42F8-47BC-8FED-84C50F595DF0}">
      <dgm:prSet phldrT="[Text]"/>
      <dgm:spPr>
        <a:solidFill>
          <a:srgbClr val="111481">
            <a:alpha val="50196"/>
          </a:srgbClr>
        </a:solidFill>
      </dgm:spPr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</a:rPr>
            <a:t>Red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91A66877-AC1C-46D9-BF2C-6024B638DEA9}">
      <dgm:prSet phldrT="[Text]"/>
      <dgm:spPr>
        <a:solidFill>
          <a:srgbClr val="111481">
            <a:alpha val="50196"/>
          </a:srgbClr>
        </a:solidFill>
      </dgm:spPr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solidFill>
                <a:schemeClr val="bg1"/>
              </a:solidFill>
            </a:rPr>
            <a:t>Lector de barras magnéticas</a:t>
          </a:r>
          <a:endParaRPr lang="es-ES" noProof="0" dirty="0">
            <a:solidFill>
              <a:schemeClr val="bg1"/>
            </a:solidFill>
          </a:endParaRP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76CC3289-2662-43F0-A3C6-BA04A135F08C}">
      <dgm:prSet phldrT="[Text]"/>
      <dgm:spPr>
        <a:solidFill>
          <a:srgbClr val="111481">
            <a:alpha val="50196"/>
          </a:srgbClr>
        </a:solidFill>
        <a:ln>
          <a:noFill/>
        </a:ln>
      </dgm:spPr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solidFill>
                <a:schemeClr val="bg1"/>
              </a:solidFill>
            </a:rPr>
            <a:t>Credenciales con banda magnética </a:t>
          </a:r>
          <a:endParaRPr lang="es-ES" noProof="0" dirty="0">
            <a:solidFill>
              <a:schemeClr val="bg1"/>
            </a:solidFill>
          </a:endParaRP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s-MX"/>
        </a:p>
      </dgm:t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 rotWithShape="1">
          <a:blip xmlns:r="http://schemas.openxmlformats.org/officeDocument/2006/relationships" r:embed="rId3">
            <a:duotone>
              <a:schemeClr val="accent1">
                <a:hueOff val="234196"/>
                <a:satOff val="-25317"/>
                <a:lumOff val="20386"/>
                <a:alphaOff val="0"/>
                <a:shade val="20000"/>
                <a:satMod val="200000"/>
              </a:schemeClr>
              <a:schemeClr val="accent1">
                <a:hueOff val="234196"/>
                <a:satOff val="-25317"/>
                <a:lumOff val="20386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extLst/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s-MX"/>
        </a:p>
      </dgm:t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 rotWithShape="1">
          <a:blip xmlns:r="http://schemas.openxmlformats.org/officeDocument/2006/relationships" r:embed="rId4">
            <a:duotone>
              <a:schemeClr val="accent1">
                <a:hueOff val="468392"/>
                <a:satOff val="-50633"/>
                <a:lumOff val="40772"/>
                <a:alphaOff val="0"/>
                <a:shade val="20000"/>
                <a:satMod val="200000"/>
              </a:schemeClr>
              <a:schemeClr val="accent1">
                <a:hueOff val="468392"/>
                <a:satOff val="-50633"/>
                <a:lumOff val="40772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extLst/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07851B-4316-4407-9C2E-A40170A6D460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6D98826-B090-415F-BBED-69FDED4DEA64}">
      <dgm:prSet custT="1"/>
      <dgm:spPr/>
      <dgm:t>
        <a:bodyPr/>
        <a:lstStyle/>
        <a:p>
          <a:pPr rtl="0"/>
          <a:r>
            <a:rPr lang="es-MX" sz="1200" dirty="0" smtClean="0"/>
            <a:t>Elaboración de credenciales con materiales de mejor calidad; permitiendo una mayor durabilidad.</a:t>
          </a:r>
          <a:endParaRPr lang="es-MX" sz="1000" dirty="0"/>
        </a:p>
      </dgm:t>
    </dgm:pt>
    <dgm:pt modelId="{35DB49E2-6234-4EAE-BCE0-AAE6A3AF3813}" type="parTrans" cxnId="{CC06797F-ED0A-4FE8-B648-45CE83DD1E27}">
      <dgm:prSet/>
      <dgm:spPr/>
      <dgm:t>
        <a:bodyPr/>
        <a:lstStyle/>
        <a:p>
          <a:endParaRPr lang="es-MX"/>
        </a:p>
      </dgm:t>
    </dgm:pt>
    <dgm:pt modelId="{4AD71B54-6F32-4875-8A9D-25916CA8AFA7}" type="sibTrans" cxnId="{CC06797F-ED0A-4FE8-B648-45CE83DD1E27}">
      <dgm:prSet/>
      <dgm:spPr/>
      <dgm:t>
        <a:bodyPr/>
        <a:lstStyle/>
        <a:p>
          <a:endParaRPr lang="es-MX"/>
        </a:p>
      </dgm:t>
    </dgm:pt>
    <dgm:pt modelId="{DB058F5B-1558-47DC-957A-FDE7916FD0AF}">
      <dgm:prSet/>
      <dgm:spPr/>
      <dgm:t>
        <a:bodyPr/>
        <a:lstStyle/>
        <a:p>
          <a:pPr rtl="0"/>
          <a:r>
            <a:rPr lang="es-MX" dirty="0" smtClean="0"/>
            <a:t>Ampliando los beneficios al portador.</a:t>
          </a:r>
          <a:endParaRPr lang="es-MX" dirty="0"/>
        </a:p>
      </dgm:t>
    </dgm:pt>
    <dgm:pt modelId="{F38018C9-5AF6-46EF-B5E6-9361F74D67DF}" type="parTrans" cxnId="{7BE83522-8860-4CA3-A125-E52BA871A7D3}">
      <dgm:prSet/>
      <dgm:spPr/>
      <dgm:t>
        <a:bodyPr/>
        <a:lstStyle/>
        <a:p>
          <a:endParaRPr lang="es-MX"/>
        </a:p>
      </dgm:t>
    </dgm:pt>
    <dgm:pt modelId="{6A536491-967F-46DC-BBD7-5C6D6E10434C}" type="sibTrans" cxnId="{7BE83522-8860-4CA3-A125-E52BA871A7D3}">
      <dgm:prSet/>
      <dgm:spPr/>
      <dgm:t>
        <a:bodyPr/>
        <a:lstStyle/>
        <a:p>
          <a:endParaRPr lang="es-MX"/>
        </a:p>
      </dgm:t>
    </dgm:pt>
    <dgm:pt modelId="{288A3DF1-CFEB-4832-896E-28CB0F228B4A}" type="pres">
      <dgm:prSet presAssocID="{1907851B-4316-4407-9C2E-A40170A6D460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DCE54127-EADA-4774-BBCC-5BA25B34CAC0}" type="pres">
      <dgm:prSet presAssocID="{1907851B-4316-4407-9C2E-A40170A6D460}" presName="cycle" presStyleCnt="0"/>
      <dgm:spPr/>
    </dgm:pt>
    <dgm:pt modelId="{1B7CCEB3-F734-4F8E-84B9-4CA7F68AD90B}" type="pres">
      <dgm:prSet presAssocID="{1907851B-4316-4407-9C2E-A40170A6D460}" presName="centerShape" presStyleCnt="0"/>
      <dgm:spPr/>
    </dgm:pt>
    <dgm:pt modelId="{0E02AD45-C60E-490D-84F9-BC5DAABC1685}" type="pres">
      <dgm:prSet presAssocID="{1907851B-4316-4407-9C2E-A40170A6D460}" presName="connSite" presStyleLbl="node1" presStyleIdx="0" presStyleCnt="3"/>
      <dgm:spPr/>
    </dgm:pt>
    <dgm:pt modelId="{89EC10BD-A127-4CFC-AEE6-8B63A95F5AB4}" type="pres">
      <dgm:prSet presAssocID="{1907851B-4316-4407-9C2E-A40170A6D460}" presName="visibl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C769F6A-9337-4258-8B39-575FBCE964D5}" type="pres">
      <dgm:prSet presAssocID="{35DB49E2-6234-4EAE-BCE0-AAE6A3AF3813}" presName="Name25" presStyleLbl="parChTrans1D1" presStyleIdx="0" presStyleCnt="2"/>
      <dgm:spPr/>
      <dgm:t>
        <a:bodyPr/>
        <a:lstStyle/>
        <a:p>
          <a:endParaRPr lang="es-MX"/>
        </a:p>
      </dgm:t>
    </dgm:pt>
    <dgm:pt modelId="{DCA32D2B-8B6E-4070-B004-7D9DB5051979}" type="pres">
      <dgm:prSet presAssocID="{E6D98826-B090-415F-BBED-69FDED4DEA64}" presName="node" presStyleCnt="0"/>
      <dgm:spPr/>
    </dgm:pt>
    <dgm:pt modelId="{6049AE3B-418F-4AC6-8440-6C5D6434205F}" type="pres">
      <dgm:prSet presAssocID="{E6D98826-B090-415F-BBED-69FDED4DEA64}" presName="parentNode" presStyleLbl="node1" presStyleIdx="1" presStyleCnt="3" custScaleX="126412" custScaleY="121986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970DA02-13CE-47DC-AF39-7814D199283C}" type="pres">
      <dgm:prSet presAssocID="{E6D98826-B090-415F-BBED-69FDED4DEA64}" presName="childNode" presStyleLbl="revTx" presStyleIdx="0" presStyleCnt="0">
        <dgm:presLayoutVars>
          <dgm:bulletEnabled val="1"/>
        </dgm:presLayoutVars>
      </dgm:prSet>
      <dgm:spPr/>
    </dgm:pt>
    <dgm:pt modelId="{7C5F533B-EEBD-4EE3-AE5B-40F11AE42B69}" type="pres">
      <dgm:prSet presAssocID="{F38018C9-5AF6-46EF-B5E6-9361F74D67DF}" presName="Name25" presStyleLbl="parChTrans1D1" presStyleIdx="1" presStyleCnt="2"/>
      <dgm:spPr/>
      <dgm:t>
        <a:bodyPr/>
        <a:lstStyle/>
        <a:p>
          <a:endParaRPr lang="es-MX"/>
        </a:p>
      </dgm:t>
    </dgm:pt>
    <dgm:pt modelId="{22722EE9-A6F5-4013-AE00-9531C75D837B}" type="pres">
      <dgm:prSet presAssocID="{DB058F5B-1558-47DC-957A-FDE7916FD0AF}" presName="node" presStyleCnt="0"/>
      <dgm:spPr/>
    </dgm:pt>
    <dgm:pt modelId="{5FCD682C-E873-48B7-B66E-9340EAFE4018}" type="pres">
      <dgm:prSet presAssocID="{DB058F5B-1558-47DC-957A-FDE7916FD0AF}" presName="parentNode" presStyleLbl="node1" presStyleIdx="2" presStyleCnt="3" custScaleX="126412" custScaleY="121986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FFBDDC5-8464-4654-B62A-FD64B31DCBD2}" type="pres">
      <dgm:prSet presAssocID="{DB058F5B-1558-47DC-957A-FDE7916FD0AF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7BE83522-8860-4CA3-A125-E52BA871A7D3}" srcId="{1907851B-4316-4407-9C2E-A40170A6D460}" destId="{DB058F5B-1558-47DC-957A-FDE7916FD0AF}" srcOrd="1" destOrd="0" parTransId="{F38018C9-5AF6-46EF-B5E6-9361F74D67DF}" sibTransId="{6A536491-967F-46DC-BBD7-5C6D6E10434C}"/>
    <dgm:cxn modelId="{BCA8EAE2-BB91-4126-A8AE-B3DB002045B6}" type="presOf" srcId="{1907851B-4316-4407-9C2E-A40170A6D460}" destId="{288A3DF1-CFEB-4832-896E-28CB0F228B4A}" srcOrd="0" destOrd="0" presId="urn:microsoft.com/office/officeart/2005/8/layout/radial2"/>
    <dgm:cxn modelId="{1939BADB-8573-46E7-906C-EE1BF6823AB8}" type="presOf" srcId="{E6D98826-B090-415F-BBED-69FDED4DEA64}" destId="{6049AE3B-418F-4AC6-8440-6C5D6434205F}" srcOrd="0" destOrd="0" presId="urn:microsoft.com/office/officeart/2005/8/layout/radial2"/>
    <dgm:cxn modelId="{35A19364-3B4C-4273-88DC-C826098174E8}" type="presOf" srcId="{F38018C9-5AF6-46EF-B5E6-9361F74D67DF}" destId="{7C5F533B-EEBD-4EE3-AE5B-40F11AE42B69}" srcOrd="0" destOrd="0" presId="urn:microsoft.com/office/officeart/2005/8/layout/radial2"/>
    <dgm:cxn modelId="{C1E0862A-AE58-4E4E-B57D-A494E07ED2EF}" type="presOf" srcId="{DB058F5B-1558-47DC-957A-FDE7916FD0AF}" destId="{5FCD682C-E873-48B7-B66E-9340EAFE4018}" srcOrd="0" destOrd="0" presId="urn:microsoft.com/office/officeart/2005/8/layout/radial2"/>
    <dgm:cxn modelId="{5FF152A7-1B27-456A-9689-C191F12FD77B}" type="presOf" srcId="{35DB49E2-6234-4EAE-BCE0-AAE6A3AF3813}" destId="{9C769F6A-9337-4258-8B39-575FBCE964D5}" srcOrd="0" destOrd="0" presId="urn:microsoft.com/office/officeart/2005/8/layout/radial2"/>
    <dgm:cxn modelId="{CC06797F-ED0A-4FE8-B648-45CE83DD1E27}" srcId="{1907851B-4316-4407-9C2E-A40170A6D460}" destId="{E6D98826-B090-415F-BBED-69FDED4DEA64}" srcOrd="0" destOrd="0" parTransId="{35DB49E2-6234-4EAE-BCE0-AAE6A3AF3813}" sibTransId="{4AD71B54-6F32-4875-8A9D-25916CA8AFA7}"/>
    <dgm:cxn modelId="{C085450A-9198-4FA5-924F-B4353832F885}" type="presParOf" srcId="{288A3DF1-CFEB-4832-896E-28CB0F228B4A}" destId="{DCE54127-EADA-4774-BBCC-5BA25B34CAC0}" srcOrd="0" destOrd="0" presId="urn:microsoft.com/office/officeart/2005/8/layout/radial2"/>
    <dgm:cxn modelId="{53E689BB-DD13-4F4D-9622-304697FAAF2D}" type="presParOf" srcId="{DCE54127-EADA-4774-BBCC-5BA25B34CAC0}" destId="{1B7CCEB3-F734-4F8E-84B9-4CA7F68AD90B}" srcOrd="0" destOrd="0" presId="urn:microsoft.com/office/officeart/2005/8/layout/radial2"/>
    <dgm:cxn modelId="{2502FE2B-ECF2-404E-92D5-D9B69F370B63}" type="presParOf" srcId="{1B7CCEB3-F734-4F8E-84B9-4CA7F68AD90B}" destId="{0E02AD45-C60E-490D-84F9-BC5DAABC1685}" srcOrd="0" destOrd="0" presId="urn:microsoft.com/office/officeart/2005/8/layout/radial2"/>
    <dgm:cxn modelId="{696022A4-6621-40E0-AD34-2A8B4417FD41}" type="presParOf" srcId="{1B7CCEB3-F734-4F8E-84B9-4CA7F68AD90B}" destId="{89EC10BD-A127-4CFC-AEE6-8B63A95F5AB4}" srcOrd="1" destOrd="0" presId="urn:microsoft.com/office/officeart/2005/8/layout/radial2"/>
    <dgm:cxn modelId="{AA988DA1-5AAB-448D-B7D4-ACB61B5F72F5}" type="presParOf" srcId="{DCE54127-EADA-4774-BBCC-5BA25B34CAC0}" destId="{9C769F6A-9337-4258-8B39-575FBCE964D5}" srcOrd="1" destOrd="0" presId="urn:microsoft.com/office/officeart/2005/8/layout/radial2"/>
    <dgm:cxn modelId="{1E0A5AF5-5D8B-4E59-94CA-4806A8E09838}" type="presParOf" srcId="{DCE54127-EADA-4774-BBCC-5BA25B34CAC0}" destId="{DCA32D2B-8B6E-4070-B004-7D9DB5051979}" srcOrd="2" destOrd="0" presId="urn:microsoft.com/office/officeart/2005/8/layout/radial2"/>
    <dgm:cxn modelId="{D5B7F993-7BC1-48AB-936B-A36CA42D5F8B}" type="presParOf" srcId="{DCA32D2B-8B6E-4070-B004-7D9DB5051979}" destId="{6049AE3B-418F-4AC6-8440-6C5D6434205F}" srcOrd="0" destOrd="0" presId="urn:microsoft.com/office/officeart/2005/8/layout/radial2"/>
    <dgm:cxn modelId="{C1B7DF5A-94A4-4C68-B1BA-D71BFD310417}" type="presParOf" srcId="{DCA32D2B-8B6E-4070-B004-7D9DB5051979}" destId="{C970DA02-13CE-47DC-AF39-7814D199283C}" srcOrd="1" destOrd="0" presId="urn:microsoft.com/office/officeart/2005/8/layout/radial2"/>
    <dgm:cxn modelId="{74C0770D-769D-4801-B92F-569C357BE209}" type="presParOf" srcId="{DCE54127-EADA-4774-BBCC-5BA25B34CAC0}" destId="{7C5F533B-EEBD-4EE3-AE5B-40F11AE42B69}" srcOrd="3" destOrd="0" presId="urn:microsoft.com/office/officeart/2005/8/layout/radial2"/>
    <dgm:cxn modelId="{9B9B9E24-9AE5-4E99-B69E-C72957F92E64}" type="presParOf" srcId="{DCE54127-EADA-4774-BBCC-5BA25B34CAC0}" destId="{22722EE9-A6F5-4013-AE00-9531C75D837B}" srcOrd="4" destOrd="0" presId="urn:microsoft.com/office/officeart/2005/8/layout/radial2"/>
    <dgm:cxn modelId="{8AF6127F-5F2C-4380-B7B3-19E0D1817CE2}" type="presParOf" srcId="{22722EE9-A6F5-4013-AE00-9531C75D837B}" destId="{5FCD682C-E873-48B7-B66E-9340EAFE4018}" srcOrd="0" destOrd="0" presId="urn:microsoft.com/office/officeart/2005/8/layout/radial2"/>
    <dgm:cxn modelId="{3F83132A-3153-483A-AED8-44756757E8A4}" type="presParOf" srcId="{22722EE9-A6F5-4013-AE00-9531C75D837B}" destId="{DFFBDDC5-8464-4654-B62A-FD64B31DCBD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17849B-8EF0-4667-83F0-6BF9AF10C0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38CB1678-2542-4010-9EFB-C4D882AE868D}">
      <dgm:prSet/>
      <dgm:spPr/>
      <dgm:t>
        <a:bodyPr/>
        <a:lstStyle/>
        <a:p>
          <a:pPr rtl="0"/>
          <a:r>
            <a:rPr lang="es-MX" smtClean="0"/>
            <a:t>Lector de huella digital para una mayor seguridad </a:t>
          </a:r>
          <a:endParaRPr lang="es-MX"/>
        </a:p>
      </dgm:t>
    </dgm:pt>
    <dgm:pt modelId="{9025FC66-BBFE-487D-B00C-20AAB3A90994}" type="parTrans" cxnId="{1B160D6D-22CC-4830-ACB8-7A52533EC226}">
      <dgm:prSet/>
      <dgm:spPr/>
      <dgm:t>
        <a:bodyPr/>
        <a:lstStyle/>
        <a:p>
          <a:endParaRPr lang="es-MX"/>
        </a:p>
      </dgm:t>
    </dgm:pt>
    <dgm:pt modelId="{D1EB8EC8-1C79-4C14-976E-A0AEDC2F4074}" type="sibTrans" cxnId="{1B160D6D-22CC-4830-ACB8-7A52533EC226}">
      <dgm:prSet/>
      <dgm:spPr/>
      <dgm:t>
        <a:bodyPr/>
        <a:lstStyle/>
        <a:p>
          <a:endParaRPr lang="es-MX"/>
        </a:p>
      </dgm:t>
    </dgm:pt>
    <dgm:pt modelId="{C9FBD111-3256-4F34-9697-3DC0B651AF17}">
      <dgm:prSet/>
      <dgm:spPr/>
      <dgm:t>
        <a:bodyPr/>
        <a:lstStyle/>
        <a:p>
          <a:pPr rtl="0"/>
          <a:r>
            <a:rPr lang="es-ES" smtClean="0"/>
            <a:t>Implementación de Código QR en caso de accidente.</a:t>
          </a:r>
          <a:endParaRPr lang="es-MX"/>
        </a:p>
      </dgm:t>
    </dgm:pt>
    <dgm:pt modelId="{8C34B5B0-D177-43AE-8B33-EA3E4B1CE17B}" type="parTrans" cxnId="{9E040952-37C8-43CD-AF4C-EEC250A266B4}">
      <dgm:prSet/>
      <dgm:spPr/>
      <dgm:t>
        <a:bodyPr/>
        <a:lstStyle/>
        <a:p>
          <a:endParaRPr lang="es-MX"/>
        </a:p>
      </dgm:t>
    </dgm:pt>
    <dgm:pt modelId="{0D0A4B03-4513-489C-8327-E7A18E1B0D7E}" type="sibTrans" cxnId="{9E040952-37C8-43CD-AF4C-EEC250A266B4}">
      <dgm:prSet/>
      <dgm:spPr/>
      <dgm:t>
        <a:bodyPr/>
        <a:lstStyle/>
        <a:p>
          <a:endParaRPr lang="es-MX"/>
        </a:p>
      </dgm:t>
    </dgm:pt>
    <dgm:pt modelId="{655047C6-5471-4263-AE1F-58E7595C1223}" type="pres">
      <dgm:prSet presAssocID="{BC17849B-8EF0-4667-83F0-6BF9AF10C04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89744A2D-DA2B-4BF6-AC68-F95B2B762BFF}" type="pres">
      <dgm:prSet presAssocID="{38CB1678-2542-4010-9EFB-C4D882AE868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408C221-D63C-4336-8BDE-B6485E025C82}" type="pres">
      <dgm:prSet presAssocID="{D1EB8EC8-1C79-4C14-976E-A0AEDC2F4074}" presName="spacer" presStyleCnt="0"/>
      <dgm:spPr/>
    </dgm:pt>
    <dgm:pt modelId="{FD0E28C0-EDAF-44DD-9C75-85A24F46ADF9}" type="pres">
      <dgm:prSet presAssocID="{C9FBD111-3256-4F34-9697-3DC0B651AF1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1B160D6D-22CC-4830-ACB8-7A52533EC226}" srcId="{BC17849B-8EF0-4667-83F0-6BF9AF10C047}" destId="{38CB1678-2542-4010-9EFB-C4D882AE868D}" srcOrd="0" destOrd="0" parTransId="{9025FC66-BBFE-487D-B00C-20AAB3A90994}" sibTransId="{D1EB8EC8-1C79-4C14-976E-A0AEDC2F4074}"/>
    <dgm:cxn modelId="{1A602116-6044-41FE-A93E-4AEB135C49CC}" type="presOf" srcId="{BC17849B-8EF0-4667-83F0-6BF9AF10C047}" destId="{655047C6-5471-4263-AE1F-58E7595C1223}" srcOrd="0" destOrd="0" presId="urn:microsoft.com/office/officeart/2005/8/layout/vList2"/>
    <dgm:cxn modelId="{BF1B1E3A-437C-4CF9-B896-1B69C1F3F441}" type="presOf" srcId="{C9FBD111-3256-4F34-9697-3DC0B651AF17}" destId="{FD0E28C0-EDAF-44DD-9C75-85A24F46ADF9}" srcOrd="0" destOrd="0" presId="urn:microsoft.com/office/officeart/2005/8/layout/vList2"/>
    <dgm:cxn modelId="{9E040952-37C8-43CD-AF4C-EEC250A266B4}" srcId="{BC17849B-8EF0-4667-83F0-6BF9AF10C047}" destId="{C9FBD111-3256-4F34-9697-3DC0B651AF17}" srcOrd="1" destOrd="0" parTransId="{8C34B5B0-D177-43AE-8B33-EA3E4B1CE17B}" sibTransId="{0D0A4B03-4513-489C-8327-E7A18E1B0D7E}"/>
    <dgm:cxn modelId="{4D387A0D-5887-47B8-9463-30077664A32E}" type="presOf" srcId="{38CB1678-2542-4010-9EFB-C4D882AE868D}" destId="{89744A2D-DA2B-4BF6-AC68-F95B2B762BFF}" srcOrd="0" destOrd="0" presId="urn:microsoft.com/office/officeart/2005/8/layout/vList2"/>
    <dgm:cxn modelId="{4B892864-787C-4328-8785-8AF226164C29}" type="presParOf" srcId="{655047C6-5471-4263-AE1F-58E7595C1223}" destId="{89744A2D-DA2B-4BF6-AC68-F95B2B762BFF}" srcOrd="0" destOrd="0" presId="urn:microsoft.com/office/officeart/2005/8/layout/vList2"/>
    <dgm:cxn modelId="{93E8861F-E9C2-4B16-BD76-85BFAC65E6F8}" type="presParOf" srcId="{655047C6-5471-4263-AE1F-58E7595C1223}" destId="{F408C221-D63C-4336-8BDE-B6485E025C82}" srcOrd="1" destOrd="0" presId="urn:microsoft.com/office/officeart/2005/8/layout/vList2"/>
    <dgm:cxn modelId="{76946A21-E1F2-43C6-B39E-A0E3367B5027}" type="presParOf" srcId="{655047C6-5471-4263-AE1F-58E7595C1223}" destId="{FD0E28C0-EDAF-44DD-9C75-85A24F46ADF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solidFill>
          <a:srgbClr val="111481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noProof="0" dirty="0">
              <a:solidFill>
                <a:schemeClr val="bg1"/>
              </a:solidFill>
            </a:rPr>
            <a:t>Red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1">
                <a:hueOff val="234196"/>
                <a:satOff val="-25317"/>
                <a:lumOff val="20386"/>
                <a:alphaOff val="0"/>
                <a:shade val="20000"/>
                <a:satMod val="200000"/>
              </a:schemeClr>
              <a:schemeClr val="accent1">
                <a:hueOff val="234196"/>
                <a:satOff val="-25317"/>
                <a:lumOff val="20386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solidFill>
          <a:srgbClr val="111481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noProof="0" dirty="0" smtClean="0">
              <a:solidFill>
                <a:schemeClr val="bg1"/>
              </a:solidFill>
            </a:rPr>
            <a:t>Lector de barras magnéticas</a:t>
          </a:r>
          <a:endParaRPr lang="es-ES" sz="2400" kern="1200" noProof="0" dirty="0">
            <a:solidFill>
              <a:schemeClr val="bg1"/>
            </a:solidFill>
          </a:endParaRP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4">
            <a:duotone>
              <a:schemeClr val="accent1">
                <a:hueOff val="468392"/>
                <a:satOff val="-50633"/>
                <a:lumOff val="40772"/>
                <a:alphaOff val="0"/>
                <a:shade val="20000"/>
                <a:satMod val="200000"/>
              </a:schemeClr>
              <a:schemeClr val="accent1">
                <a:hueOff val="468392"/>
                <a:satOff val="-50633"/>
                <a:lumOff val="40772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solidFill>
          <a:srgbClr val="111481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noProof="0" dirty="0" smtClean="0">
              <a:solidFill>
                <a:schemeClr val="bg1"/>
              </a:solidFill>
            </a:rPr>
            <a:t>Credenciales con banda magnética </a:t>
          </a:r>
          <a:endParaRPr lang="es-ES" sz="2400" kern="1200" noProof="0" dirty="0">
            <a:solidFill>
              <a:schemeClr val="bg1"/>
            </a:solidFill>
          </a:endParaRP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F533B-EEBD-4EE3-AE5B-40F11AE42B69}">
      <dsp:nvSpPr>
        <dsp:cNvPr id="0" name=""/>
        <dsp:cNvSpPr/>
      </dsp:nvSpPr>
      <dsp:spPr>
        <a:xfrm rot="1806746">
          <a:off x="4293874" y="2406519"/>
          <a:ext cx="450615" cy="38056"/>
        </a:xfrm>
        <a:custGeom>
          <a:avLst/>
          <a:gdLst/>
          <a:ahLst/>
          <a:cxnLst/>
          <a:rect l="0" t="0" r="0" b="0"/>
          <a:pathLst>
            <a:path>
              <a:moveTo>
                <a:pt x="0" y="19028"/>
              </a:moveTo>
              <a:lnTo>
                <a:pt x="450615" y="19028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69F6A-9337-4258-8B39-575FBCE964D5}">
      <dsp:nvSpPr>
        <dsp:cNvPr id="0" name=""/>
        <dsp:cNvSpPr/>
      </dsp:nvSpPr>
      <dsp:spPr>
        <a:xfrm rot="19793254">
          <a:off x="4293874" y="1233726"/>
          <a:ext cx="450615" cy="38056"/>
        </a:xfrm>
        <a:custGeom>
          <a:avLst/>
          <a:gdLst/>
          <a:ahLst/>
          <a:cxnLst/>
          <a:rect l="0" t="0" r="0" b="0"/>
          <a:pathLst>
            <a:path>
              <a:moveTo>
                <a:pt x="0" y="19028"/>
              </a:moveTo>
              <a:lnTo>
                <a:pt x="450615" y="19028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C10BD-A127-4CFC-AEE6-8B63A95F5AB4}">
      <dsp:nvSpPr>
        <dsp:cNvPr id="0" name=""/>
        <dsp:cNvSpPr/>
      </dsp:nvSpPr>
      <dsp:spPr>
        <a:xfrm>
          <a:off x="2342128" y="673179"/>
          <a:ext cx="2331944" cy="233194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9AE3B-418F-4AC6-8440-6C5D6434205F}">
      <dsp:nvSpPr>
        <dsp:cNvPr id="0" name=""/>
        <dsp:cNvSpPr/>
      </dsp:nvSpPr>
      <dsp:spPr>
        <a:xfrm>
          <a:off x="4587717" y="-153287"/>
          <a:ext cx="1768714" cy="1706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Elaboración de credenciales con materiales de mejor calidad; permitiendo una mayor durabilidad.</a:t>
          </a:r>
          <a:endParaRPr lang="es-MX" sz="1000" kern="1200" dirty="0"/>
        </a:p>
      </dsp:txBody>
      <dsp:txXfrm>
        <a:off x="4846739" y="96666"/>
        <a:ext cx="1250670" cy="1206881"/>
      </dsp:txXfrm>
    </dsp:sp>
    <dsp:sp modelId="{5FCD682C-E873-48B7-B66E-9340EAFE4018}">
      <dsp:nvSpPr>
        <dsp:cNvPr id="0" name=""/>
        <dsp:cNvSpPr/>
      </dsp:nvSpPr>
      <dsp:spPr>
        <a:xfrm>
          <a:off x="4587717" y="2124802"/>
          <a:ext cx="1768714" cy="1706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Ampliando los beneficios al portador.</a:t>
          </a:r>
          <a:endParaRPr lang="es-MX" sz="2000" kern="1200" dirty="0"/>
        </a:p>
      </dsp:txBody>
      <dsp:txXfrm>
        <a:off x="4846739" y="2374755"/>
        <a:ext cx="1250670" cy="12068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44A2D-DA2B-4BF6-AC68-F95B2B762BFF}">
      <dsp:nvSpPr>
        <dsp:cNvPr id="0" name=""/>
        <dsp:cNvSpPr/>
      </dsp:nvSpPr>
      <dsp:spPr>
        <a:xfrm>
          <a:off x="0" y="19799"/>
          <a:ext cx="11292840" cy="2007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5200" kern="1200" smtClean="0"/>
            <a:t>Lector de huella digital para una mayor seguridad </a:t>
          </a:r>
          <a:endParaRPr lang="es-MX" sz="5200" kern="1200"/>
        </a:p>
      </dsp:txBody>
      <dsp:txXfrm>
        <a:off x="98009" y="117808"/>
        <a:ext cx="11096822" cy="1811702"/>
      </dsp:txXfrm>
    </dsp:sp>
    <dsp:sp modelId="{FD0E28C0-EDAF-44DD-9C75-85A24F46ADF9}">
      <dsp:nvSpPr>
        <dsp:cNvPr id="0" name=""/>
        <dsp:cNvSpPr/>
      </dsp:nvSpPr>
      <dsp:spPr>
        <a:xfrm>
          <a:off x="0" y="2177280"/>
          <a:ext cx="11292840" cy="2007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200" kern="1200" smtClean="0"/>
            <a:t>Implementación de Código QR en caso de accidente.</a:t>
          </a:r>
          <a:endParaRPr lang="es-MX" sz="5200" kern="1200"/>
        </a:p>
      </dsp:txBody>
      <dsp:txXfrm>
        <a:off x="98009" y="2275289"/>
        <a:ext cx="11096822" cy="1811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14/01/2020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1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69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14/01/2020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14/01/2020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14/01/2020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14/01/2020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14/01/2020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14/01/2020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14/01/2020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14/01/2020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14/01/2020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14/01/2020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14/01/2020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14/01/2020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1648496"/>
          </a:xfrm>
        </p:spPr>
        <p:txBody>
          <a:bodyPr rtlCol="0">
            <a:noAutofit/>
          </a:bodyPr>
          <a:lstStyle/>
          <a:p>
            <a:pPr algn="ctr"/>
            <a:r>
              <a:rPr lang="es-ES" sz="4500" dirty="0" smtClean="0">
                <a:solidFill>
                  <a:schemeClr val="bg1"/>
                </a:solidFill>
              </a:rPr>
              <a:t/>
            </a:r>
            <a:br>
              <a:rPr lang="es-ES" sz="4500" dirty="0" smtClean="0">
                <a:solidFill>
                  <a:schemeClr val="bg1"/>
                </a:solidFill>
              </a:rPr>
            </a:br>
            <a:r>
              <a:rPr lang="es-ES" sz="4500" dirty="0" smtClean="0">
                <a:solidFill>
                  <a:schemeClr val="bg1"/>
                </a:solidFill>
              </a:rPr>
              <a:t>Key-</a:t>
            </a:r>
            <a:r>
              <a:rPr lang="es-ES" sz="4500" dirty="0" err="1" smtClean="0">
                <a:solidFill>
                  <a:schemeClr val="bg1"/>
                </a:solidFill>
              </a:rPr>
              <a:t>way</a:t>
            </a:r>
            <a:r>
              <a:rPr lang="es-ES" sz="4500" dirty="0" smtClean="0">
                <a:solidFill>
                  <a:schemeClr val="bg1"/>
                </a:solidFill>
              </a:rPr>
              <a:t> </a:t>
            </a:r>
            <a:br>
              <a:rPr lang="es-ES" sz="4500" dirty="0" smtClean="0">
                <a:solidFill>
                  <a:schemeClr val="bg1"/>
                </a:solidFill>
              </a:rPr>
            </a:br>
            <a:r>
              <a:rPr lang="es-ES" sz="4500" dirty="0" smtClean="0">
                <a:solidFill>
                  <a:schemeClr val="bg1"/>
                </a:solidFill>
              </a:rPr>
              <a:t>ID-</a:t>
            </a:r>
            <a:r>
              <a:rPr lang="es-ES" sz="4500" dirty="0" err="1" smtClean="0">
                <a:solidFill>
                  <a:schemeClr val="bg1"/>
                </a:solidFill>
              </a:rPr>
              <a:t>Fast</a:t>
            </a:r>
            <a:endParaRPr lang="es-ES" sz="4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30000">
        <p14:switch dir="r"/>
      </p:transition>
    </mc:Choice>
    <mc:Fallback xmlns="">
      <p:transition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30000">
        <p14:switch dir="r"/>
      </p:transition>
    </mc:Choice>
    <mc:Fallback xmlns="">
      <p:transition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fondos tecnologic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solidFill>
            <a:srgbClr val="111481">
              <a:alpha val="50196"/>
            </a:srgbClr>
          </a:solidFill>
        </p:spPr>
        <p:txBody>
          <a:bodyPr/>
          <a:lstStyle/>
          <a:p>
            <a:r>
              <a:rPr lang="es-ES" dirty="0" smtClean="0"/>
              <a:t>Problemática </a:t>
            </a:r>
            <a:endParaRPr lang="es-MX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>
          <a:xfrm>
            <a:off x="1456267" y="2228003"/>
            <a:ext cx="4547316" cy="3633047"/>
          </a:xfrm>
          <a:solidFill>
            <a:srgbClr val="757575">
              <a:alpha val="60000"/>
            </a:srgbClr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600" dirty="0" smtClean="0"/>
              <a:t>Cuellos </a:t>
            </a:r>
            <a:r>
              <a:rPr lang="es-MX" sz="3600" dirty="0"/>
              <a:t>de botella en la entrada al </a:t>
            </a:r>
            <a:r>
              <a:rPr lang="es-MX" sz="3600" dirty="0" smtClean="0"/>
              <a:t>Instituto Tecnológico Superior </a:t>
            </a:r>
            <a:r>
              <a:rPr lang="es-MX" sz="3600" dirty="0"/>
              <a:t>de </a:t>
            </a:r>
            <a:r>
              <a:rPr lang="es-MX" sz="3600" dirty="0" smtClean="0"/>
              <a:t>Huichapan</a:t>
            </a:r>
            <a:endParaRPr lang="es-MX" sz="3600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4581183" cy="3633047"/>
          </a:xfrm>
          <a:solidFill>
            <a:srgbClr val="757575">
              <a:alpha val="60000"/>
            </a:srgbClr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600" dirty="0" smtClean="0"/>
              <a:t>Credenciales </a:t>
            </a:r>
            <a:r>
              <a:rPr lang="es-MX" sz="3600" dirty="0"/>
              <a:t>de baja calidad</a:t>
            </a:r>
          </a:p>
        </p:txBody>
      </p:sp>
    </p:spTree>
    <p:extLst>
      <p:ext uri="{BB962C8B-B14F-4D97-AF65-F5344CB8AC3E}">
        <p14:creationId xmlns:p14="http://schemas.microsoft.com/office/powerpoint/2010/main" val="383208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30000">
        <p14:switch dir="r"/>
      </p:transition>
    </mc:Choice>
    <mc:Fallback xmlns="">
      <p:transition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fondos tecnologic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4" b="8233"/>
          <a:stretch/>
        </p:blipFill>
        <p:spPr bwMode="auto">
          <a:xfrm>
            <a:off x="0" y="8059"/>
            <a:ext cx="12192000" cy="684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9580" y="2031226"/>
            <a:ext cx="11292840" cy="2324880"/>
          </a:xfrm>
          <a:solidFill>
            <a:srgbClr val="0033CC">
              <a:alpha val="60000"/>
            </a:srgbClr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4400" dirty="0" smtClean="0">
                <a:solidFill>
                  <a:schemeClr val="bg1"/>
                </a:solidFill>
              </a:rPr>
              <a:t>El motivo del proyecto se debe a la relación con la carrera que se cursa actualmente.</a:t>
            </a:r>
            <a:endParaRPr lang="es-MX" sz="4400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Justificación</a:t>
            </a:r>
            <a:r>
              <a:rPr lang="es-ES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468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30000">
        <p14:switch dir="r"/>
      </p:transition>
    </mc:Choice>
    <mc:Fallback xmlns="">
      <p:transition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xmlns="" id="{BFDA9692-ECDC-4B59-86B2-8C90FDE1A0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8" name="Picture 2" descr="Image result for fondos tecnologic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" b="31880"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xmlns="" id="{12C05506-42A1-49C0-9D87-081CCD902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Requisitos de tecnología</a:t>
            </a:r>
          </a:p>
        </p:txBody>
      </p:sp>
      <p:graphicFrame>
        <p:nvGraphicFramePr>
          <p:cNvPr id="4" name="Marcador de posición de contenido 3" descr="Gráfico de SmartArt, icono">
            <a:extLst>
              <a:ext uri="{FF2B5EF4-FFF2-40B4-BE49-F238E27FC236}">
                <a16:creationId xmlns:a16="http://schemas.microsoft.com/office/drawing/2014/main" xmlns="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111574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30000">
        <p14:switch dir="r"/>
      </p:transition>
    </mc:Choice>
    <mc:Fallback xmlns="">
      <p:transition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En que consiste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800" dirty="0" smtClean="0">
                <a:solidFill>
                  <a:schemeClr val="bg1"/>
                </a:solidFill>
              </a:rPr>
              <a:t>Implementación </a:t>
            </a:r>
            <a:r>
              <a:rPr lang="es-MX" sz="2800" dirty="0">
                <a:solidFill>
                  <a:schemeClr val="bg1"/>
                </a:solidFill>
              </a:rPr>
              <a:t>de una banda </a:t>
            </a:r>
            <a:r>
              <a:rPr lang="es-MX" sz="2800" dirty="0" smtClean="0">
                <a:solidFill>
                  <a:schemeClr val="bg1"/>
                </a:solidFill>
              </a:rPr>
              <a:t>magnética </a:t>
            </a:r>
            <a:r>
              <a:rPr lang="es-MX" sz="2800" dirty="0">
                <a:solidFill>
                  <a:schemeClr val="bg1"/>
                </a:solidFill>
              </a:rPr>
              <a:t>en las credenciales del alumnado y docente para evitar </a:t>
            </a:r>
            <a:r>
              <a:rPr lang="es-MX" sz="2800" dirty="0" smtClean="0">
                <a:solidFill>
                  <a:schemeClr val="bg1"/>
                </a:solidFill>
              </a:rPr>
              <a:t>que se formen embotellamientos a la entrada principal de la institución</a:t>
            </a:r>
            <a:r>
              <a:rPr lang="es-MX" sz="2800" dirty="0" smtClean="0"/>
              <a:t>.</a:t>
            </a:r>
            <a:endParaRPr lang="es-MX" sz="2800" dirty="0"/>
          </a:p>
        </p:txBody>
      </p:sp>
      <p:pic>
        <p:nvPicPr>
          <p:cNvPr id="1026" name="Picture 2" descr="Resultado de imagen para lector de bandas magneticas y credenciales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62" b="16519"/>
          <a:stretch/>
        </p:blipFill>
        <p:spPr bwMode="auto">
          <a:xfrm>
            <a:off x="1166777" y="2760134"/>
            <a:ext cx="4653185" cy="310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30000">
        <p14:switch dir="r"/>
      </p:transition>
    </mc:Choice>
    <mc:Fallback xmlns="">
      <p:transition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fondos tecnologicos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0"/>
            <a:ext cx="12192000" cy="691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valor </a:t>
            </a:r>
            <a:r>
              <a:rPr lang="es-MX" dirty="0" smtClean="0"/>
              <a:t>añadido 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056344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98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30000">
        <p14:switch dir="r"/>
      </p:transition>
    </mc:Choice>
    <mc:Fallback xmlns="">
      <p:transition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fondos tecnologic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proyecto escalable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9580" y="1210800"/>
            <a:ext cx="11292840" cy="4204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4000" dirty="0" smtClean="0"/>
              <a:t>Permite </a:t>
            </a:r>
            <a:r>
              <a:rPr lang="es-MX" sz="4000" dirty="0"/>
              <a:t>la </a:t>
            </a:r>
            <a:r>
              <a:rPr lang="es-MX" sz="4000" dirty="0" smtClean="0"/>
              <a:t>implementación </a:t>
            </a:r>
            <a:r>
              <a:rPr lang="es-MX" sz="4000" dirty="0"/>
              <a:t>de este proyecto dentro de otros sectores, no solo </a:t>
            </a:r>
            <a:r>
              <a:rPr lang="es-MX" sz="4000" dirty="0" smtClean="0"/>
              <a:t>limitándose </a:t>
            </a:r>
            <a:r>
              <a:rPr lang="es-MX" sz="4000" dirty="0"/>
              <a:t>en el </a:t>
            </a:r>
            <a:r>
              <a:rPr lang="es-MX" sz="4000" dirty="0" smtClean="0"/>
              <a:t>ámbito </a:t>
            </a:r>
            <a:r>
              <a:rPr lang="es-MX" sz="4000" dirty="0"/>
              <a:t>escolar</a:t>
            </a:r>
            <a:r>
              <a:rPr lang="es-MX" sz="4000" dirty="0" smtClean="0"/>
              <a:t>.</a:t>
            </a:r>
          </a:p>
          <a:p>
            <a:pPr marL="0" indent="0" algn="just">
              <a:buNone/>
            </a:pP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2566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30000">
        <p14:switch dir="r"/>
      </p:transition>
    </mc:Choice>
    <mc:Fallback xmlns="">
      <p:transition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contenido 4" descr="Números digitales">
            <a:extLst>
              <a:ext uri="{FF2B5EF4-FFF2-40B4-BE49-F238E27FC236}">
                <a16:creationId xmlns:a16="http://schemas.microsoft.com/office/drawing/2014/main" xmlns="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proyecto </a:t>
            </a:r>
            <a:r>
              <a:rPr lang="es-MX" dirty="0" smtClean="0">
                <a:solidFill>
                  <a:schemeClr val="bg1"/>
                </a:solidFill>
              </a:rPr>
              <a:t>Expandible</a:t>
            </a:r>
            <a:r>
              <a:rPr lang="es-MX" dirty="0" smtClean="0"/>
              <a:t> </a:t>
            </a:r>
            <a:endParaRPr lang="es-MX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759440"/>
              </p:ext>
            </p:extLst>
          </p:nvPr>
        </p:nvGraphicFramePr>
        <p:xfrm>
          <a:off x="447816" y="601200"/>
          <a:ext cx="11292840" cy="42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482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30000">
        <p14:switch dir="r"/>
      </p:transition>
    </mc:Choice>
    <mc:Fallback xmlns="">
      <p:transition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fondos tecnologicos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8"/>
          <a:stretch/>
        </p:blipFill>
        <p:spPr bwMode="auto">
          <a:xfrm>
            <a:off x="0" y="0"/>
            <a:ext cx="12192000" cy="684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0033CC">
              <a:alpha val="60000"/>
            </a:srgbClr>
          </a:solidFill>
        </p:spPr>
        <p:txBody>
          <a:bodyPr/>
          <a:lstStyle/>
          <a:p>
            <a:r>
              <a:rPr lang="es-ES" dirty="0" smtClean="0"/>
              <a:t>Modelos </a:t>
            </a:r>
            <a:endParaRPr lang="es-MX" dirty="0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192" y="702156"/>
            <a:ext cx="6858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o 3"/>
          <p:cNvGrpSpPr/>
          <p:nvPr/>
        </p:nvGrpSpPr>
        <p:grpSpPr>
          <a:xfrm>
            <a:off x="-471404" y="702156"/>
            <a:ext cx="6858000" cy="6858001"/>
            <a:chOff x="-471404" y="702156"/>
            <a:chExt cx="6858000" cy="6858001"/>
          </a:xfrm>
        </p:grpSpPr>
        <p:pic>
          <p:nvPicPr>
            <p:cNvPr id="7" name="Picture 2" descr="Imagen relacionada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1404" y="702156"/>
              <a:ext cx="6858000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ángulo 2"/>
            <p:cNvSpPr/>
            <p:nvPr/>
          </p:nvSpPr>
          <p:spPr>
            <a:xfrm>
              <a:off x="634739" y="2924076"/>
              <a:ext cx="4647414" cy="86006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1028" name="Picture 4" descr="Resultado de imagen para foto de perfil generi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0" y="3021612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818829" y="2744613"/>
            <a:ext cx="4277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INSTITUTO TECNOLÓGICO SUPERIOR DE HUICHAPAN</a:t>
            </a:r>
            <a:endParaRPr lang="es-MX" sz="1200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638702" y="3021612"/>
            <a:ext cx="4631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esultado de imagen para logo itesh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068" y="3046066"/>
            <a:ext cx="1980000" cy="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2003258" y="3119148"/>
            <a:ext cx="11447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Vigencia</a:t>
            </a:r>
          </a:p>
          <a:p>
            <a:pPr algn="ctr"/>
            <a:r>
              <a:rPr lang="es-MX" sz="1100" dirty="0" smtClean="0"/>
              <a:t>Septiembre xxxx</a:t>
            </a:r>
            <a:endParaRPr lang="es-MX" sz="1100" dirty="0"/>
          </a:p>
          <a:p>
            <a:pPr algn="ctr"/>
            <a:r>
              <a:rPr lang="es-MX" sz="1100" dirty="0" smtClean="0"/>
              <a:t>- </a:t>
            </a:r>
          </a:p>
          <a:p>
            <a:pPr algn="ctr"/>
            <a:r>
              <a:rPr lang="es-MX" sz="1100" dirty="0" smtClean="0"/>
              <a:t>Septiembre xxxx</a:t>
            </a:r>
            <a:endParaRPr lang="es-MX" sz="11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34739" y="4339763"/>
            <a:ext cx="2408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NOMBRE: xxxxxx xxxxx xxxxxxxx </a:t>
            </a:r>
            <a:endParaRPr lang="es-MX" sz="11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34739" y="4645477"/>
            <a:ext cx="2123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MATRÍCULA: xxxxxxxx</a:t>
            </a:r>
            <a:endParaRPr lang="es-MX" sz="11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34739" y="4951191"/>
            <a:ext cx="2123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CARRERA: xxx xx xxxxxxxx </a:t>
            </a:r>
            <a:endParaRPr lang="es-MX" sz="11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623836" y="4951114"/>
            <a:ext cx="1579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smtClean="0"/>
              <a:t>FIRMA</a:t>
            </a:r>
            <a:endParaRPr lang="es-MX" sz="1100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3607837" y="4951191"/>
            <a:ext cx="1597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Resultado de imagen para codigo de barras png"/>
          <p:cNvPicPr preferRelativeResize="0"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1" b="20842"/>
          <a:stretch/>
        </p:blipFill>
        <p:spPr bwMode="auto">
          <a:xfrm>
            <a:off x="8258711" y="3781180"/>
            <a:ext cx="2170961" cy="67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/>
          <p:cNvSpPr txBox="1"/>
          <p:nvPr/>
        </p:nvSpPr>
        <p:spPr>
          <a:xfrm>
            <a:off x="8421502" y="4432345"/>
            <a:ext cx="1845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MAXC990919HNERXR06</a:t>
            </a:r>
            <a:endParaRPr lang="es-MX" sz="16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8675514" y="4628288"/>
            <a:ext cx="1337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 smtClean="0"/>
              <a:t>Dirección General</a:t>
            </a:r>
            <a:endParaRPr lang="es-MX" sz="16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8381041" y="5033890"/>
            <a:ext cx="192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 smtClean="0"/>
              <a:t>Mtra. Imelda Pérez Espinoza</a:t>
            </a:r>
            <a:endParaRPr lang="es-MX" sz="1600" dirty="0"/>
          </a:p>
        </p:txBody>
      </p:sp>
      <p:cxnSp>
        <p:nvCxnSpPr>
          <p:cNvPr id="21" name="Conector recto 20"/>
          <p:cNvCxnSpPr/>
          <p:nvPr/>
        </p:nvCxnSpPr>
        <p:spPr>
          <a:xfrm flipV="1">
            <a:off x="8204893" y="5072534"/>
            <a:ext cx="2278594" cy="9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7413970" y="5240722"/>
            <a:ext cx="3860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/>
              <a:t>Dom. Conocido s/n El Saucillo, Huichapan, </a:t>
            </a:r>
            <a:r>
              <a:rPr lang="es-MX" sz="1000" dirty="0" err="1" smtClean="0"/>
              <a:t>Hgo</a:t>
            </a:r>
            <a:r>
              <a:rPr lang="es-MX" sz="1000" dirty="0" smtClean="0"/>
              <a:t>. C.P. 42411</a:t>
            </a:r>
            <a:endParaRPr lang="es-MX" sz="1000" dirty="0"/>
          </a:p>
        </p:txBody>
      </p:sp>
      <p:pic>
        <p:nvPicPr>
          <p:cNvPr id="1036" name="Picture 12" descr="Resultado de imagen para firmas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905" y="4238226"/>
            <a:ext cx="1528400" cy="89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n relacionad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760" y="4734681"/>
            <a:ext cx="1221617" cy="56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angular 28"/>
          <p:cNvCxnSpPr>
            <a:stCxn id="11" idx="3"/>
          </p:cNvCxnSpPr>
          <p:nvPr/>
        </p:nvCxnSpPr>
        <p:spPr>
          <a:xfrm>
            <a:off x="3042877" y="4470568"/>
            <a:ext cx="406673" cy="1519924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/>
          <p:nvPr/>
        </p:nvCxnSpPr>
        <p:spPr>
          <a:xfrm flipH="1">
            <a:off x="6746690" y="3431190"/>
            <a:ext cx="406673" cy="2700000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/>
          <p:nvPr/>
        </p:nvCxnSpPr>
        <p:spPr>
          <a:xfrm flipV="1">
            <a:off x="10211236" y="2219148"/>
            <a:ext cx="406673" cy="1800000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/>
          <p:nvPr/>
        </p:nvCxnSpPr>
        <p:spPr>
          <a:xfrm flipH="1" flipV="1">
            <a:off x="423648" y="2596723"/>
            <a:ext cx="406673" cy="1440000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631322" y="6131190"/>
            <a:ext cx="2230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Banda electromagnética</a:t>
            </a:r>
            <a:r>
              <a:rPr lang="es-MX" sz="2000" dirty="0" smtClean="0"/>
              <a:t> </a:t>
            </a:r>
            <a:endParaRPr lang="es-MX" sz="20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2334182" y="5990492"/>
            <a:ext cx="2230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Datos e información del alumno</a:t>
            </a:r>
            <a:endParaRPr lang="es-MX" sz="20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9502541" y="1793701"/>
            <a:ext cx="2230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/>
              <a:t>Código de barras</a:t>
            </a:r>
            <a:endParaRPr lang="es-MX" sz="20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-12961" y="2242995"/>
            <a:ext cx="2230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Fotografía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63030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30000">
        <p14:switch dir="r"/>
      </p:transition>
    </mc:Choice>
    <mc:Fallback xmlns="">
      <p:transition advClick="0" advTm="30000">
        <p:fade/>
      </p:transition>
    </mc:Fallback>
  </mc:AlternateContent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