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62" r:id="rId9"/>
    <p:sldId id="270" r:id="rId10"/>
    <p:sldId id="269" r:id="rId11"/>
    <p:sldId id="268" r:id="rId12"/>
    <p:sldId id="261" r:id="rId13"/>
    <p:sldId id="263" r:id="rId14"/>
    <p:sldId id="264" r:id="rId15"/>
    <p:sldId id="273" r:id="rId16"/>
    <p:sldId id="274" r:id="rId17"/>
    <p:sldId id="275" r:id="rId18"/>
    <p:sldId id="279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72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858928"/>
        <c:axId val="201860888"/>
      </c:barChart>
      <c:catAx>
        <c:axId val="20185892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01860888"/>
        <c:crosses val="autoZero"/>
        <c:auto val="1"/>
        <c:lblAlgn val="ctr"/>
        <c:lblOffset val="100"/>
        <c:noMultiLvlLbl val="0"/>
      </c:catAx>
      <c:valAx>
        <c:axId val="201860888"/>
        <c:scaling>
          <c:orientation val="minMax"/>
        </c:scaling>
        <c:delete val="0"/>
        <c:axPos val="b"/>
        <c:majorGridlines/>
        <c:title>
          <c:overlay val="0"/>
        </c:title>
        <c:numFmt formatCode="0%" sourceLinked="1"/>
        <c:majorTickMark val="none"/>
        <c:minorTickMark val="none"/>
        <c:tickLblPos val="nextTo"/>
        <c:crossAx val="201858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</a:t>
          </a:r>
          <a:r>
            <a:rPr lang="es-ES" sz="1400" b="1" dirty="0" err="1" smtClean="0"/>
            <a:t>tecnologíca</a:t>
          </a:r>
          <a:r>
            <a:rPr lang="es-ES" sz="1400" b="1" dirty="0" smtClean="0"/>
            <a:t>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 </a:t>
          </a:r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smtClean="0"/>
            <a:t>de </a:t>
          </a:r>
          <a:r>
            <a:rPr lang="es-ES_tradnl" sz="1400" smtClean="0"/>
            <a:t>medida y </a:t>
          </a:r>
          <a:r>
            <a:rPr lang="es-ES_tradnl" sz="1400" dirty="0" smtClean="0"/>
            <a:t>comprar </a:t>
          </a:r>
          <a:r>
            <a:rPr lang="es-ES_tradnl" sz="1400" dirty="0" smtClean="0"/>
            <a:t>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smtClean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_tradnl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ES_tradnl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ES_tradnl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ES_tradnl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ES_tradnl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_tradnl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 </a:t>
          </a: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</a:t>
          </a:r>
          <a:r>
            <a:rPr lang="es-ES" sz="1400" b="1" kern="1200" dirty="0" err="1" smtClean="0"/>
            <a:t>tecnologíca</a:t>
          </a:r>
          <a:r>
            <a:rPr lang="es-ES" sz="1400" b="1" kern="1200" dirty="0" smtClean="0"/>
            <a:t> 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3755" y="93076"/>
          <a:ext cx="1713803" cy="608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3755" y="93076"/>
        <a:ext cx="1713803" cy="608411"/>
      </dsp:txXfrm>
    </dsp:sp>
    <dsp:sp modelId="{F98E0026-7677-418C-B219-B2163DF01B96}">
      <dsp:nvSpPr>
        <dsp:cNvPr id="0" name=""/>
        <dsp:cNvSpPr/>
      </dsp:nvSpPr>
      <dsp:spPr>
        <a:xfrm>
          <a:off x="3755" y="701487"/>
          <a:ext cx="1713803" cy="2949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País: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3755" y="701487"/>
        <a:ext cx="1713803" cy="2949852"/>
      </dsp:txXfrm>
    </dsp:sp>
    <dsp:sp modelId="{BE868AFE-25EF-4497-8FDB-BF6C4F99E2C9}">
      <dsp:nvSpPr>
        <dsp:cNvPr id="0" name=""/>
        <dsp:cNvSpPr/>
      </dsp:nvSpPr>
      <dsp:spPr>
        <a:xfrm>
          <a:off x="1930503" y="90247"/>
          <a:ext cx="2137060" cy="6084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930503" y="90247"/>
        <a:ext cx="2137060" cy="608411"/>
      </dsp:txXfrm>
    </dsp:sp>
    <dsp:sp modelId="{11790E1A-CE4C-4357-B48F-48AC30A2F3AB}">
      <dsp:nvSpPr>
        <dsp:cNvPr id="0" name=""/>
        <dsp:cNvSpPr/>
      </dsp:nvSpPr>
      <dsp:spPr>
        <a:xfrm>
          <a:off x="1934830" y="698658"/>
          <a:ext cx="2128405" cy="295550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 kern="1200" smtClean="0"/>
            <a:t>de </a:t>
          </a:r>
          <a:r>
            <a:rPr lang="es-ES_tradnl" sz="1400" kern="1200" smtClean="0"/>
            <a:t>medida y </a:t>
          </a:r>
          <a:r>
            <a:rPr lang="es-ES_tradnl" sz="1400" kern="1200" dirty="0" smtClean="0"/>
            <a:t>comprar </a:t>
          </a:r>
          <a:r>
            <a:rPr lang="es-ES_tradnl" sz="1400" kern="1200" dirty="0" smtClean="0"/>
            <a:t>maquinaria mejorada para realizar mediciones a nivel de transformadores de medición y distribución</a:t>
          </a:r>
          <a:endParaRPr lang="en-US" sz="1400" kern="1200" dirty="0"/>
        </a:p>
      </dsp:txBody>
      <dsp:txXfrm>
        <a:off x="1934830" y="698658"/>
        <a:ext cx="2128405" cy="2955509"/>
      </dsp:txXfrm>
    </dsp:sp>
    <dsp:sp modelId="{B86AE41E-58AD-4CAE-9003-9669551B25B4}">
      <dsp:nvSpPr>
        <dsp:cNvPr id="0" name=""/>
        <dsp:cNvSpPr/>
      </dsp:nvSpPr>
      <dsp:spPr>
        <a:xfrm>
          <a:off x="4286697" y="87507"/>
          <a:ext cx="2130732" cy="6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4286697" y="87507"/>
        <a:ext cx="2130732" cy="608411"/>
      </dsp:txXfrm>
    </dsp:sp>
    <dsp:sp modelId="{2612D1CA-8455-4B2E-B566-31F386062C39}">
      <dsp:nvSpPr>
        <dsp:cNvPr id="0" name=""/>
        <dsp:cNvSpPr/>
      </dsp:nvSpPr>
      <dsp:spPr>
        <a:xfrm>
          <a:off x="4280507" y="695918"/>
          <a:ext cx="2143113" cy="29609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Ludus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4280507" y="695918"/>
        <a:ext cx="2143113" cy="2960990"/>
      </dsp:txXfrm>
    </dsp:sp>
    <dsp:sp modelId="{DFCCC5D2-772A-4CC7-B7A5-BE236F80F4D4}">
      <dsp:nvSpPr>
        <dsp:cNvPr id="0" name=""/>
        <dsp:cNvSpPr/>
      </dsp:nvSpPr>
      <dsp:spPr>
        <a:xfrm>
          <a:off x="6642839" y="87507"/>
          <a:ext cx="1988090" cy="6084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642839" y="87507"/>
        <a:ext cx="1988090" cy="608411"/>
      </dsp:txXfrm>
    </dsp:sp>
    <dsp:sp modelId="{4EB6F09F-196C-40CF-8745-F01952ACC4D5}">
      <dsp:nvSpPr>
        <dsp:cNvPr id="0" name=""/>
        <dsp:cNvSpPr/>
      </dsp:nvSpPr>
      <dsp:spPr>
        <a:xfrm>
          <a:off x="6636565" y="695918"/>
          <a:ext cx="2000639" cy="29609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636565" y="695918"/>
        <a:ext cx="2000639" cy="296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18/04/2017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</a:t>
            </a:r>
          </a:p>
          <a:p>
            <a:endParaRPr lang="es-CO" sz="1200" dirty="0" smtClean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Ángela </a:t>
            </a:r>
            <a:r>
              <a:rPr lang="en-US" sz="12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</a:t>
            </a:r>
            <a:r>
              <a:rPr lang="en-US" sz="1200" dirty="0" smtClean="0">
                <a:solidFill>
                  <a:schemeClr val="tx1"/>
                </a:solidFill>
              </a:rPr>
              <a:t>Guerra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/>
                <a:gridCol w="223085"/>
                <a:gridCol w="1598159"/>
                <a:gridCol w="643178"/>
                <a:gridCol w="562781"/>
                <a:gridCol w="1045165"/>
                <a:gridCol w="562781"/>
                <a:gridCol w="401986"/>
                <a:gridCol w="643178"/>
                <a:gridCol w="401986"/>
                <a:gridCol w="562781"/>
                <a:gridCol w="562781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5935" y="2201545"/>
            <a:ext cx="5612130" cy="245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s-CO" dirty="0" smtClean="0"/>
              <a:t>Agenda</a:t>
            </a:r>
            <a:endParaRPr lang="en-US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1. INTRODUCCIÓN AL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2. OBJETIVOS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3. GENERALIDADES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4. COSTOS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5. PLAN DE TRABAJO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6. RIESGOS DEL PROYECTO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7. ESTRATEGIA DE 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8. FASES DE 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9. DISEÑO DE LA SOLUCIÓN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10. PROTOTIPO DE LA SOLUCIÓN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11. DESEMPEÑO Y CALIDAD (MÉTRICAS)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12. PLAN DE PRUEBAS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13. SERVICIOS POST IMPLEMENTACIÓN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14. MARCO DE VIGILANCIA Y LEGAL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/>
                </a:solidFill>
              </a:rPr>
              <a:t>Preguntas</a:t>
            </a:r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CO" sz="2400" dirty="0" smtClean="0">
              <a:solidFill>
                <a:schemeClr val="tx2"/>
              </a:solidFill>
            </a:endParaRPr>
          </a:p>
          <a:p>
            <a:endParaRPr lang="es-ES" sz="2400" dirty="0">
              <a:solidFill>
                <a:schemeClr val="tx2"/>
              </a:solidFill>
            </a:endParaRPr>
          </a:p>
          <a:p>
            <a:endParaRPr lang="es-CO" sz="2800" dirty="0" smtClean="0">
              <a:solidFill>
                <a:schemeClr val="tx2"/>
              </a:solidFill>
            </a:endParaRPr>
          </a:p>
          <a:p>
            <a:endParaRPr lang="es-ES" sz="2800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368348162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21383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s-ES_tradnl" dirty="0"/>
              <a:t>El costo total del proyecto es de USD 330,967</a:t>
            </a:r>
          </a:p>
          <a:p>
            <a:pPr marL="0" indent="0">
              <a:buNone/>
            </a:pPr>
            <a:endParaRPr lang="es-ES_tradnl" dirty="0"/>
          </a:p>
          <a:p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endParaRPr lang="es-ES_tradnl" dirty="0"/>
          </a:p>
          <a:p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</a:t>
                      </a:r>
                      <a:r>
                        <a:rPr lang="es-ES_tradnl" sz="2000" dirty="0" smtClean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9" y="1600200"/>
            <a:ext cx="7056342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5437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6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297</TotalTime>
  <Words>1390</Words>
  <Application>Microsoft Office PowerPoint</Application>
  <PresentationFormat>Presentación en pantalla (4:3)</PresentationFormat>
  <Paragraphs>398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8. FASES DE IMPLEMENTACIÓN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31</cp:revision>
  <dcterms:created xsi:type="dcterms:W3CDTF">2017-04-17T16:17:17Z</dcterms:created>
  <dcterms:modified xsi:type="dcterms:W3CDTF">2017-04-18T11:46:03Z</dcterms:modified>
</cp:coreProperties>
</file>