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69" r:id="rId11"/>
    <p:sldId id="268" r:id="rId12"/>
    <p:sldId id="261" r:id="rId13"/>
    <p:sldId id="263" r:id="rId14"/>
    <p:sldId id="264" r:id="rId15"/>
    <p:sldId id="273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8559640"/>
        <c:axId val="278560424"/>
      </c:barChart>
      <c:catAx>
        <c:axId val="2785596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78560424"/>
        <c:crosses val="autoZero"/>
        <c:auto val="1"/>
        <c:lblAlgn val="ctr"/>
        <c:lblOffset val="100"/>
        <c:noMultiLvlLbl val="0"/>
      </c:catAx>
      <c:valAx>
        <c:axId val="278560424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278559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smtClean="0"/>
            <a:t>tecnológica </a:t>
          </a:r>
          <a:r>
            <a:rPr lang="es-ES" sz="1400" b="1" dirty="0" smtClean="0"/>
            <a:t>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</a:t>
          </a:r>
          <a:r>
            <a:rPr lang="es-CO" sz="1200" b="1" dirty="0" smtClean="0"/>
            <a:t>proyectada </a:t>
          </a:r>
          <a:r>
            <a:rPr lang="es-CO" sz="1200" b="1" dirty="0" smtClean="0"/>
            <a:t>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smtClean="0"/>
            <a:t>de medida y </a:t>
          </a:r>
          <a:r>
            <a:rPr lang="es-ES_tradnl" sz="1400" dirty="0" smtClean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</a:t>
          </a:r>
          <a:r>
            <a:rPr lang="es-CO" sz="1200" b="1" kern="1200" dirty="0" smtClean="0"/>
            <a:t>proyectada </a:t>
          </a:r>
          <a:r>
            <a:rPr lang="es-CO" sz="1200" b="1" kern="1200" dirty="0" smtClean="0"/>
            <a:t>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</a:t>
          </a:r>
          <a:r>
            <a:rPr lang="es-ES" sz="1400" b="1" kern="1200" dirty="0" smtClean="0"/>
            <a:t>tecnológica </a:t>
          </a:r>
          <a:r>
            <a:rPr lang="es-ES" sz="1400" b="1" kern="1200" dirty="0" smtClean="0"/>
            <a:t>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kern="1200" smtClean="0"/>
            <a:t>de medida y </a:t>
          </a:r>
          <a:r>
            <a:rPr lang="es-ES_tradnl" sz="1400" kern="1200" dirty="0" smtClean="0"/>
            <a:t>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18/04/2017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SIN-01-03-2016-521348572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 smtClean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 smtClean="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 smtClean="0"/>
          </a:p>
          <a:p>
            <a:endParaRPr lang="es-ES" sz="2400" dirty="0"/>
          </a:p>
          <a:p>
            <a:endParaRPr lang="es-CO" sz="2800" dirty="0" smtClean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60767834"/>
              </p:ext>
            </p:extLst>
          </p:nvPr>
        </p:nvGraphicFramePr>
        <p:xfrm>
          <a:off x="179512" y="10263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6" y="1159547"/>
            <a:ext cx="8618953" cy="500575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096" y="6261093"/>
            <a:ext cx="2247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Ver: </a:t>
            </a:r>
            <a:r>
              <a:rPr lang="es-CO" sz="1200" dirty="0" smtClean="0"/>
              <a:t>EDT </a:t>
            </a:r>
            <a:r>
              <a:rPr lang="es-CO" sz="1200" dirty="0" smtClean="0"/>
              <a:t>y cronograma a detalle 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smtClean="0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307</TotalTime>
  <Words>1398</Words>
  <Application>Microsoft Office PowerPoint</Application>
  <PresentationFormat>Presentación en pantalla (4:3)</PresentationFormat>
  <Paragraphs>400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37</cp:revision>
  <dcterms:created xsi:type="dcterms:W3CDTF">2017-04-17T16:17:17Z</dcterms:created>
  <dcterms:modified xsi:type="dcterms:W3CDTF">2017-04-18T12:02:52Z</dcterms:modified>
</cp:coreProperties>
</file>