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2" name="PlaceHolder 2"/>
          <p:cNvSpPr>
            <a:spLocks noGrp="1"/>
          </p:cNvSpPr>
          <p:nvPr>
            <p:ph type="body"/>
          </p:nvPr>
        </p:nvSpPr>
        <p:spPr>
          <a:xfrm>
            <a:off x="1582560" y="159588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33" name="PlaceHolder 3"/>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5"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36"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37"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38" name="PlaceHolder 5"/>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40" name="PlaceHolder 2"/>
          <p:cNvSpPr>
            <a:spLocks noGrp="1"/>
          </p:cNvSpPr>
          <p:nvPr>
            <p:ph type="body"/>
          </p:nvPr>
        </p:nvSpPr>
        <p:spPr>
          <a:xfrm>
            <a:off x="1582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41" name="PlaceHolder 3"/>
          <p:cNvSpPr>
            <a:spLocks noGrp="1"/>
          </p:cNvSpPr>
          <p:nvPr>
            <p:ph type="body"/>
          </p:nvPr>
        </p:nvSpPr>
        <p:spPr>
          <a:xfrm>
            <a:off x="437724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42" name="PlaceHolder 4"/>
          <p:cNvSpPr>
            <a:spLocks noGrp="1"/>
          </p:cNvSpPr>
          <p:nvPr>
            <p:ph type="body"/>
          </p:nvPr>
        </p:nvSpPr>
        <p:spPr>
          <a:xfrm>
            <a:off x="7171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43" name="PlaceHolder 5"/>
          <p:cNvSpPr>
            <a:spLocks noGrp="1"/>
          </p:cNvSpPr>
          <p:nvPr>
            <p:ph type="body"/>
          </p:nvPr>
        </p:nvSpPr>
        <p:spPr>
          <a:xfrm>
            <a:off x="1582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44" name="PlaceHolder 6"/>
          <p:cNvSpPr>
            <a:spLocks noGrp="1"/>
          </p:cNvSpPr>
          <p:nvPr>
            <p:ph type="body"/>
          </p:nvPr>
        </p:nvSpPr>
        <p:spPr>
          <a:xfrm>
            <a:off x="437724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45" name="PlaceHolder 7"/>
          <p:cNvSpPr>
            <a:spLocks noGrp="1"/>
          </p:cNvSpPr>
          <p:nvPr>
            <p:ph type="body"/>
          </p:nvPr>
        </p:nvSpPr>
        <p:spPr>
          <a:xfrm>
            <a:off x="7171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9" name="PlaceHolder 2"/>
          <p:cNvSpPr>
            <a:spLocks noGrp="1"/>
          </p:cNvSpPr>
          <p:nvPr>
            <p:ph type="subTitle"/>
          </p:nvPr>
        </p:nvSpPr>
        <p:spPr>
          <a:xfrm>
            <a:off x="1582560" y="1595880"/>
            <a:ext cx="8265600" cy="529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1" name="PlaceHolder 2"/>
          <p:cNvSpPr>
            <a:spLocks noGrp="1"/>
          </p:cNvSpPr>
          <p:nvPr>
            <p:ph type="body"/>
          </p:nvPr>
        </p:nvSpPr>
        <p:spPr>
          <a:xfrm>
            <a:off x="1582560" y="1595880"/>
            <a:ext cx="826560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3"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64"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582560" y="302760"/>
            <a:ext cx="8265600" cy="5840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69"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70"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1" name="PlaceHolder 2"/>
          <p:cNvSpPr>
            <a:spLocks noGrp="1"/>
          </p:cNvSpPr>
          <p:nvPr>
            <p:ph type="subTitle"/>
          </p:nvPr>
        </p:nvSpPr>
        <p:spPr>
          <a:xfrm>
            <a:off x="1582560" y="1595880"/>
            <a:ext cx="8265600" cy="529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2"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73"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74" name="PlaceHolder 4"/>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77"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78" name="PlaceHolder 4"/>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0" name="PlaceHolder 2"/>
          <p:cNvSpPr>
            <a:spLocks noGrp="1"/>
          </p:cNvSpPr>
          <p:nvPr>
            <p:ph type="body"/>
          </p:nvPr>
        </p:nvSpPr>
        <p:spPr>
          <a:xfrm>
            <a:off x="1582560" y="159588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81" name="PlaceHolder 3"/>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3"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84"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85"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86" name="PlaceHolder 5"/>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8" name="PlaceHolder 2"/>
          <p:cNvSpPr>
            <a:spLocks noGrp="1"/>
          </p:cNvSpPr>
          <p:nvPr>
            <p:ph type="body"/>
          </p:nvPr>
        </p:nvSpPr>
        <p:spPr>
          <a:xfrm>
            <a:off x="1582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89" name="PlaceHolder 3"/>
          <p:cNvSpPr>
            <a:spLocks noGrp="1"/>
          </p:cNvSpPr>
          <p:nvPr>
            <p:ph type="body"/>
          </p:nvPr>
        </p:nvSpPr>
        <p:spPr>
          <a:xfrm>
            <a:off x="437724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90" name="PlaceHolder 4"/>
          <p:cNvSpPr>
            <a:spLocks noGrp="1"/>
          </p:cNvSpPr>
          <p:nvPr>
            <p:ph type="body"/>
          </p:nvPr>
        </p:nvSpPr>
        <p:spPr>
          <a:xfrm>
            <a:off x="7171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91" name="PlaceHolder 5"/>
          <p:cNvSpPr>
            <a:spLocks noGrp="1"/>
          </p:cNvSpPr>
          <p:nvPr>
            <p:ph type="body"/>
          </p:nvPr>
        </p:nvSpPr>
        <p:spPr>
          <a:xfrm>
            <a:off x="1582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92" name="PlaceHolder 6"/>
          <p:cNvSpPr>
            <a:spLocks noGrp="1"/>
          </p:cNvSpPr>
          <p:nvPr>
            <p:ph type="body"/>
          </p:nvPr>
        </p:nvSpPr>
        <p:spPr>
          <a:xfrm>
            <a:off x="437724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93" name="PlaceHolder 7"/>
          <p:cNvSpPr>
            <a:spLocks noGrp="1"/>
          </p:cNvSpPr>
          <p:nvPr>
            <p:ph type="body"/>
          </p:nvPr>
        </p:nvSpPr>
        <p:spPr>
          <a:xfrm>
            <a:off x="7171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05" name="PlaceHolder 2"/>
          <p:cNvSpPr>
            <a:spLocks noGrp="1"/>
          </p:cNvSpPr>
          <p:nvPr>
            <p:ph type="subTitle"/>
          </p:nvPr>
        </p:nvSpPr>
        <p:spPr>
          <a:xfrm>
            <a:off x="1582560" y="1595880"/>
            <a:ext cx="8265600" cy="529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07" name="PlaceHolder 2"/>
          <p:cNvSpPr>
            <a:spLocks noGrp="1"/>
          </p:cNvSpPr>
          <p:nvPr>
            <p:ph type="body"/>
          </p:nvPr>
        </p:nvSpPr>
        <p:spPr>
          <a:xfrm>
            <a:off x="1582560" y="1595880"/>
            <a:ext cx="826560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09"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10"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3" name="PlaceHolder 2"/>
          <p:cNvSpPr>
            <a:spLocks noGrp="1"/>
          </p:cNvSpPr>
          <p:nvPr>
            <p:ph type="body"/>
          </p:nvPr>
        </p:nvSpPr>
        <p:spPr>
          <a:xfrm>
            <a:off x="1582560" y="1595880"/>
            <a:ext cx="826560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582560" y="302760"/>
            <a:ext cx="8265600" cy="5840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14"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15"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16"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18"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19"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20" name="PlaceHolder 4"/>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22"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23"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24" name="PlaceHolder 4"/>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26" name="PlaceHolder 2"/>
          <p:cNvSpPr>
            <a:spLocks noGrp="1"/>
          </p:cNvSpPr>
          <p:nvPr>
            <p:ph type="body"/>
          </p:nvPr>
        </p:nvSpPr>
        <p:spPr>
          <a:xfrm>
            <a:off x="1582560" y="159588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27" name="PlaceHolder 3"/>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29"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0"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1"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2" name="PlaceHolder 5"/>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34" name="PlaceHolder 2"/>
          <p:cNvSpPr>
            <a:spLocks noGrp="1"/>
          </p:cNvSpPr>
          <p:nvPr>
            <p:ph type="body"/>
          </p:nvPr>
        </p:nvSpPr>
        <p:spPr>
          <a:xfrm>
            <a:off x="1582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5" name="PlaceHolder 3"/>
          <p:cNvSpPr>
            <a:spLocks noGrp="1"/>
          </p:cNvSpPr>
          <p:nvPr>
            <p:ph type="body"/>
          </p:nvPr>
        </p:nvSpPr>
        <p:spPr>
          <a:xfrm>
            <a:off x="437724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6" name="PlaceHolder 4"/>
          <p:cNvSpPr>
            <a:spLocks noGrp="1"/>
          </p:cNvSpPr>
          <p:nvPr>
            <p:ph type="body"/>
          </p:nvPr>
        </p:nvSpPr>
        <p:spPr>
          <a:xfrm>
            <a:off x="7171560" y="159588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7" name="PlaceHolder 5"/>
          <p:cNvSpPr>
            <a:spLocks noGrp="1"/>
          </p:cNvSpPr>
          <p:nvPr>
            <p:ph type="body"/>
          </p:nvPr>
        </p:nvSpPr>
        <p:spPr>
          <a:xfrm>
            <a:off x="1582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8" name="PlaceHolder 6"/>
          <p:cNvSpPr>
            <a:spLocks noGrp="1"/>
          </p:cNvSpPr>
          <p:nvPr>
            <p:ph type="body"/>
          </p:nvPr>
        </p:nvSpPr>
        <p:spPr>
          <a:xfrm>
            <a:off x="437724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39" name="PlaceHolder 7"/>
          <p:cNvSpPr>
            <a:spLocks noGrp="1"/>
          </p:cNvSpPr>
          <p:nvPr>
            <p:ph type="body"/>
          </p:nvPr>
        </p:nvSpPr>
        <p:spPr>
          <a:xfrm>
            <a:off x="7171560" y="4359600"/>
            <a:ext cx="266112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16"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582560" y="302760"/>
            <a:ext cx="8265600" cy="5840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0"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21" name="PlaceHolder 3"/>
          <p:cNvSpPr>
            <a:spLocks noGrp="1"/>
          </p:cNvSpPr>
          <p:nvPr>
            <p:ph type="body"/>
          </p:nvPr>
        </p:nvSpPr>
        <p:spPr>
          <a:xfrm>
            <a:off x="58179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22" name="PlaceHolder 4"/>
          <p:cNvSpPr>
            <a:spLocks noGrp="1"/>
          </p:cNvSpPr>
          <p:nvPr>
            <p:ph type="body"/>
          </p:nvPr>
        </p:nvSpPr>
        <p:spPr>
          <a:xfrm>
            <a:off x="15825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4" name="PlaceHolder 2"/>
          <p:cNvSpPr>
            <a:spLocks noGrp="1"/>
          </p:cNvSpPr>
          <p:nvPr>
            <p:ph type="body"/>
          </p:nvPr>
        </p:nvSpPr>
        <p:spPr>
          <a:xfrm>
            <a:off x="1582560" y="1595880"/>
            <a:ext cx="4033440" cy="529128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25"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26" name="PlaceHolder 4"/>
          <p:cNvSpPr>
            <a:spLocks noGrp="1"/>
          </p:cNvSpPr>
          <p:nvPr>
            <p:ph type="body"/>
          </p:nvPr>
        </p:nvSpPr>
        <p:spPr>
          <a:xfrm>
            <a:off x="5817960" y="435960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82560" y="302760"/>
            <a:ext cx="8265600" cy="12596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8" name="PlaceHolder 2"/>
          <p:cNvSpPr>
            <a:spLocks noGrp="1"/>
          </p:cNvSpPr>
          <p:nvPr>
            <p:ph type="body"/>
          </p:nvPr>
        </p:nvSpPr>
        <p:spPr>
          <a:xfrm>
            <a:off x="15825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29" name="PlaceHolder 3"/>
          <p:cNvSpPr>
            <a:spLocks noGrp="1"/>
          </p:cNvSpPr>
          <p:nvPr>
            <p:ph type="body"/>
          </p:nvPr>
        </p:nvSpPr>
        <p:spPr>
          <a:xfrm>
            <a:off x="5817960" y="1595880"/>
            <a:ext cx="403344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
        <p:nvSpPr>
          <p:cNvPr id="30" name="PlaceHolder 4"/>
          <p:cNvSpPr>
            <a:spLocks noGrp="1"/>
          </p:cNvSpPr>
          <p:nvPr>
            <p:ph type="body"/>
          </p:nvPr>
        </p:nvSpPr>
        <p:spPr>
          <a:xfrm>
            <a:off x="1582560" y="4359600"/>
            <a:ext cx="8265600" cy="2523600"/>
          </a:xfrm>
          <a:prstGeom prst="rect">
            <a:avLst/>
          </a:prstGeom>
        </p:spPr>
        <p:txBody>
          <a:bodyPr lIns="0" tIns="0" rIns="0" bIns="0">
            <a:normAutofit/>
          </a:bodyPr>
          <a:lstStyle/>
          <a:p>
            <a:endParaRPr lang="en-US" sz="3500" b="0" strike="noStrike" spc="-1">
              <a:solidFill>
                <a:srgbClr val="000000"/>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0" name="CustomShape 1"/>
          <p:cNvSpPr/>
          <p:nvPr/>
        </p:nvSpPr>
        <p:spPr>
          <a:xfrm>
            <a:off x="-899640" y="-899280"/>
            <a:ext cx="1806480" cy="180612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 name="CustomShape 2"/>
          <p:cNvSpPr/>
          <p:nvPr/>
        </p:nvSpPr>
        <p:spPr>
          <a:xfrm>
            <a:off x="186120" y="23400"/>
            <a:ext cx="1876320" cy="1875960"/>
          </a:xfrm>
          <a:prstGeom prst="ellipse">
            <a:avLst/>
          </a:prstGeom>
          <a:noFill/>
          <a:ln w="27360">
            <a:solidFill>
              <a:schemeClr val="bg2">
                <a:tint val="45000"/>
                <a:satMod val="325000"/>
                <a:alpha val="100000"/>
              </a:schemeClr>
            </a:solidFill>
            <a:roun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201960" y="1162800"/>
            <a:ext cx="1240560" cy="121500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116720" y="0"/>
            <a:ext cx="8963640" cy="755928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118880" y="0"/>
            <a:ext cx="80280" cy="7559280"/>
          </a:xfrm>
          <a:prstGeom prst="rect">
            <a:avLst/>
          </a:prstGeom>
          <a:solidFill>
            <a:schemeClr val="bg1"/>
          </a:solidFill>
          <a:ln>
            <a:noFill/>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582560" y="302400"/>
            <a:ext cx="8265600" cy="1259640"/>
          </a:xfrm>
          <a:prstGeom prst="rect">
            <a:avLst/>
          </a:prstGeom>
        </p:spPr>
        <p:txBody>
          <a:bodyPr lIns="100800" tIns="50400" rIns="100800" bIns="50400" anchor="ctr"/>
          <a:lstStyle/>
          <a:p>
            <a:pPr>
              <a:lnSpc>
                <a:spcPct val="100000"/>
              </a:lnSpc>
            </a:pPr>
            <a:r>
              <a:rPr lang="en-US" sz="4700" b="0" strike="noStrike" spc="-1">
                <a:solidFill>
                  <a:srgbClr val="666666"/>
                </a:solidFill>
                <a:latin typeface="Gill Sans MT"/>
              </a:rPr>
              <a:t>Click to edit Master title style</a:t>
            </a:r>
            <a:endParaRPr lang="en-US" sz="4700" b="0" strike="noStrike" spc="-1">
              <a:solidFill>
                <a:srgbClr val="000000"/>
              </a:solidFill>
              <a:latin typeface="Gill Sans MT"/>
            </a:endParaRPr>
          </a:p>
        </p:txBody>
      </p:sp>
      <p:sp>
        <p:nvSpPr>
          <p:cNvPr id="6" name="PlaceHolder 7"/>
          <p:cNvSpPr>
            <a:spLocks noGrp="1"/>
          </p:cNvSpPr>
          <p:nvPr>
            <p:ph type="dt"/>
          </p:nvPr>
        </p:nvSpPr>
        <p:spPr>
          <a:xfrm>
            <a:off x="3948120" y="6950880"/>
            <a:ext cx="2351880" cy="524520"/>
          </a:xfrm>
          <a:prstGeom prst="rect">
            <a:avLst/>
          </a:prstGeom>
        </p:spPr>
        <p:txBody>
          <a:bodyPr lIns="100800" tIns="50400" rIns="100800" bIns="50400" anchor="b"/>
          <a:lstStyle/>
          <a:p>
            <a:pPr algn="r">
              <a:lnSpc>
                <a:spcPct val="100000"/>
              </a:lnSpc>
            </a:pPr>
            <a:fld id="{C4C5DAF3-2540-4306-A19E-B767E4B8FF61}" type="datetime">
              <a:rPr lang="en-IN" sz="1300" b="0" strike="noStrike" spc="-1">
                <a:solidFill>
                  <a:srgbClr val="9B9B9B"/>
                </a:solidFill>
                <a:latin typeface="Gill Sans MT"/>
              </a:rPr>
              <a:t>16-01-2019</a:t>
            </a:fld>
            <a:endParaRPr lang="en-IN" sz="1300" b="0" strike="noStrike" spc="-1">
              <a:latin typeface="Times New Roman"/>
            </a:endParaRPr>
          </a:p>
        </p:txBody>
      </p:sp>
      <p:sp>
        <p:nvSpPr>
          <p:cNvPr id="7" name="PlaceHolder 8"/>
          <p:cNvSpPr>
            <a:spLocks noGrp="1"/>
          </p:cNvSpPr>
          <p:nvPr>
            <p:ph type="ftr"/>
          </p:nvPr>
        </p:nvSpPr>
        <p:spPr>
          <a:xfrm>
            <a:off x="6300360" y="6950880"/>
            <a:ext cx="3191760" cy="524520"/>
          </a:xfrm>
          <a:prstGeom prst="rect">
            <a:avLst/>
          </a:prstGeom>
        </p:spPr>
        <p:txBody>
          <a:bodyPr lIns="100800" tIns="50400" rIns="100800" bIns="50400" anchor="b"/>
          <a:lstStyle/>
          <a:p>
            <a:endParaRPr lang="en-IN" sz="2400" b="0" strike="noStrike" spc="-1">
              <a:latin typeface="Times New Roman"/>
            </a:endParaRPr>
          </a:p>
        </p:txBody>
      </p:sp>
      <p:sp>
        <p:nvSpPr>
          <p:cNvPr id="8" name="PlaceHolder 9"/>
          <p:cNvSpPr>
            <a:spLocks noGrp="1"/>
          </p:cNvSpPr>
          <p:nvPr>
            <p:ph type="sldNum"/>
          </p:nvPr>
        </p:nvSpPr>
        <p:spPr>
          <a:xfrm>
            <a:off x="9496080" y="6950880"/>
            <a:ext cx="503640" cy="524520"/>
          </a:xfrm>
          <a:prstGeom prst="rect">
            <a:avLst/>
          </a:prstGeom>
        </p:spPr>
        <p:txBody>
          <a:bodyPr lIns="100800" tIns="50400" rIns="100800" bIns="50400" anchor="b"/>
          <a:lstStyle/>
          <a:p>
            <a:pPr algn="ctr">
              <a:lnSpc>
                <a:spcPct val="100000"/>
              </a:lnSpc>
            </a:pPr>
            <a:fld id="{889C98FE-C6EA-443E-827A-ED3F4AD37710}" type="slidenum">
              <a:rPr lang="en-IN" sz="1300" b="0" strike="noStrike" spc="-1">
                <a:solidFill>
                  <a:srgbClr val="9B9B9B"/>
                </a:solidFill>
                <a:latin typeface="Gill Sans MT"/>
              </a:rPr>
              <a:t>‹#›</a:t>
            </a:fld>
            <a:endParaRPr lang="en-IN" sz="1300" b="0" strike="noStrike" spc="-1">
              <a:latin typeface="Times New Roman"/>
            </a:endParaRPr>
          </a:p>
        </p:txBody>
      </p:sp>
      <p:sp>
        <p:nvSpPr>
          <p:cNvPr id="9" name="PlaceHolder 10"/>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5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6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2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2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6" name="CustomShape 1" hidden="1"/>
          <p:cNvSpPr/>
          <p:nvPr/>
        </p:nvSpPr>
        <p:spPr>
          <a:xfrm>
            <a:off x="-899640" y="-899280"/>
            <a:ext cx="1806480" cy="180612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7" name="CustomShape 2" hidden="1"/>
          <p:cNvSpPr/>
          <p:nvPr/>
        </p:nvSpPr>
        <p:spPr>
          <a:xfrm>
            <a:off x="186120" y="23400"/>
            <a:ext cx="1876320" cy="1875960"/>
          </a:xfrm>
          <a:prstGeom prst="ellipse">
            <a:avLst/>
          </a:prstGeom>
          <a:noFill/>
          <a:ln w="27360">
            <a:solidFill>
              <a:schemeClr val="bg2">
                <a:tint val="45000"/>
                <a:satMod val="325000"/>
                <a:alpha val="100000"/>
              </a:schemeClr>
            </a:solidFill>
            <a:roun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8" name="CustomShape 3" hidden="1"/>
          <p:cNvSpPr/>
          <p:nvPr/>
        </p:nvSpPr>
        <p:spPr>
          <a:xfrm rot="2315400">
            <a:off x="201960" y="1162800"/>
            <a:ext cx="1240560" cy="121500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9" name="CustomShape 4" hidden="1"/>
          <p:cNvSpPr/>
          <p:nvPr/>
        </p:nvSpPr>
        <p:spPr>
          <a:xfrm>
            <a:off x="1116720" y="0"/>
            <a:ext cx="8963640" cy="755928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50" name="CustomShape 5" hidden="1"/>
          <p:cNvSpPr/>
          <p:nvPr/>
        </p:nvSpPr>
        <p:spPr>
          <a:xfrm>
            <a:off x="1118880" y="0"/>
            <a:ext cx="80280" cy="7559280"/>
          </a:xfrm>
          <a:prstGeom prst="rect">
            <a:avLst/>
          </a:prstGeom>
          <a:solidFill>
            <a:schemeClr val="bg1"/>
          </a:solidFill>
          <a:ln>
            <a:noFill/>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1" name="CustomShape 6"/>
          <p:cNvSpPr/>
          <p:nvPr/>
        </p:nvSpPr>
        <p:spPr>
          <a:xfrm>
            <a:off x="1118880" y="0"/>
            <a:ext cx="8961480" cy="755928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PlaceHolder 7"/>
          <p:cNvSpPr>
            <a:spLocks noGrp="1"/>
          </p:cNvSpPr>
          <p:nvPr>
            <p:ph type="dt"/>
          </p:nvPr>
        </p:nvSpPr>
        <p:spPr>
          <a:xfrm>
            <a:off x="3948120" y="6950880"/>
            <a:ext cx="2351880" cy="524520"/>
          </a:xfrm>
          <a:prstGeom prst="rect">
            <a:avLst/>
          </a:prstGeom>
        </p:spPr>
        <p:txBody>
          <a:bodyPr lIns="100800" tIns="50400" rIns="100800" bIns="50400" anchor="b"/>
          <a:lstStyle/>
          <a:p>
            <a:pPr algn="r">
              <a:lnSpc>
                <a:spcPct val="100000"/>
              </a:lnSpc>
            </a:pPr>
            <a:fld id="{0D8D89C5-46E2-4481-B374-D16064EE29FD}" type="datetime">
              <a:rPr lang="en-IN" sz="1300" b="0" strike="noStrike" spc="-1">
                <a:solidFill>
                  <a:srgbClr val="9B9B9B"/>
                </a:solidFill>
                <a:latin typeface="Gill Sans MT"/>
              </a:rPr>
              <a:t>16-01-2019</a:t>
            </a:fld>
            <a:endParaRPr lang="en-IN" sz="1300" b="0" strike="noStrike" spc="-1">
              <a:latin typeface="Times New Roman"/>
            </a:endParaRPr>
          </a:p>
        </p:txBody>
      </p:sp>
      <p:sp>
        <p:nvSpPr>
          <p:cNvPr id="53" name="PlaceHolder 8"/>
          <p:cNvSpPr>
            <a:spLocks noGrp="1"/>
          </p:cNvSpPr>
          <p:nvPr>
            <p:ph type="ftr"/>
          </p:nvPr>
        </p:nvSpPr>
        <p:spPr>
          <a:xfrm>
            <a:off x="6300360" y="6950880"/>
            <a:ext cx="3191760" cy="524520"/>
          </a:xfrm>
          <a:prstGeom prst="rect">
            <a:avLst/>
          </a:prstGeom>
        </p:spPr>
        <p:txBody>
          <a:bodyPr lIns="100800" tIns="50400" rIns="100800" bIns="50400" anchor="b"/>
          <a:lstStyle/>
          <a:p>
            <a:endParaRPr lang="en-IN" sz="2400" b="0" strike="noStrike" spc="-1">
              <a:latin typeface="Times New Roman"/>
            </a:endParaRPr>
          </a:p>
        </p:txBody>
      </p:sp>
      <p:sp>
        <p:nvSpPr>
          <p:cNvPr id="54" name="PlaceHolder 9"/>
          <p:cNvSpPr>
            <a:spLocks noGrp="1"/>
          </p:cNvSpPr>
          <p:nvPr>
            <p:ph type="sldNum"/>
          </p:nvPr>
        </p:nvSpPr>
        <p:spPr>
          <a:xfrm>
            <a:off x="9496080" y="6950880"/>
            <a:ext cx="503640" cy="524520"/>
          </a:xfrm>
          <a:prstGeom prst="rect">
            <a:avLst/>
          </a:prstGeom>
        </p:spPr>
        <p:txBody>
          <a:bodyPr lIns="100800" tIns="50400" rIns="100800" bIns="50400" anchor="b"/>
          <a:lstStyle/>
          <a:p>
            <a:pPr algn="ctr">
              <a:lnSpc>
                <a:spcPct val="100000"/>
              </a:lnSpc>
            </a:pPr>
            <a:fld id="{06D4825D-9F86-4A55-8B3C-3EEC88F8D4D2}" type="slidenum">
              <a:rPr lang="en-IN" sz="1300" b="0" strike="noStrike" spc="-1">
                <a:solidFill>
                  <a:srgbClr val="9B9B9B"/>
                </a:solidFill>
                <a:latin typeface="Gill Sans MT"/>
              </a:rPr>
              <a:t>‹#›</a:t>
            </a:fld>
            <a:endParaRPr lang="en-IN" sz="1300" b="0" strike="noStrike" spc="-1">
              <a:latin typeface="Times New Roman"/>
            </a:endParaRPr>
          </a:p>
        </p:txBody>
      </p:sp>
      <p:sp>
        <p:nvSpPr>
          <p:cNvPr id="55" name="CustomShape 10"/>
          <p:cNvSpPr/>
          <p:nvPr/>
        </p:nvSpPr>
        <p:spPr>
          <a:xfrm>
            <a:off x="1118880" y="0"/>
            <a:ext cx="80280" cy="7559280"/>
          </a:xfrm>
          <a:prstGeom prst="rect">
            <a:avLst/>
          </a:prstGeom>
          <a:solidFill>
            <a:schemeClr val="bg1"/>
          </a:solidFill>
          <a:ln>
            <a:noFill/>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6" name="PlaceHolder 1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latin typeface="Gill Sans MT"/>
              </a:rPr>
              <a:t>Click to edit the title text format</a:t>
            </a:r>
          </a:p>
        </p:txBody>
      </p:sp>
      <p:sp>
        <p:nvSpPr>
          <p:cNvPr id="57" name="PlaceHolder 1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5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6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2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2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4" name="CustomShape 1"/>
          <p:cNvSpPr/>
          <p:nvPr/>
        </p:nvSpPr>
        <p:spPr>
          <a:xfrm>
            <a:off x="-899640" y="-899280"/>
            <a:ext cx="1806480" cy="180612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95" name="CustomShape 2"/>
          <p:cNvSpPr/>
          <p:nvPr/>
        </p:nvSpPr>
        <p:spPr>
          <a:xfrm>
            <a:off x="186120" y="23400"/>
            <a:ext cx="1876320" cy="1875960"/>
          </a:xfrm>
          <a:prstGeom prst="ellipse">
            <a:avLst/>
          </a:prstGeom>
          <a:noFill/>
          <a:ln w="27360">
            <a:solidFill>
              <a:schemeClr val="bg2">
                <a:tint val="45000"/>
                <a:satMod val="325000"/>
                <a:alpha val="100000"/>
              </a:schemeClr>
            </a:solidFill>
            <a:roun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96" name="CustomShape 3"/>
          <p:cNvSpPr/>
          <p:nvPr/>
        </p:nvSpPr>
        <p:spPr>
          <a:xfrm rot="2315400">
            <a:off x="201960" y="1162800"/>
            <a:ext cx="1240560" cy="121500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97" name="CustomShape 4"/>
          <p:cNvSpPr/>
          <p:nvPr/>
        </p:nvSpPr>
        <p:spPr>
          <a:xfrm>
            <a:off x="1116720" y="0"/>
            <a:ext cx="8963640" cy="755928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98" name="CustomShape 5"/>
          <p:cNvSpPr/>
          <p:nvPr/>
        </p:nvSpPr>
        <p:spPr>
          <a:xfrm>
            <a:off x="1118880" y="0"/>
            <a:ext cx="80280" cy="7559280"/>
          </a:xfrm>
          <a:prstGeom prst="rect">
            <a:avLst/>
          </a:prstGeom>
          <a:solidFill>
            <a:schemeClr val="bg1"/>
          </a:solidFill>
          <a:ln>
            <a:noFill/>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99" name="PlaceHolder 6"/>
          <p:cNvSpPr>
            <a:spLocks noGrp="1"/>
          </p:cNvSpPr>
          <p:nvPr>
            <p:ph type="title"/>
          </p:nvPr>
        </p:nvSpPr>
        <p:spPr>
          <a:xfrm>
            <a:off x="1582560" y="302760"/>
            <a:ext cx="8265600" cy="1259640"/>
          </a:xfrm>
          <a:prstGeom prst="rect">
            <a:avLst/>
          </a:prstGeom>
        </p:spPr>
        <p:txBody>
          <a:bodyPr lIns="100800" tIns="50400" rIns="100800" bIns="50400" anchor="ctr"/>
          <a:lstStyle/>
          <a:p>
            <a:pPr>
              <a:lnSpc>
                <a:spcPct val="100000"/>
              </a:lnSpc>
            </a:pPr>
            <a:r>
              <a:rPr lang="en-US" sz="4700" b="0" strike="noStrike" spc="-1">
                <a:solidFill>
                  <a:srgbClr val="666666"/>
                </a:solidFill>
                <a:latin typeface="Gill Sans MT"/>
              </a:rPr>
              <a:t>Click to edit Master title style</a:t>
            </a:r>
            <a:endParaRPr lang="en-US" sz="4700" b="0" strike="noStrike" spc="-1">
              <a:solidFill>
                <a:srgbClr val="000000"/>
              </a:solidFill>
              <a:latin typeface="Gill Sans MT"/>
            </a:endParaRPr>
          </a:p>
        </p:txBody>
      </p:sp>
      <p:sp>
        <p:nvSpPr>
          <p:cNvPr id="100" name="PlaceHolder 7"/>
          <p:cNvSpPr>
            <a:spLocks noGrp="1"/>
          </p:cNvSpPr>
          <p:nvPr>
            <p:ph type="body"/>
          </p:nvPr>
        </p:nvSpPr>
        <p:spPr>
          <a:xfrm>
            <a:off x="1582560" y="1595880"/>
            <a:ext cx="8265600" cy="5291280"/>
          </a:xfrm>
          <a:prstGeom prst="rect">
            <a:avLst/>
          </a:prstGeom>
        </p:spPr>
        <p:txBody>
          <a:bodyPr lIns="100800" tIns="50400" rIns="100800" bIns="50400"/>
          <a:lstStyle/>
          <a:p>
            <a:pPr marL="403200" indent="-312120">
              <a:lnSpc>
                <a:spcPct val="100000"/>
              </a:lnSpc>
              <a:spcBef>
                <a:spcPts val="660"/>
              </a:spcBef>
              <a:buClr>
                <a:srgbClr val="FF388C"/>
              </a:buClr>
              <a:buSzPct val="80000"/>
              <a:buFont typeface="Wingdings 2" charset="2"/>
              <a:buChar char=""/>
            </a:pPr>
            <a:r>
              <a:rPr lang="en-US" sz="3500" b="0" strike="noStrike" spc="-1">
                <a:solidFill>
                  <a:srgbClr val="000000"/>
                </a:solidFill>
                <a:latin typeface="Gill Sans MT"/>
              </a:rPr>
              <a:t>Click to edit Master text styles</a:t>
            </a:r>
          </a:p>
          <a:p>
            <a:pPr marL="705600" lvl="1" indent="-261720">
              <a:lnSpc>
                <a:spcPct val="100000"/>
              </a:lnSpc>
              <a:spcBef>
                <a:spcPts val="607"/>
              </a:spcBef>
              <a:buClr>
                <a:srgbClr val="FF388C"/>
              </a:buClr>
              <a:buFont typeface="Verdana"/>
              <a:buChar char="◦"/>
            </a:pPr>
            <a:r>
              <a:rPr lang="en-US" sz="3100" b="0" strike="noStrike" spc="-1">
                <a:solidFill>
                  <a:srgbClr val="000000"/>
                </a:solidFill>
                <a:latin typeface="Gill Sans MT"/>
              </a:rPr>
              <a:t>Second level</a:t>
            </a:r>
          </a:p>
          <a:p>
            <a:pPr marL="977760" lvl="2" indent="-251640">
              <a:lnSpc>
                <a:spcPct val="100000"/>
              </a:lnSpc>
              <a:spcBef>
                <a:spcPts val="519"/>
              </a:spcBef>
              <a:buClr>
                <a:srgbClr val="E40059"/>
              </a:buClr>
              <a:buFont typeface="Wingdings 2" charset="2"/>
              <a:buChar char=""/>
            </a:pPr>
            <a:r>
              <a:rPr lang="en-US" sz="2600" b="0" strike="noStrike" spc="-1">
                <a:solidFill>
                  <a:srgbClr val="000000"/>
                </a:solidFill>
                <a:latin typeface="Gill Sans MT"/>
              </a:rPr>
              <a:t>Third level</a:t>
            </a:r>
          </a:p>
          <a:p>
            <a:pPr marL="1209600" lvl="3" indent="-191160">
              <a:lnSpc>
                <a:spcPct val="100000"/>
              </a:lnSpc>
              <a:spcBef>
                <a:spcPts val="439"/>
              </a:spcBef>
              <a:buClr>
                <a:srgbClr val="9C007F"/>
              </a:buClr>
              <a:buFont typeface="Wingdings 2" charset="2"/>
              <a:buChar char=""/>
            </a:pPr>
            <a:r>
              <a:rPr lang="en-US" sz="2200" b="0" strike="noStrike" spc="-1">
                <a:solidFill>
                  <a:srgbClr val="000000"/>
                </a:solidFill>
                <a:latin typeface="Gill Sans MT"/>
              </a:rPr>
              <a:t>Fourth level</a:t>
            </a:r>
          </a:p>
          <a:p>
            <a:pPr marL="1431360" lvl="4" indent="-201240">
              <a:lnSpc>
                <a:spcPct val="100000"/>
              </a:lnSpc>
              <a:spcBef>
                <a:spcPts val="439"/>
              </a:spcBef>
              <a:buClr>
                <a:srgbClr val="68007F"/>
              </a:buClr>
              <a:buFont typeface="Wingdings 2" charset="2"/>
              <a:buChar char=""/>
            </a:pPr>
            <a:r>
              <a:rPr lang="en-US" sz="2200" b="0" strike="noStrike" spc="-1">
                <a:solidFill>
                  <a:srgbClr val="000000"/>
                </a:solidFill>
                <a:latin typeface="Gill Sans MT"/>
              </a:rPr>
              <a:t>Fifth level</a:t>
            </a:r>
          </a:p>
        </p:txBody>
      </p:sp>
      <p:sp>
        <p:nvSpPr>
          <p:cNvPr id="101" name="PlaceHolder 8"/>
          <p:cNvSpPr>
            <a:spLocks noGrp="1"/>
          </p:cNvSpPr>
          <p:nvPr>
            <p:ph type="dt"/>
          </p:nvPr>
        </p:nvSpPr>
        <p:spPr>
          <a:xfrm>
            <a:off x="3948120" y="6950880"/>
            <a:ext cx="2351880" cy="524520"/>
          </a:xfrm>
          <a:prstGeom prst="rect">
            <a:avLst/>
          </a:prstGeom>
        </p:spPr>
        <p:txBody>
          <a:bodyPr lIns="100800" tIns="50400" rIns="100800" bIns="50400" anchor="b"/>
          <a:lstStyle/>
          <a:p>
            <a:pPr algn="r">
              <a:lnSpc>
                <a:spcPct val="100000"/>
              </a:lnSpc>
            </a:pPr>
            <a:fld id="{5FB450C7-B972-4A41-B65B-EC73F49D2B78}" type="datetime">
              <a:rPr lang="en-IN" sz="1300" b="0" strike="noStrike" spc="-1">
                <a:solidFill>
                  <a:srgbClr val="9B9B9B"/>
                </a:solidFill>
                <a:latin typeface="Gill Sans MT"/>
              </a:rPr>
              <a:t>16-01-2019</a:t>
            </a:fld>
            <a:endParaRPr lang="en-IN" sz="1300" b="0" strike="noStrike" spc="-1">
              <a:latin typeface="Times New Roman"/>
            </a:endParaRPr>
          </a:p>
        </p:txBody>
      </p:sp>
      <p:sp>
        <p:nvSpPr>
          <p:cNvPr id="102" name="PlaceHolder 9"/>
          <p:cNvSpPr>
            <a:spLocks noGrp="1"/>
          </p:cNvSpPr>
          <p:nvPr>
            <p:ph type="ftr"/>
          </p:nvPr>
        </p:nvSpPr>
        <p:spPr>
          <a:xfrm>
            <a:off x="6300360" y="6950880"/>
            <a:ext cx="3191760" cy="524520"/>
          </a:xfrm>
          <a:prstGeom prst="rect">
            <a:avLst/>
          </a:prstGeom>
        </p:spPr>
        <p:txBody>
          <a:bodyPr lIns="100800" tIns="50400" rIns="100800" bIns="50400" anchor="b"/>
          <a:lstStyle/>
          <a:p>
            <a:endParaRPr lang="en-IN" sz="2400" b="0" strike="noStrike" spc="-1">
              <a:latin typeface="Times New Roman"/>
            </a:endParaRPr>
          </a:p>
        </p:txBody>
      </p:sp>
      <p:sp>
        <p:nvSpPr>
          <p:cNvPr id="103" name="PlaceHolder 10"/>
          <p:cNvSpPr>
            <a:spLocks noGrp="1"/>
          </p:cNvSpPr>
          <p:nvPr>
            <p:ph type="sldNum"/>
          </p:nvPr>
        </p:nvSpPr>
        <p:spPr>
          <a:xfrm>
            <a:off x="9496080" y="6950880"/>
            <a:ext cx="503640" cy="524520"/>
          </a:xfrm>
          <a:prstGeom prst="rect">
            <a:avLst/>
          </a:prstGeom>
        </p:spPr>
        <p:txBody>
          <a:bodyPr lIns="100800" tIns="50400" rIns="100800" bIns="50400" anchor="b"/>
          <a:lstStyle/>
          <a:p>
            <a:pPr algn="ctr">
              <a:lnSpc>
                <a:spcPct val="100000"/>
              </a:lnSpc>
            </a:pPr>
            <a:fld id="{63575D72-9A11-4C49-92E6-CA4206E29A43}" type="slidenum">
              <a:rPr lang="en-IN" sz="1300" b="0" strike="noStrike" spc="-1">
                <a:solidFill>
                  <a:srgbClr val="9B9B9B"/>
                </a:solidFill>
                <a:latin typeface="Gill Sans MT"/>
              </a:rPr>
              <a:t>‹#›</a:t>
            </a:fld>
            <a:endParaRPr lang="en-IN"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61440" y="456840"/>
            <a:ext cx="9346320" cy="77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cap="all" spc="-1">
                <a:solidFill>
                  <a:srgbClr val="68007F"/>
                </a:solidFill>
                <a:latin typeface="Gill Sans MT"/>
              </a:rPr>
              <a:t>Aerial Traffic Monitoring using UAVs</a:t>
            </a:r>
            <a:endParaRPr lang="en-IN" sz="3600" b="0" strike="noStrike" spc="-1">
              <a:latin typeface="Arial"/>
            </a:endParaRPr>
          </a:p>
        </p:txBody>
      </p:sp>
      <p:sp>
        <p:nvSpPr>
          <p:cNvPr id="141" name="CustomShape 2"/>
          <p:cNvSpPr/>
          <p:nvPr/>
        </p:nvSpPr>
        <p:spPr>
          <a:xfrm>
            <a:off x="452520" y="4919400"/>
            <a:ext cx="2567520" cy="12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42" name="CustomShape 3"/>
          <p:cNvSpPr/>
          <p:nvPr/>
        </p:nvSpPr>
        <p:spPr>
          <a:xfrm>
            <a:off x="-289440" y="1843200"/>
            <a:ext cx="10369800" cy="440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E40059"/>
                </a:solidFill>
                <a:latin typeface="Arial"/>
                <a:ea typeface="DejaVu Sans"/>
              </a:rPr>
              <a:t>                         </a:t>
            </a:r>
            <a:r>
              <a:rPr lang="en-IN" sz="2400" b="1" strike="noStrike" cap="all" spc="-1">
                <a:solidFill>
                  <a:srgbClr val="68007F"/>
                </a:solidFill>
                <a:latin typeface="Arial"/>
                <a:ea typeface="DejaVu Sans"/>
              </a:rPr>
              <a:t>Technology Bucket</a:t>
            </a:r>
            <a:r>
              <a:rPr lang="en-IN" sz="2400" b="0" strike="noStrike" spc="-1">
                <a:solidFill>
                  <a:srgbClr val="000000"/>
                </a:solidFill>
                <a:latin typeface="Arial"/>
                <a:ea typeface="DejaVu Sans"/>
              </a:rPr>
              <a:t>: </a:t>
            </a:r>
            <a:r>
              <a:rPr lang="en-IN" sz="2400" b="1" strike="noStrike" spc="-1">
                <a:solidFill>
                  <a:srgbClr val="000000"/>
                </a:solidFill>
                <a:latin typeface="Arial"/>
                <a:ea typeface="DejaVu Sans"/>
              </a:rPr>
              <a:t>Robotics &amp; Drones   </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cap="all" spc="-1">
                <a:solidFill>
                  <a:srgbClr val="68007F"/>
                </a:solidFill>
                <a:latin typeface="Arial"/>
                <a:ea typeface="DejaVu Sans"/>
              </a:rPr>
              <a:t>                         Category</a:t>
            </a:r>
            <a:r>
              <a:rPr lang="en-IN" sz="2400" b="1" strike="noStrike" spc="-1">
                <a:solidFill>
                  <a:srgbClr val="000000"/>
                </a:solidFill>
                <a:latin typeface="Arial"/>
                <a:ea typeface="DejaVu Sans"/>
              </a:rPr>
              <a:t>: Software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C00000"/>
                </a:solidFill>
                <a:latin typeface="Arial"/>
                <a:ea typeface="DejaVu Sans"/>
              </a:rPr>
              <a:t>                         </a:t>
            </a:r>
            <a:r>
              <a:rPr lang="en-IN" sz="2400" b="1" strike="noStrike" cap="all" spc="-1">
                <a:solidFill>
                  <a:srgbClr val="68007F"/>
                </a:solidFill>
                <a:latin typeface="Arial"/>
                <a:ea typeface="DejaVu Sans"/>
              </a:rPr>
              <a:t>Company Name</a:t>
            </a:r>
            <a:r>
              <a:rPr lang="en-IN" sz="2400" b="1" strike="noStrike" spc="-1">
                <a:solidFill>
                  <a:srgbClr val="000000"/>
                </a:solidFill>
                <a:latin typeface="Arial"/>
                <a:ea typeface="DejaVu Sans"/>
              </a:rPr>
              <a:t>: MathWorks India Pvt Ltd   </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E40059"/>
                </a:solidFill>
                <a:latin typeface="Arial"/>
                <a:ea typeface="DejaVu Sans"/>
              </a:rPr>
              <a:t>                         </a:t>
            </a:r>
            <a:r>
              <a:rPr lang="en-IN" sz="2400" b="1" strike="noStrike" cap="all" spc="-1">
                <a:solidFill>
                  <a:srgbClr val="68007F"/>
                </a:solidFill>
                <a:latin typeface="Arial"/>
                <a:ea typeface="DejaVu Sans"/>
              </a:rPr>
              <a:t>Problem Code</a:t>
            </a:r>
            <a:r>
              <a:rPr lang="en-IN" sz="2400" b="1" strike="noStrike" spc="-1">
                <a:solidFill>
                  <a:srgbClr val="000000"/>
                </a:solidFill>
                <a:latin typeface="Arial"/>
                <a:ea typeface="DejaVu Sans"/>
              </a:rPr>
              <a:t>: AG1</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C00000"/>
                </a:solidFill>
                <a:latin typeface="Arial"/>
                <a:ea typeface="DejaVu Sans"/>
              </a:rPr>
              <a:t>                         </a:t>
            </a:r>
            <a:r>
              <a:rPr lang="en-IN" sz="2400" b="1" strike="noStrike" cap="all" spc="-1">
                <a:solidFill>
                  <a:srgbClr val="68007F"/>
                </a:solidFill>
                <a:latin typeface="Arial"/>
                <a:ea typeface="DejaVu Sans"/>
              </a:rPr>
              <a:t>Team Leader Name</a:t>
            </a:r>
            <a:r>
              <a:rPr lang="en-IN" sz="2400" b="1" strike="noStrike" spc="-1">
                <a:solidFill>
                  <a:srgbClr val="000000"/>
                </a:solidFill>
                <a:latin typeface="Arial"/>
                <a:ea typeface="DejaVu Sans"/>
              </a:rPr>
              <a:t>: Kopparti Sai Srinivas   </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E40059"/>
                </a:solidFill>
                <a:latin typeface="Arial"/>
                <a:ea typeface="DejaVu Sans"/>
              </a:rPr>
              <a:t>                         </a:t>
            </a:r>
            <a:r>
              <a:rPr lang="en-IN" sz="2400" b="1" strike="noStrike" cap="all" spc="-1">
                <a:solidFill>
                  <a:srgbClr val="68007F"/>
                </a:solidFill>
                <a:latin typeface="Arial"/>
                <a:ea typeface="DejaVu Sans"/>
              </a:rPr>
              <a:t>College Code</a:t>
            </a:r>
            <a:r>
              <a:rPr lang="en-IN" sz="2400" b="1" strike="noStrike" spc="-1">
                <a:solidFill>
                  <a:srgbClr val="000000"/>
                </a:solidFill>
                <a:latin typeface="Arial"/>
                <a:ea typeface="DejaVu Sans"/>
              </a:rPr>
              <a:t>: 1-3515861256</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04000" y="0"/>
            <a:ext cx="9576360" cy="117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cap="all" spc="-1">
                <a:solidFill>
                  <a:srgbClr val="00823B"/>
                </a:solidFill>
                <a:latin typeface="Arial"/>
                <a:ea typeface="DejaVu Sans"/>
              </a:rPr>
              <a:t>Idea/Solution/Prototype</a:t>
            </a:r>
            <a:endParaRPr lang="en-IN" sz="4400" b="0" strike="noStrike" spc="-1">
              <a:latin typeface="Arial"/>
            </a:endParaRPr>
          </a:p>
        </p:txBody>
      </p:sp>
      <p:sp>
        <p:nvSpPr>
          <p:cNvPr id="144" name="CustomShape 2"/>
          <p:cNvSpPr/>
          <p:nvPr/>
        </p:nvSpPr>
        <p:spPr>
          <a:xfrm>
            <a:off x="1222920" y="1072959"/>
            <a:ext cx="9067320" cy="22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pc="-1" dirty="0">
                <a:solidFill>
                  <a:srgbClr val="000000"/>
                </a:solidFill>
              </a:rPr>
              <a:t>Video from drone is fed as input to pre-trained model designed using OpenCV, CNN and KNN for clustering and counting objects. Object count(vehicles, pot holes) is mapped to GPS co-ordinates. A density map is created using this object count depending on GPS co-ordinates of drone at that time for pot holes, vehicles etc. Data from sensors like pollution sensor(MQ 135), humidity and temperature sensor(DHT 22), GPS module is sent using IoT(MQTT) to computer and visual graphs and charts are provided using Mat Lab. All the data is logged in a NoSQL database for feasibility and future use.</a:t>
            </a:r>
            <a:endParaRPr lang="en-IN" spc="-1" dirty="0"/>
          </a:p>
        </p:txBody>
      </p:sp>
      <p:sp>
        <p:nvSpPr>
          <p:cNvPr id="145" name="CustomShape 3"/>
          <p:cNvSpPr/>
          <p:nvPr/>
        </p:nvSpPr>
        <p:spPr>
          <a:xfrm>
            <a:off x="0" y="3327120"/>
            <a:ext cx="87966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cap="all" spc="-1">
                <a:solidFill>
                  <a:srgbClr val="00823B"/>
                </a:solidFill>
                <a:latin typeface="Arial"/>
                <a:ea typeface="DejaVu Sans"/>
              </a:rPr>
              <a:t>Technology Stack</a:t>
            </a:r>
            <a:endParaRPr lang="en-IN" sz="3600" b="0" strike="noStrike" spc="-1">
              <a:latin typeface="Arial"/>
            </a:endParaRPr>
          </a:p>
        </p:txBody>
      </p:sp>
      <p:sp>
        <p:nvSpPr>
          <p:cNvPr id="146" name="CustomShape 4"/>
          <p:cNvSpPr/>
          <p:nvPr/>
        </p:nvSpPr>
        <p:spPr>
          <a:xfrm>
            <a:off x="5974621" y="4342320"/>
            <a:ext cx="343620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Mat lab</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Tensor flow  API for Mat lab</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OpenCV</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Matplotlib Library </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NoSQL Database</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Google Map  API</a:t>
            </a:r>
            <a:endParaRPr lang="en-IN" sz="1800" strike="noStrike" spc="-1" dirty="0">
              <a:latin typeface="Arial"/>
            </a:endParaRPr>
          </a:p>
          <a:p>
            <a:pPr>
              <a:lnSpc>
                <a:spcPct val="100000"/>
              </a:lnSpc>
            </a:pPr>
            <a:endParaRPr lang="en-IN" sz="1800" strike="noStrike" spc="-1" dirty="0">
              <a:latin typeface="Arial"/>
            </a:endParaRPr>
          </a:p>
          <a:p>
            <a:pPr>
              <a:lnSpc>
                <a:spcPct val="100000"/>
              </a:lnSpc>
            </a:pPr>
            <a:endParaRPr lang="en-IN" sz="1800" strike="noStrike" spc="-1" dirty="0">
              <a:latin typeface="Arial"/>
            </a:endParaRPr>
          </a:p>
        </p:txBody>
      </p:sp>
      <p:sp>
        <p:nvSpPr>
          <p:cNvPr id="147" name="CustomShape 5"/>
          <p:cNvSpPr/>
          <p:nvPr/>
        </p:nvSpPr>
        <p:spPr>
          <a:xfrm>
            <a:off x="1026265" y="4430478"/>
            <a:ext cx="376740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5640">
              <a:lnSpc>
                <a:spcPct val="100000"/>
              </a:lnSpc>
              <a:buClr>
                <a:srgbClr val="000000"/>
              </a:buClr>
              <a:buFont typeface="Arial"/>
              <a:buChar char="•"/>
            </a:pPr>
            <a:r>
              <a:rPr lang="en-IN" sz="1800" strike="noStrike" spc="-1" dirty="0">
                <a:solidFill>
                  <a:srgbClr val="000000"/>
                </a:solidFill>
                <a:latin typeface="Arial"/>
                <a:ea typeface="DejaVu Sans"/>
              </a:rPr>
              <a:t>Dht22-Moisture and Humidity     Sensor</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MQ-135-Air Quality Sensor</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GPS module</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RTC (Real Time Clock) Unit</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Quad band GSM/GPRS Module</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Microcontroller Unit(MCU)</a:t>
            </a:r>
            <a:endParaRPr lang="en-IN" sz="1800" strike="noStrike" spc="-1" dirty="0">
              <a:latin typeface="Arial"/>
            </a:endParaRPr>
          </a:p>
          <a:p>
            <a:pPr>
              <a:lnSpc>
                <a:spcPct val="100000"/>
              </a:lnSpc>
            </a:pPr>
            <a:endParaRPr lang="en-IN" sz="1800" strike="noStrike" spc="-1" dirty="0">
              <a:latin typeface="Arial"/>
            </a:endParaRPr>
          </a:p>
        </p:txBody>
      </p:sp>
      <p:sp>
        <p:nvSpPr>
          <p:cNvPr id="148" name="CustomShape 6"/>
          <p:cNvSpPr/>
          <p:nvPr/>
        </p:nvSpPr>
        <p:spPr>
          <a:xfrm>
            <a:off x="1822680" y="3965760"/>
            <a:ext cx="2064240" cy="3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cap="all" spc="-1" dirty="0">
                <a:solidFill>
                  <a:srgbClr val="00823B"/>
                </a:solidFill>
                <a:latin typeface="Arial"/>
                <a:ea typeface="DejaVu Sans"/>
              </a:rPr>
              <a:t>Hardware</a:t>
            </a:r>
            <a:endParaRPr lang="en-IN" sz="2400" b="0" strike="noStrike" spc="-1" dirty="0">
              <a:latin typeface="Arial"/>
            </a:endParaRPr>
          </a:p>
        </p:txBody>
      </p:sp>
      <p:sp>
        <p:nvSpPr>
          <p:cNvPr id="149" name="CustomShape 7"/>
          <p:cNvSpPr/>
          <p:nvPr/>
        </p:nvSpPr>
        <p:spPr>
          <a:xfrm>
            <a:off x="6193706" y="3965760"/>
            <a:ext cx="2382480" cy="3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cap="all" spc="-1" dirty="0">
                <a:solidFill>
                  <a:srgbClr val="00823B"/>
                </a:solidFill>
                <a:latin typeface="Arial"/>
                <a:ea typeface="DejaVu Sans"/>
              </a:rPr>
              <a:t>Software</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739160" y="1029960"/>
            <a:ext cx="1172160" cy="71640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Video Data</a:t>
            </a:r>
            <a:endParaRPr lang="en-IN" sz="1800" b="0" strike="noStrike" spc="-1" dirty="0">
              <a:solidFill>
                <a:schemeClr val="bg1"/>
              </a:solidFill>
              <a:latin typeface="Arial"/>
            </a:endParaRPr>
          </a:p>
        </p:txBody>
      </p:sp>
      <p:sp>
        <p:nvSpPr>
          <p:cNvPr id="151" name="CustomShape 2"/>
          <p:cNvSpPr/>
          <p:nvPr/>
        </p:nvSpPr>
        <p:spPr>
          <a:xfrm>
            <a:off x="6662880" y="1029960"/>
            <a:ext cx="1384920" cy="106128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Sensor Data</a:t>
            </a:r>
            <a:endParaRPr lang="en-IN" sz="1800" b="0" strike="noStrike" spc="-1" dirty="0">
              <a:solidFill>
                <a:schemeClr val="bg1"/>
              </a:solidFill>
              <a:latin typeface="Arial"/>
            </a:endParaRPr>
          </a:p>
        </p:txBody>
      </p:sp>
      <p:sp>
        <p:nvSpPr>
          <p:cNvPr id="152" name="CustomShape 3"/>
          <p:cNvSpPr/>
          <p:nvPr/>
        </p:nvSpPr>
        <p:spPr>
          <a:xfrm>
            <a:off x="1591920" y="1944000"/>
            <a:ext cx="145008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Image Processing using ML</a:t>
            </a:r>
            <a:endParaRPr lang="en-IN" sz="1800" b="0" strike="noStrike" spc="-1" dirty="0">
              <a:solidFill>
                <a:schemeClr val="bg1"/>
              </a:solidFill>
              <a:latin typeface="Arial"/>
            </a:endParaRPr>
          </a:p>
        </p:txBody>
      </p:sp>
      <p:sp>
        <p:nvSpPr>
          <p:cNvPr id="153" name="CustomShape 4"/>
          <p:cNvSpPr/>
          <p:nvPr/>
        </p:nvSpPr>
        <p:spPr>
          <a:xfrm>
            <a:off x="304200" y="4421880"/>
            <a:ext cx="116136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Pot Hole</a:t>
            </a:r>
            <a:endParaRPr lang="en-IN" sz="1800" b="0" strike="noStrike" spc="-1" dirty="0">
              <a:solidFill>
                <a:schemeClr val="bg1"/>
              </a:solidFill>
              <a:latin typeface="Arial"/>
            </a:endParaRPr>
          </a:p>
        </p:txBody>
      </p:sp>
      <p:sp>
        <p:nvSpPr>
          <p:cNvPr id="154" name="CustomShape 5"/>
          <p:cNvSpPr/>
          <p:nvPr/>
        </p:nvSpPr>
        <p:spPr>
          <a:xfrm>
            <a:off x="1739160" y="4421880"/>
            <a:ext cx="114264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Vehicles</a:t>
            </a:r>
            <a:endParaRPr lang="en-IN" sz="1800" b="0" strike="noStrike" spc="-1" dirty="0">
              <a:solidFill>
                <a:schemeClr val="bg1"/>
              </a:solidFill>
              <a:latin typeface="Arial"/>
            </a:endParaRPr>
          </a:p>
        </p:txBody>
      </p:sp>
      <p:sp>
        <p:nvSpPr>
          <p:cNvPr id="155" name="CustomShape 6"/>
          <p:cNvSpPr/>
          <p:nvPr/>
        </p:nvSpPr>
        <p:spPr>
          <a:xfrm>
            <a:off x="8785080" y="2466000"/>
            <a:ext cx="1021320" cy="68796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GPS</a:t>
            </a:r>
            <a:endParaRPr lang="en-IN" sz="1800" b="0" strike="noStrike" spc="-1" dirty="0">
              <a:solidFill>
                <a:schemeClr val="bg1"/>
              </a:solidFill>
              <a:latin typeface="Arial"/>
            </a:endParaRPr>
          </a:p>
        </p:txBody>
      </p:sp>
      <p:sp>
        <p:nvSpPr>
          <p:cNvPr id="156" name="CustomShape 7"/>
          <p:cNvSpPr/>
          <p:nvPr/>
        </p:nvSpPr>
        <p:spPr>
          <a:xfrm>
            <a:off x="5837760" y="2455560"/>
            <a:ext cx="1137240" cy="68796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Pollution</a:t>
            </a:r>
            <a:endParaRPr lang="en-IN" sz="1800" b="0" strike="noStrike" spc="-1" dirty="0">
              <a:solidFill>
                <a:schemeClr val="bg1"/>
              </a:solidFill>
              <a:latin typeface="Arial"/>
            </a:endParaRPr>
          </a:p>
        </p:txBody>
      </p:sp>
      <p:sp>
        <p:nvSpPr>
          <p:cNvPr id="157" name="CustomShape 8"/>
          <p:cNvSpPr/>
          <p:nvPr/>
        </p:nvSpPr>
        <p:spPr>
          <a:xfrm>
            <a:off x="3834360" y="2455560"/>
            <a:ext cx="1569960" cy="68796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Temperature</a:t>
            </a:r>
            <a:endParaRPr lang="en-IN" sz="1800" b="0" strike="noStrike" spc="-1" dirty="0">
              <a:solidFill>
                <a:schemeClr val="bg1"/>
              </a:solidFill>
              <a:latin typeface="Arial"/>
            </a:endParaRPr>
          </a:p>
        </p:txBody>
      </p:sp>
      <p:sp>
        <p:nvSpPr>
          <p:cNvPr id="158" name="CustomShape 9"/>
          <p:cNvSpPr/>
          <p:nvPr/>
        </p:nvSpPr>
        <p:spPr>
          <a:xfrm>
            <a:off x="1591920" y="3119760"/>
            <a:ext cx="145008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Clustered  Data</a:t>
            </a:r>
            <a:endParaRPr lang="en-IN" sz="1800" b="0" strike="noStrike" spc="-1" dirty="0">
              <a:solidFill>
                <a:schemeClr val="bg1"/>
              </a:solidFill>
              <a:latin typeface="Arial"/>
            </a:endParaRPr>
          </a:p>
        </p:txBody>
      </p:sp>
      <p:sp>
        <p:nvSpPr>
          <p:cNvPr id="159" name="CustomShape 10"/>
          <p:cNvSpPr/>
          <p:nvPr/>
        </p:nvSpPr>
        <p:spPr>
          <a:xfrm>
            <a:off x="3132360" y="4415400"/>
            <a:ext cx="140328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Ambulance</a:t>
            </a:r>
            <a:endParaRPr lang="en-IN" sz="1800" b="0" strike="noStrike" spc="-1" dirty="0">
              <a:solidFill>
                <a:schemeClr val="bg1"/>
              </a:solidFill>
              <a:latin typeface="Arial"/>
            </a:endParaRPr>
          </a:p>
        </p:txBody>
      </p:sp>
      <p:sp>
        <p:nvSpPr>
          <p:cNvPr id="160" name="CustomShape 11"/>
          <p:cNvSpPr/>
          <p:nvPr/>
        </p:nvSpPr>
        <p:spPr>
          <a:xfrm>
            <a:off x="6449040" y="5709960"/>
            <a:ext cx="1640880" cy="89244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Vehicle Density Map</a:t>
            </a:r>
            <a:endParaRPr lang="en-IN" sz="1800" b="0" strike="noStrike" spc="-1" dirty="0">
              <a:solidFill>
                <a:schemeClr val="bg1"/>
              </a:solidFill>
              <a:latin typeface="Arial"/>
            </a:endParaRPr>
          </a:p>
        </p:txBody>
      </p:sp>
      <p:sp>
        <p:nvSpPr>
          <p:cNvPr id="161" name="CustomShape 12"/>
          <p:cNvSpPr/>
          <p:nvPr/>
        </p:nvSpPr>
        <p:spPr>
          <a:xfrm>
            <a:off x="6406920" y="4605840"/>
            <a:ext cx="164088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Pot hole Density Map</a:t>
            </a:r>
            <a:endParaRPr lang="en-IN" sz="1800" b="0" strike="noStrike" spc="-1" dirty="0">
              <a:solidFill>
                <a:schemeClr val="bg1"/>
              </a:solidFill>
              <a:latin typeface="Arial"/>
            </a:endParaRPr>
          </a:p>
        </p:txBody>
      </p:sp>
      <p:sp>
        <p:nvSpPr>
          <p:cNvPr id="162" name="CustomShape 13"/>
          <p:cNvSpPr/>
          <p:nvPr/>
        </p:nvSpPr>
        <p:spPr>
          <a:xfrm>
            <a:off x="7355520" y="2459880"/>
            <a:ext cx="1137240" cy="68796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Humidity</a:t>
            </a:r>
            <a:endParaRPr lang="en-IN" sz="1800" b="0" strike="noStrike" spc="-1" dirty="0">
              <a:solidFill>
                <a:schemeClr val="bg1"/>
              </a:solidFill>
              <a:latin typeface="Arial"/>
            </a:endParaRPr>
          </a:p>
        </p:txBody>
      </p:sp>
      <p:sp>
        <p:nvSpPr>
          <p:cNvPr id="166" name="CustomShape 17"/>
          <p:cNvSpPr/>
          <p:nvPr/>
        </p:nvSpPr>
        <p:spPr>
          <a:xfrm>
            <a:off x="3952080" y="3499920"/>
            <a:ext cx="4372920" cy="68796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Visualization</a:t>
            </a:r>
            <a:endParaRPr lang="en-IN" sz="1800" b="0" strike="noStrike" spc="-1" dirty="0">
              <a:solidFill>
                <a:schemeClr val="bg1"/>
              </a:solidFill>
              <a:latin typeface="Arial"/>
            </a:endParaRPr>
          </a:p>
        </p:txBody>
      </p:sp>
      <p:sp>
        <p:nvSpPr>
          <p:cNvPr id="167" name="CustomShape 18"/>
          <p:cNvSpPr/>
          <p:nvPr/>
        </p:nvSpPr>
        <p:spPr>
          <a:xfrm>
            <a:off x="8755105" y="5092740"/>
            <a:ext cx="1021320" cy="913320"/>
          </a:xfrm>
          <a:prstGeom prst="rect">
            <a:avLst/>
          </a:prstGeom>
          <a:solidFill>
            <a:srgbClr val="00B0F0"/>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dirty="0">
                <a:solidFill>
                  <a:schemeClr val="bg1"/>
                </a:solidFill>
                <a:latin typeface="Arial"/>
                <a:ea typeface="DejaVu Sans"/>
              </a:rPr>
              <a:t>Google Map API</a:t>
            </a:r>
            <a:endParaRPr lang="en-IN" sz="1800" b="0" strike="noStrike" spc="-1" dirty="0">
              <a:solidFill>
                <a:schemeClr val="bg1"/>
              </a:solidFill>
              <a:latin typeface="Arial"/>
            </a:endParaRPr>
          </a:p>
        </p:txBody>
      </p:sp>
      <p:sp>
        <p:nvSpPr>
          <p:cNvPr id="168" name="CustomShape 19"/>
          <p:cNvSpPr/>
          <p:nvPr/>
        </p:nvSpPr>
        <p:spPr>
          <a:xfrm>
            <a:off x="0" y="6911280"/>
            <a:ext cx="7525800" cy="3643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marL="457200" indent="-456480">
              <a:lnSpc>
                <a:spcPct val="100000"/>
              </a:lnSpc>
              <a:buClr>
                <a:srgbClr val="000000"/>
              </a:buClr>
              <a:buFont typeface="Wingdings" charset="2"/>
              <a:buChar char=""/>
            </a:pPr>
            <a:r>
              <a:rPr lang="en-IN" sz="1800" b="1" strike="noStrike" spc="-1">
                <a:solidFill>
                  <a:srgbClr val="000000"/>
                </a:solidFill>
                <a:latin typeface="Arial"/>
                <a:ea typeface="DejaVu Sans"/>
              </a:rPr>
              <a:t>All Data is logged in NoSQL Database for future use.</a:t>
            </a:r>
            <a:endParaRPr lang="en-IN" sz="1800" b="0" strike="noStrike" spc="-1">
              <a:latin typeface="Arial"/>
            </a:endParaRPr>
          </a:p>
        </p:txBody>
      </p:sp>
      <p:sp>
        <p:nvSpPr>
          <p:cNvPr id="169" name="CustomShape 20"/>
          <p:cNvSpPr/>
          <p:nvPr/>
        </p:nvSpPr>
        <p:spPr>
          <a:xfrm rot="5400000">
            <a:off x="5806440" y="905040"/>
            <a:ext cx="362880" cy="273528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0" name="CustomShape 21"/>
          <p:cNvSpPr/>
          <p:nvPr/>
        </p:nvSpPr>
        <p:spPr>
          <a:xfrm rot="5400000">
            <a:off x="6699960" y="1799280"/>
            <a:ext cx="362880" cy="94788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1" name="CustomShape 22"/>
          <p:cNvSpPr/>
          <p:nvPr/>
        </p:nvSpPr>
        <p:spPr>
          <a:xfrm rot="16200000" flipH="1">
            <a:off x="8138880" y="1308600"/>
            <a:ext cx="373320" cy="194004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2" name="CustomShape 23"/>
          <p:cNvSpPr/>
          <p:nvPr/>
        </p:nvSpPr>
        <p:spPr>
          <a:xfrm rot="16200000" flipH="1">
            <a:off x="7455960" y="1991160"/>
            <a:ext cx="367200" cy="56844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3" name="CustomShape 24"/>
          <p:cNvSpPr/>
          <p:nvPr/>
        </p:nvSpPr>
        <p:spPr>
          <a:xfrm rot="16200000" flipH="1">
            <a:off x="3969360" y="3677040"/>
            <a:ext cx="820440" cy="4137480"/>
          </a:xfrm>
          <a:prstGeom prst="bentConnector2">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4" name="CustomShape 25"/>
          <p:cNvSpPr/>
          <p:nvPr/>
        </p:nvSpPr>
        <p:spPr>
          <a:xfrm rot="5400000" flipH="1" flipV="1">
            <a:off x="3509640" y="2436840"/>
            <a:ext cx="272160" cy="5520960"/>
          </a:xfrm>
          <a:prstGeom prst="bentConnector4">
            <a:avLst>
              <a:gd name="adj1" fmla="val -83734"/>
              <a:gd name="adj2" fmla="val 72402"/>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5" name="CustomShape 26"/>
          <p:cNvSpPr/>
          <p:nvPr/>
        </p:nvSpPr>
        <p:spPr>
          <a:xfrm rot="10800000">
            <a:off x="8047799" y="5092740"/>
            <a:ext cx="707305" cy="46728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6" name="CustomShape 27"/>
          <p:cNvSpPr/>
          <p:nvPr/>
        </p:nvSpPr>
        <p:spPr>
          <a:xfrm rot="10800000" flipV="1">
            <a:off x="8089920" y="5560021"/>
            <a:ext cx="665184" cy="595979"/>
          </a:xfrm>
          <a:prstGeom prst="bentConnector3">
            <a:avLst>
              <a:gd name="adj1" fmla="val 53611"/>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77" name="CustomShape 28"/>
          <p:cNvSpPr/>
          <p:nvPr/>
        </p:nvSpPr>
        <p:spPr>
          <a:xfrm rot="5400000">
            <a:off x="8287560" y="4052700"/>
            <a:ext cx="1906380" cy="110700"/>
          </a:xfrm>
          <a:prstGeom prst="bentConnector3">
            <a:avLst>
              <a:gd name="adj1" fmla="val 50000"/>
            </a:avLst>
          </a:pr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83" name="CustomShape 34"/>
          <p:cNvSpPr/>
          <p:nvPr/>
        </p:nvSpPr>
        <p:spPr>
          <a:xfrm>
            <a:off x="2841840" y="227160"/>
            <a:ext cx="49514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4000" b="1" strike="noStrike" spc="-1">
                <a:solidFill>
                  <a:srgbClr val="000000"/>
                </a:solidFill>
                <a:latin typeface="Gill Sans MT"/>
              </a:rPr>
              <a:t>BLOCK DIAGRAM</a:t>
            </a:r>
            <a:endParaRPr lang="en-IN" sz="4000" b="0" strike="noStrike" spc="-1">
              <a:latin typeface="Arial"/>
            </a:endParaRPr>
          </a:p>
        </p:txBody>
      </p:sp>
      <p:cxnSp>
        <p:nvCxnSpPr>
          <p:cNvPr id="3" name="Straight Arrow Connector 2">
            <a:extLst>
              <a:ext uri="{FF2B5EF4-FFF2-40B4-BE49-F238E27FC236}">
                <a16:creationId xmlns:a16="http://schemas.microsoft.com/office/drawing/2014/main" id="{64D62EA7-01BF-4735-8F56-345793D74E15}"/>
              </a:ext>
            </a:extLst>
          </p:cNvPr>
          <p:cNvCxnSpPr>
            <a:cxnSpLocks/>
            <a:stCxn id="158" idx="2"/>
            <a:endCxn id="154" idx="0"/>
          </p:cNvCxnSpPr>
          <p:nvPr/>
        </p:nvCxnSpPr>
        <p:spPr>
          <a:xfrm flipH="1">
            <a:off x="2310480" y="4033080"/>
            <a:ext cx="6480" cy="38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1624D0C-D26E-4DBE-AB62-E8DD218C42AC}"/>
              </a:ext>
            </a:extLst>
          </p:cNvPr>
          <p:cNvCxnSpPr>
            <a:cxnSpLocks/>
            <a:stCxn id="158" idx="2"/>
            <a:endCxn id="153" idx="0"/>
          </p:cNvCxnSpPr>
          <p:nvPr/>
        </p:nvCxnSpPr>
        <p:spPr>
          <a:xfrm rot="5400000">
            <a:off x="1406520" y="3511440"/>
            <a:ext cx="388800" cy="14320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F04E6EC-BF3D-4251-BC2C-D3756EB68393}"/>
              </a:ext>
            </a:extLst>
          </p:cNvPr>
          <p:cNvCxnSpPr>
            <a:cxnSpLocks/>
            <a:stCxn id="158" idx="2"/>
            <a:endCxn id="159" idx="0"/>
          </p:cNvCxnSpPr>
          <p:nvPr/>
        </p:nvCxnSpPr>
        <p:spPr>
          <a:xfrm rot="16200000" flipH="1">
            <a:off x="2884320" y="3465720"/>
            <a:ext cx="382320" cy="1517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45705E-A1B6-4D2D-A51C-E1DBE08FC00B}"/>
              </a:ext>
            </a:extLst>
          </p:cNvPr>
          <p:cNvCxnSpPr>
            <a:cxnSpLocks/>
            <a:stCxn id="157" idx="2"/>
          </p:cNvCxnSpPr>
          <p:nvPr/>
        </p:nvCxnSpPr>
        <p:spPr>
          <a:xfrm>
            <a:off x="4619340" y="3143520"/>
            <a:ext cx="900" cy="30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F9B1F2-9D46-4A0E-9ED8-3C7D77A7EF7E}"/>
              </a:ext>
            </a:extLst>
          </p:cNvPr>
          <p:cNvCxnSpPr>
            <a:cxnSpLocks/>
            <a:stCxn id="156" idx="2"/>
          </p:cNvCxnSpPr>
          <p:nvPr/>
        </p:nvCxnSpPr>
        <p:spPr>
          <a:xfrm flipH="1">
            <a:off x="6406200" y="3143520"/>
            <a:ext cx="180" cy="31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03763-680B-4590-AB6F-7F5E67C852CC}"/>
              </a:ext>
            </a:extLst>
          </p:cNvPr>
          <p:cNvCxnSpPr>
            <a:cxnSpLocks/>
            <a:stCxn id="162" idx="2"/>
          </p:cNvCxnSpPr>
          <p:nvPr/>
        </p:nvCxnSpPr>
        <p:spPr>
          <a:xfrm flipH="1">
            <a:off x="7923780" y="3147840"/>
            <a:ext cx="360" cy="30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DD8A459-3EC3-4B93-A011-8C3D31852936}"/>
              </a:ext>
            </a:extLst>
          </p:cNvPr>
          <p:cNvCxnSpPr>
            <a:cxnSpLocks/>
            <a:stCxn id="150" idx="2"/>
            <a:endCxn id="152" idx="0"/>
          </p:cNvCxnSpPr>
          <p:nvPr/>
        </p:nvCxnSpPr>
        <p:spPr>
          <a:xfrm flipH="1">
            <a:off x="2316960" y="1746360"/>
            <a:ext cx="8280" cy="19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B6D87ABB-5B5F-4C9F-9E2C-D08BE13E1F1D}"/>
              </a:ext>
            </a:extLst>
          </p:cNvPr>
          <p:cNvCxnSpPr>
            <a:cxnSpLocks/>
            <a:stCxn id="152" idx="2"/>
            <a:endCxn id="158" idx="0"/>
          </p:cNvCxnSpPr>
          <p:nvPr/>
        </p:nvCxnSpPr>
        <p:spPr>
          <a:xfrm>
            <a:off x="2316960" y="2857320"/>
            <a:ext cx="0" cy="26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255400" y="281160"/>
            <a:ext cx="508968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400" b="1" strike="noStrike" cap="all" spc="-1" dirty="0">
                <a:solidFill>
                  <a:srgbClr val="FE3076"/>
                </a:solidFill>
                <a:latin typeface="Arial"/>
              </a:rPr>
              <a:t>     USE CASEs</a:t>
            </a:r>
            <a:endParaRPr lang="en-IN" sz="4400" b="0" strike="noStrike" spc="-1" dirty="0">
              <a:latin typeface="Arial"/>
            </a:endParaRPr>
          </a:p>
        </p:txBody>
      </p:sp>
      <p:sp>
        <p:nvSpPr>
          <p:cNvPr id="185" name="CustomShape 2"/>
          <p:cNvSpPr/>
          <p:nvPr/>
        </p:nvSpPr>
        <p:spPr>
          <a:xfrm>
            <a:off x="1137636" y="1023840"/>
            <a:ext cx="8827774" cy="25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5640">
              <a:lnSpc>
                <a:spcPct val="100000"/>
              </a:lnSpc>
              <a:buClr>
                <a:srgbClr val="000000"/>
              </a:buClr>
              <a:buFont typeface="Arial"/>
              <a:buChar char="•"/>
            </a:pPr>
            <a:r>
              <a:rPr lang="en-IN" sz="1800" strike="noStrike" spc="-1" dirty="0">
                <a:solidFill>
                  <a:srgbClr val="000000"/>
                </a:solidFill>
                <a:latin typeface="Arial"/>
                <a:ea typeface="DejaVu Sans"/>
              </a:rPr>
              <a:t>The processed data is used to predict the traffic density in a region and this information can be used for controlling the traffic flow at </a:t>
            </a:r>
            <a:r>
              <a:rPr lang="en-IN" spc="-1" dirty="0">
                <a:solidFill>
                  <a:srgbClr val="000000"/>
                </a:solidFill>
                <a:latin typeface="Arial"/>
                <a:ea typeface="DejaVu Sans"/>
              </a:rPr>
              <a:t>a</a:t>
            </a:r>
            <a:r>
              <a:rPr lang="en-IN" sz="1800" strike="noStrike" spc="-1" dirty="0">
                <a:solidFill>
                  <a:srgbClr val="000000"/>
                </a:solidFill>
                <a:latin typeface="Arial"/>
                <a:ea typeface="DejaVu Sans"/>
              </a:rPr>
              <a:t> junction by managing traffic lights based on the density. Further this data can even be used by ML and AI system for preventing various traffic problems.</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The sensor data collected can be used in taking necessary measures based on the      Pollution levels in a region.</a:t>
            </a:r>
            <a:endParaRPr lang="en-IN" sz="1800" strike="noStrike" spc="-1" dirty="0">
              <a:latin typeface="Arial"/>
            </a:endParaRPr>
          </a:p>
          <a:p>
            <a:pPr indent="-216000">
              <a:lnSpc>
                <a:spcPct val="100000"/>
              </a:lnSpc>
              <a:buClr>
                <a:srgbClr val="000000"/>
              </a:buClr>
              <a:buFont typeface="Arial"/>
              <a:buChar char="•"/>
            </a:pPr>
            <a:r>
              <a:rPr lang="en-IN" spc="-1" dirty="0">
                <a:solidFill>
                  <a:srgbClr val="000000"/>
                </a:solidFill>
              </a:rPr>
              <a:t>If any emergency service vehicle is stuck in the traffic based on predictions of ML, it’ll be forwarded to concerned authorities for taking appropriate actions.</a:t>
            </a:r>
            <a:endParaRPr lang="en-IN" spc="-1" dirty="0"/>
          </a:p>
          <a:p>
            <a:pPr>
              <a:lnSpc>
                <a:spcPct val="100000"/>
              </a:lnSpc>
            </a:pPr>
            <a:endParaRPr lang="en-IN" sz="1800" strike="noStrike" spc="-1" dirty="0">
              <a:latin typeface="Arial"/>
            </a:endParaRPr>
          </a:p>
        </p:txBody>
      </p:sp>
      <p:sp>
        <p:nvSpPr>
          <p:cNvPr id="186" name="CustomShape 3"/>
          <p:cNvSpPr/>
          <p:nvPr/>
        </p:nvSpPr>
        <p:spPr>
          <a:xfrm>
            <a:off x="2354400" y="3710520"/>
            <a:ext cx="5781240" cy="4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0434"/>
                </a:solidFill>
                <a:latin typeface="Arial"/>
                <a:ea typeface="DejaVu Sans"/>
              </a:rPr>
              <a:t>Show Stopper/Dependencies</a:t>
            </a:r>
            <a:endParaRPr lang="en-IN" sz="3200" b="0" strike="noStrike" spc="-1">
              <a:latin typeface="Arial"/>
            </a:endParaRPr>
          </a:p>
        </p:txBody>
      </p:sp>
      <p:sp>
        <p:nvSpPr>
          <p:cNvPr id="187" name="CustomShape 4"/>
          <p:cNvSpPr/>
          <p:nvPr/>
        </p:nvSpPr>
        <p:spPr>
          <a:xfrm>
            <a:off x="1137636" y="4587156"/>
            <a:ext cx="9575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5640">
              <a:lnSpc>
                <a:spcPct val="100000"/>
              </a:lnSpc>
              <a:buClr>
                <a:srgbClr val="000000"/>
              </a:buClr>
              <a:buFont typeface="Arial"/>
              <a:buChar char="•"/>
            </a:pPr>
            <a:r>
              <a:rPr lang="en-IN" sz="1800" strike="noStrike" spc="-1" dirty="0">
                <a:solidFill>
                  <a:srgbClr val="000000"/>
                </a:solidFill>
                <a:latin typeface="Arial"/>
                <a:ea typeface="DejaVu Sans"/>
              </a:rPr>
              <a:t>Requires high quality surveillance video from drone for accurate processing of data.</a:t>
            </a:r>
            <a:endParaRPr lang="en-IN" sz="1800" strike="noStrike" spc="-1" dirty="0">
              <a:latin typeface="Arial"/>
            </a:endParaRPr>
          </a:p>
          <a:p>
            <a:pPr indent="-215640">
              <a:lnSpc>
                <a:spcPct val="100000"/>
              </a:lnSpc>
              <a:buClr>
                <a:srgbClr val="000000"/>
              </a:buClr>
              <a:buFont typeface="Arial"/>
              <a:buChar char="•"/>
            </a:pPr>
            <a:r>
              <a:rPr lang="en-IN" sz="1800" strike="noStrike" spc="-1" dirty="0">
                <a:solidFill>
                  <a:srgbClr val="000000"/>
                </a:solidFill>
                <a:latin typeface="Arial"/>
                <a:ea typeface="DejaVu Sans"/>
              </a:rPr>
              <a:t>Internet connection is required for collecting IoT data from the sensors.</a:t>
            </a:r>
            <a:endParaRPr lang="en-IN" sz="1800" strike="noStrike" spc="-1" dirty="0">
              <a:latin typeface="Arial"/>
            </a:endParaRPr>
          </a:p>
          <a:p>
            <a:pPr>
              <a:lnSpc>
                <a:spcPct val="100000"/>
              </a:lnSpc>
            </a:pPr>
            <a:endParaRPr lang="en-IN" sz="1800" strike="noStrike" spc="-1" dirty="0">
              <a:latin typeface="Arial"/>
            </a:endParaRPr>
          </a:p>
          <a:p>
            <a:pPr>
              <a:lnSpc>
                <a:spcPct val="100000"/>
              </a:lnSpc>
            </a:pPr>
            <a:endParaRPr lang="en-IN" sz="180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879</TotalTime>
  <Words>386</Words>
  <Application>Microsoft Office PowerPoint</Application>
  <PresentationFormat>Custom</PresentationFormat>
  <Paragraphs>54</Paragraphs>
  <Slides>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Gill Sans MT</vt:lpstr>
      <vt:lpstr>Symbol</vt:lpstr>
      <vt:lpstr>Times New Roman</vt:lpstr>
      <vt:lpstr>Verdana</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Sai Srinivas</cp:lastModifiedBy>
  <cp:revision>94</cp:revision>
  <dcterms:created xsi:type="dcterms:W3CDTF">2019-01-02T20:01:15Z</dcterms:created>
  <dcterms:modified xsi:type="dcterms:W3CDTF">2019-01-16T07:54:00Z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