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F9B3-4F41-DCD0-26B6-75CCB5BE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65D23-FC38-161C-BF09-86B818D42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78DF-0E1F-5A61-A435-03900DE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80DB-0B68-87AA-8B22-3F1A60CE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F8C9-B82B-44CA-0A25-250EB0E0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7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68E5-9019-D806-E75F-52E15D0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4D986-183A-5BB0-CFFB-87DD2F2D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C5F9-97DB-4D1B-C72A-3C6AD377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E6DE-1EED-B73D-EFB9-191BA946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A001-AA71-12E3-118B-E98BCA3A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7EE4A-4860-F2EF-93C5-12D46777E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1814F-01E4-6DAB-0A70-519FDDC8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DB5C-0C92-FC43-851A-4BD3E85F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E394-9CC4-6031-B0B2-8C537F38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F3FA-822E-3DDC-D4BA-D9DCBFD0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ECDA-F23E-F4B9-6A09-FE7AD001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2C78-99AC-0604-B4DC-86064E93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57CF-EAA7-5A24-D1DA-4E48F30B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6B12-9A44-BAA0-8F91-7BB07DD6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65F4-9F85-3676-6503-0E808794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D578-ABA4-FF7D-4870-B6E74A66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CC30-4214-5474-2629-85B49B33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3B44-688F-60D9-7992-3F1C00F6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90E9-F19F-1EE5-6946-785F2C86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2C56-9C22-79D3-F4AA-276ADDD6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8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4DA-0DAF-7122-94A4-D830ACAC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76A2-5D6B-51D4-4B22-393405F95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C1597-3436-28A3-93DA-07F996D89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5FB8-AF65-5C7C-FB33-8F988E17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050C4-4796-BE64-2EB1-16047F19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4056-60F4-8BE9-4540-430A5231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1387-905C-BD4A-47B7-99BBA434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B24A-9808-1A9F-ABA9-327695CA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324AC-DA4F-DF69-7E3D-B23168733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731B8-7761-FEF6-D757-65A63A03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B650E-0711-DD5E-60F6-8D58B2777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26C6D-6FE7-2B24-B955-3A873046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CB045-B16F-1655-8C20-F0F988F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98656-948F-8F04-FC56-15C4D3AB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4F96-E4F3-BB84-6E76-0A0E6DF9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9CB71-69D6-EE29-CA7B-67BAF0F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DC6FC-8C0E-C12F-5C46-7DF29A5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4C04-F39F-1BE0-3C53-55DB2EE0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B126E-DEBA-D187-4A43-EF0FDD1E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C6E00-B986-AA3C-26E9-964F5022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2ED72-0121-FAE4-3EA0-3316FFBB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F543-CD2D-7CC0-3F5B-AAE80A0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9F99-562E-6FA6-3ABA-4FAB8C6A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A06B6-9269-4B07-352D-FC8EB118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1200-DDFD-0377-3DEE-551358C2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FC15-5BFD-181D-A6BF-7867F833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4E95-69E7-F1D6-CAC1-E3DCCB30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55B-ED43-C6CC-3965-EE6F6D1D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28F36-B88A-4425-FD4B-A213FB01B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DE9B-4C80-1E66-014C-27A6727F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19B4-97B9-5F40-EDBC-A04B3958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01018-40D9-2A30-23EC-901890B3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B34B5-9362-85AB-048E-96E9693F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0C392-C8C6-497D-88EC-0BC35DD4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CF48-2F5D-C547-8B75-3C214BE4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96BB-6A95-4256-D93B-6EB32CF94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224F-758C-48CC-878F-264C31A5BCB2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E894-D354-ADE5-FC35-20D671B7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DA59-5ED1-9AEB-EA1C-D1E8F8A2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655DF-6842-01D6-3FB3-B79553020991}"/>
              </a:ext>
            </a:extLst>
          </p:cNvPr>
          <p:cNvSpPr txBox="1"/>
          <p:nvPr/>
        </p:nvSpPr>
        <p:spPr>
          <a:xfrm>
            <a:off x="1088571" y="844731"/>
            <a:ext cx="942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Barra</a:t>
            </a:r>
          </a:p>
          <a:p>
            <a:r>
              <a:rPr lang="en-US" dirty="0"/>
              <a:t>Home		</a:t>
            </a:r>
            <a:r>
              <a:rPr lang="en-US" dirty="0" err="1"/>
              <a:t>Quienes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		Personas			</a:t>
            </a:r>
            <a:r>
              <a:rPr lang="en-US" dirty="0" err="1"/>
              <a:t>Contacto</a:t>
            </a:r>
            <a:endParaRPr lang="en-US" dirty="0"/>
          </a:p>
          <a:p>
            <a:r>
              <a:rPr lang="en-US" dirty="0"/>
              <a:t>					       </a:t>
            </a:r>
            <a:r>
              <a:rPr lang="en-US" dirty="0" err="1"/>
              <a:t>Datos</a:t>
            </a:r>
            <a:r>
              <a:rPr lang="en-US" dirty="0"/>
              <a:t> personas</a:t>
            </a:r>
          </a:p>
          <a:p>
            <a:r>
              <a:rPr lang="en-US" dirty="0"/>
              <a:t>					       </a:t>
            </a:r>
            <a:r>
              <a:rPr lang="en-US" dirty="0" err="1"/>
              <a:t>Tarjetas</a:t>
            </a:r>
            <a:r>
              <a:rPr lang="en-US" dirty="0"/>
              <a:t> personas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3D227-F205-B256-330A-F3D48E9C477A}"/>
              </a:ext>
            </a:extLst>
          </p:cNvPr>
          <p:cNvSpPr txBox="1"/>
          <p:nvPr/>
        </p:nvSpPr>
        <p:spPr>
          <a:xfrm>
            <a:off x="200298" y="2751908"/>
            <a:ext cx="458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cuadro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con </a:t>
            </a:r>
            <a:r>
              <a:rPr lang="en-US" dirty="0" err="1"/>
              <a:t>bienvenida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5B1AD-542E-8D57-8B42-62EDC263AE06}"/>
              </a:ext>
            </a:extLst>
          </p:cNvPr>
          <p:cNvSpPr txBox="1"/>
          <p:nvPr/>
        </p:nvSpPr>
        <p:spPr>
          <a:xfrm>
            <a:off x="62825" y="3174665"/>
            <a:ext cx="666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Quienes</a:t>
            </a:r>
            <a:r>
              <a:rPr lang="en-US" b="1" dirty="0"/>
              <a:t> </a:t>
            </a:r>
            <a:r>
              <a:rPr lang="en-US" b="1" dirty="0" err="1"/>
              <a:t>somos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 y </a:t>
            </a:r>
            <a:r>
              <a:rPr lang="en-US" dirty="0" err="1"/>
              <a:t>texto</a:t>
            </a:r>
            <a:r>
              <a:rPr lang="en-US" dirty="0"/>
              <a:t> con </a:t>
            </a:r>
            <a:r>
              <a:rPr lang="en-US" dirty="0" err="1"/>
              <a:t>detalles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52805-5621-EEDF-772B-31FD8D80F0F3}"/>
              </a:ext>
            </a:extLst>
          </p:cNvPr>
          <p:cNvSpPr txBox="1"/>
          <p:nvPr/>
        </p:nvSpPr>
        <p:spPr>
          <a:xfrm>
            <a:off x="200298" y="3768806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Datos</a:t>
            </a:r>
            <a:r>
              <a:rPr lang="en-US" b="1" dirty="0"/>
              <a:t> personas </a:t>
            </a:r>
            <a:r>
              <a:rPr lang="en-US" b="1" dirty="0" err="1"/>
              <a:t>muestra</a:t>
            </a:r>
            <a:r>
              <a:rPr lang="en-US" b="1" dirty="0"/>
              <a:t> person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F9A74-75B4-784A-0474-3E2A2F60D5BA}"/>
              </a:ext>
            </a:extLst>
          </p:cNvPr>
          <p:cNvSpPr txBox="1"/>
          <p:nvPr/>
        </p:nvSpPr>
        <p:spPr>
          <a:xfrm>
            <a:off x="128139" y="4558605"/>
            <a:ext cx="540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Tarjetas</a:t>
            </a:r>
            <a:r>
              <a:rPr lang="en-US" b="1" dirty="0"/>
              <a:t> personas :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cards </a:t>
            </a:r>
            <a:r>
              <a:rPr lang="en-US" dirty="0" err="1"/>
              <a:t>todas</a:t>
            </a:r>
            <a:r>
              <a:rPr lang="en-US" dirty="0"/>
              <a:t> las personas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185FD-4648-DE43-BC73-C745140FB493}"/>
              </a:ext>
            </a:extLst>
          </p:cNvPr>
          <p:cNvSpPr txBox="1"/>
          <p:nvPr/>
        </p:nvSpPr>
        <p:spPr>
          <a:xfrm>
            <a:off x="128139" y="53484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Contacto</a:t>
            </a:r>
            <a:r>
              <a:rPr lang="en-US" b="1" dirty="0"/>
              <a:t> </a:t>
            </a:r>
            <a:r>
              <a:rPr lang="en-US" dirty="0"/>
              <a:t> email , </a:t>
            </a:r>
            <a:r>
              <a:rPr lang="en-US" dirty="0" err="1"/>
              <a:t>intrucciones</a:t>
            </a:r>
            <a:r>
              <a:rPr lang="en-US" dirty="0"/>
              <a:t> de </a:t>
            </a:r>
            <a:r>
              <a:rPr lang="en-US" dirty="0" err="1"/>
              <a:t>contacto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62A1-DC31-DB52-4EC6-BB56420B828D}"/>
              </a:ext>
            </a:extLst>
          </p:cNvPr>
          <p:cNvSpPr/>
          <p:nvPr/>
        </p:nvSpPr>
        <p:spPr>
          <a:xfrm>
            <a:off x="7062651" y="2682240"/>
            <a:ext cx="46765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Barra de </a:t>
            </a:r>
            <a:r>
              <a:rPr lang="en-US" dirty="0" err="1"/>
              <a:t>navegacion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3D3-497D-A605-502D-C1D1DDE156C2}"/>
              </a:ext>
            </a:extLst>
          </p:cNvPr>
          <p:cNvSpPr/>
          <p:nvPr/>
        </p:nvSpPr>
        <p:spPr>
          <a:xfrm>
            <a:off x="7062650" y="5228270"/>
            <a:ext cx="467650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F9098-70A5-0572-BFD6-C25153F3D11F}"/>
              </a:ext>
            </a:extLst>
          </p:cNvPr>
          <p:cNvSpPr/>
          <p:nvPr/>
        </p:nvSpPr>
        <p:spPr>
          <a:xfrm>
            <a:off x="7062650" y="3291840"/>
            <a:ext cx="46765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1832-D0A2-8EF4-04A8-30ACED0DB942}"/>
              </a:ext>
            </a:extLst>
          </p:cNvPr>
          <p:cNvSpPr/>
          <p:nvPr/>
        </p:nvSpPr>
        <p:spPr>
          <a:xfrm>
            <a:off x="7062650" y="3661172"/>
            <a:ext cx="4676503" cy="15670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&lt;article&gt;</a:t>
            </a:r>
          </a:p>
          <a:p>
            <a:pPr algn="ctr"/>
            <a:r>
              <a:rPr lang="en-US" dirty="0"/>
              <a:t>          &lt;section&gt;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&lt;/section&gt;</a:t>
            </a:r>
          </a:p>
          <a:p>
            <a:pPr algn="ctr"/>
            <a:r>
              <a:rPr lang="en-US" dirty="0"/>
              <a:t>&lt;article&gt;</a:t>
            </a:r>
          </a:p>
        </p:txBody>
      </p:sp>
    </p:spTree>
    <p:extLst>
      <p:ext uri="{BB962C8B-B14F-4D97-AF65-F5344CB8AC3E}">
        <p14:creationId xmlns:p14="http://schemas.microsoft.com/office/powerpoint/2010/main" val="27269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13D227-F205-B256-330A-F3D48E9C477A}"/>
              </a:ext>
            </a:extLst>
          </p:cNvPr>
          <p:cNvSpPr txBox="1"/>
          <p:nvPr/>
        </p:nvSpPr>
        <p:spPr>
          <a:xfrm>
            <a:off x="339635" y="440173"/>
            <a:ext cx="99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Servicio:</a:t>
            </a:r>
          </a:p>
          <a:p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62A1-DC31-DB52-4EC6-BB56420B828D}"/>
              </a:ext>
            </a:extLst>
          </p:cNvPr>
          <p:cNvSpPr/>
          <p:nvPr/>
        </p:nvSpPr>
        <p:spPr>
          <a:xfrm>
            <a:off x="7409297" y="113211"/>
            <a:ext cx="46765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Barra de </a:t>
            </a:r>
            <a:r>
              <a:rPr lang="en-US" dirty="0" err="1"/>
              <a:t>navegacion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3D3-497D-A605-502D-C1D1DDE156C2}"/>
              </a:ext>
            </a:extLst>
          </p:cNvPr>
          <p:cNvSpPr/>
          <p:nvPr/>
        </p:nvSpPr>
        <p:spPr>
          <a:xfrm>
            <a:off x="7409296" y="2659241"/>
            <a:ext cx="467650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F9098-70A5-0572-BFD6-C25153F3D11F}"/>
              </a:ext>
            </a:extLst>
          </p:cNvPr>
          <p:cNvSpPr/>
          <p:nvPr/>
        </p:nvSpPr>
        <p:spPr>
          <a:xfrm>
            <a:off x="7409296" y="722811"/>
            <a:ext cx="46765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1832-D0A2-8EF4-04A8-30ACED0DB942}"/>
              </a:ext>
            </a:extLst>
          </p:cNvPr>
          <p:cNvSpPr/>
          <p:nvPr/>
        </p:nvSpPr>
        <p:spPr>
          <a:xfrm>
            <a:off x="7409296" y="1092143"/>
            <a:ext cx="4676503" cy="15670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&lt;article&gt;</a:t>
            </a:r>
          </a:p>
          <a:p>
            <a:pPr algn="ctr"/>
            <a:r>
              <a:rPr lang="en-US" dirty="0"/>
              <a:t>          &lt;section&gt;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&lt;/section&gt;</a:t>
            </a:r>
          </a:p>
          <a:p>
            <a:pPr algn="ctr"/>
            <a:r>
              <a:rPr lang="en-US" dirty="0"/>
              <a:t>&lt;article&gt;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05DFF915-8D01-7CA2-D8A2-BB70798F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77" y="1395233"/>
            <a:ext cx="6923315" cy="35086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Una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clase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pantalla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public class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 con sus variables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privadas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,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geter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seter…..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BBB52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Contacto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  con sus variables </a:t>
            </a:r>
            <a:r>
              <a:rPr lang="en-US" altLang="en-US" sz="1800" dirty="0" err="1">
                <a:solidFill>
                  <a:srgbClr val="BBB529"/>
                </a:solidFill>
                <a:latin typeface="JetBrains Mono"/>
              </a:rPr>
              <a:t>privadas</a:t>
            </a: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, </a:t>
            </a:r>
            <a:r>
              <a:rPr lang="en-US" altLang="en-US" sz="1800" dirty="0" err="1">
                <a:solidFill>
                  <a:srgbClr val="BBB529"/>
                </a:solidFill>
                <a:latin typeface="JetBrains Mono"/>
              </a:rPr>
              <a:t>geter</a:t>
            </a: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 seter…..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Quienes</a:t>
            </a:r>
            <a:r>
              <a:rPr lang="en-US" altLang="en-US" dirty="0" err="1">
                <a:solidFill>
                  <a:srgbClr val="BBB529"/>
                </a:solidFill>
                <a:latin typeface="JetBrains Mono"/>
              </a:rPr>
              <a:t>Somos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  con sus variables </a:t>
            </a:r>
            <a:r>
              <a:rPr lang="en-US" altLang="en-US" sz="1800" dirty="0" err="1">
                <a:solidFill>
                  <a:srgbClr val="BBB529"/>
                </a:solidFill>
                <a:latin typeface="JetBrains Mono"/>
              </a:rPr>
              <a:t>privadas</a:t>
            </a: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, </a:t>
            </a:r>
            <a:r>
              <a:rPr lang="en-US" altLang="en-US" sz="1800" dirty="0" err="1">
                <a:solidFill>
                  <a:srgbClr val="BBB529"/>
                </a:solidFill>
                <a:latin typeface="JetBrains Mono"/>
              </a:rPr>
              <a:t>geter</a:t>
            </a: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 seter…..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4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45B1AD-542E-8D57-8B42-62EDC263AE06}"/>
              </a:ext>
            </a:extLst>
          </p:cNvPr>
          <p:cNvSpPr txBox="1"/>
          <p:nvPr/>
        </p:nvSpPr>
        <p:spPr>
          <a:xfrm>
            <a:off x="246577" y="113211"/>
            <a:ext cx="160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Controladores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62A1-DC31-DB52-4EC6-BB56420B828D}"/>
              </a:ext>
            </a:extLst>
          </p:cNvPr>
          <p:cNvSpPr/>
          <p:nvPr/>
        </p:nvSpPr>
        <p:spPr>
          <a:xfrm>
            <a:off x="7409297" y="113211"/>
            <a:ext cx="46765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Barra de </a:t>
            </a:r>
            <a:r>
              <a:rPr lang="en-US" dirty="0" err="1"/>
              <a:t>navegacion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3D3-497D-A605-502D-C1D1DDE156C2}"/>
              </a:ext>
            </a:extLst>
          </p:cNvPr>
          <p:cNvSpPr/>
          <p:nvPr/>
        </p:nvSpPr>
        <p:spPr>
          <a:xfrm>
            <a:off x="7409296" y="2659241"/>
            <a:ext cx="467650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F9098-70A5-0572-BFD6-C25153F3D11F}"/>
              </a:ext>
            </a:extLst>
          </p:cNvPr>
          <p:cNvSpPr/>
          <p:nvPr/>
        </p:nvSpPr>
        <p:spPr>
          <a:xfrm>
            <a:off x="7409296" y="722811"/>
            <a:ext cx="46765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1832-D0A2-8EF4-04A8-30ACED0DB942}"/>
              </a:ext>
            </a:extLst>
          </p:cNvPr>
          <p:cNvSpPr/>
          <p:nvPr/>
        </p:nvSpPr>
        <p:spPr>
          <a:xfrm>
            <a:off x="7409296" y="1092143"/>
            <a:ext cx="4676503" cy="15670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&lt;article&gt;</a:t>
            </a:r>
          </a:p>
          <a:p>
            <a:pPr algn="ctr"/>
            <a:r>
              <a:rPr lang="en-US" dirty="0"/>
              <a:t>          &lt;section&gt;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&lt;/section&gt;</a:t>
            </a:r>
          </a:p>
          <a:p>
            <a:pPr algn="ctr"/>
            <a:r>
              <a:rPr lang="en-US" dirty="0"/>
              <a:t>&lt;article&gt;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545184A-C2E8-E0EF-E605-DDBB8DAA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77" y="502678"/>
            <a:ext cx="6923315" cy="5293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@Controller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PersonController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por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cada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página</a:t>
            </a: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@getMapping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getPerson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(Model model) throws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ParseException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	return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nombrearchivopagina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Con mas de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una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página</a:t>
            </a: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@getMapping(“/Person”)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getPerson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(Model model) throws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ParseException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	return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nombrearchivopagina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@getMapping(“/Contacto”)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getContacto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(Model model) throws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ParseException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	return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nombrearchivopaginacontacto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@getMapping(“/Quienessomos”)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getContacto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(Model model) throws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ParseException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	return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nombrearchivopaginacontacto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9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263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Aroca Fernández</dc:creator>
  <cp:lastModifiedBy>José Manuel Aroca Fernández</cp:lastModifiedBy>
  <cp:revision>1</cp:revision>
  <dcterms:created xsi:type="dcterms:W3CDTF">2022-06-09T17:07:40Z</dcterms:created>
  <dcterms:modified xsi:type="dcterms:W3CDTF">2022-06-09T17:54:37Z</dcterms:modified>
</cp:coreProperties>
</file>