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87" autoAdjust="0"/>
  </p:normalViewPr>
  <p:slideViewPr>
    <p:cSldViewPr snapToGrid="0">
      <p:cViewPr>
        <p:scale>
          <a:sx n="50" d="100"/>
          <a:sy n="50" d="100"/>
        </p:scale>
        <p:origin x="128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4D4-F2D5-43AC-BB40-92BF46D1DDF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6BDC-CDA0-4BF4-B75F-D2BA80DEB8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4D4-F2D5-43AC-BB40-92BF46D1DDF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6BDC-CDA0-4BF4-B75F-D2BA80DEB8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5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4D4-F2D5-43AC-BB40-92BF46D1DDF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6BDC-CDA0-4BF4-B75F-D2BA80DEB8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4D4-F2D5-43AC-BB40-92BF46D1DDF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6BDC-CDA0-4BF4-B75F-D2BA80DEB8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4D4-F2D5-43AC-BB40-92BF46D1DDF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6BDC-CDA0-4BF4-B75F-D2BA80DEB8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3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4D4-F2D5-43AC-BB40-92BF46D1DDF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6BDC-CDA0-4BF4-B75F-D2BA80DEB8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4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4D4-F2D5-43AC-BB40-92BF46D1DDF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6BDC-CDA0-4BF4-B75F-D2BA80DEB8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4D4-F2D5-43AC-BB40-92BF46D1DDF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6BDC-CDA0-4BF4-B75F-D2BA80DEB8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4D4-F2D5-43AC-BB40-92BF46D1DDF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6BDC-CDA0-4BF4-B75F-D2BA80DEB8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4D4-F2D5-43AC-BB40-92BF46D1DDF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6BDC-CDA0-4BF4-B75F-D2BA80DEB8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4D4-F2D5-43AC-BB40-92BF46D1DDF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6BDC-CDA0-4BF4-B75F-D2BA80DEB8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E74D4-F2D5-43AC-BB40-92BF46D1DDF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6BDC-CDA0-4BF4-B75F-D2BA80DEB8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4"/>
            <a:ext cx="12192000" cy="685556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1592580" y="292608"/>
            <a:ext cx="8785860" cy="18379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200" b="1" dirty="0" smtClean="0">
                <a:solidFill>
                  <a:schemeClr val="bg1"/>
                </a:solidFill>
              </a:rPr>
              <a:t>LA COCAÍNA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647950" y="1545336"/>
            <a:ext cx="6675120" cy="5852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Una droga estimulantes del sistema nervioso central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585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779"/>
            <a:ext cx="12196330" cy="6858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0"/>
            <a:ext cx="12192000" cy="1700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545110" y="1700463"/>
            <a:ext cx="7428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La cocaína o </a:t>
            </a:r>
            <a:r>
              <a:rPr lang="es-MX" sz="2400" dirty="0" err="1">
                <a:solidFill>
                  <a:schemeClr val="bg1"/>
                </a:solidFill>
              </a:rPr>
              <a:t>benzoilmetilecgonina</a:t>
            </a:r>
            <a:r>
              <a:rPr lang="es-MX" sz="2400" dirty="0">
                <a:solidFill>
                  <a:schemeClr val="bg1"/>
                </a:solidFill>
              </a:rPr>
              <a:t>, también conocida simplemente como coca, es un alcaloide y fuerte estimulante utilizado sobre todo como droga recreativa.​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45110" y="1053820"/>
            <a:ext cx="66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¿Qué es la COCAÍNA?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45110" y="3162663"/>
            <a:ext cx="1575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FORMULA: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2376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2120541" y="3146471"/>
            <a:ext cx="1882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C17H21NO4</a:t>
            </a:r>
          </a:p>
          <a:p>
            <a:endParaRPr lang="en-US" dirty="0"/>
          </a:p>
        </p:txBody>
      </p:sp>
      <p:pic>
        <p:nvPicPr>
          <p:cNvPr id="1030" name="Picture 6" descr="Crack Cocaína—Graved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735" y="1053820"/>
            <a:ext cx="22574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089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600"/>
                            </p:stCondLst>
                            <p:childTnLst>
                              <p:par>
                                <p:cTn id="14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240"/>
                            </p:stCondLst>
                            <p:childTnLst>
                              <p:par>
                                <p:cTn id="1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3820"/>
            <a:ext cx="12196330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" y="0"/>
            <a:ext cx="12196330" cy="11376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545110" y="1053820"/>
            <a:ext cx="66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¿Qué es un ALCALOIDE?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45110" y="1700463"/>
            <a:ext cx="7428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Sustancia nitrogenada que se encuentra en ciertos vegetales y constituye un estimulante </a:t>
            </a:r>
            <a:r>
              <a:rPr lang="es-MX" sz="2400" dirty="0" smtClean="0">
                <a:solidFill>
                  <a:schemeClr val="bg1"/>
                </a:solidFill>
              </a:rPr>
              <a:t>natural, su toxicidad hace que se de la reacción alucinógena en el cuerpo.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5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40"/>
                            </p:stCondLst>
                            <p:childTnLst>
                              <p:par>
                                <p:cTn id="10" presetID="16" presetClass="emph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3820"/>
            <a:ext cx="12196330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" y="0"/>
            <a:ext cx="12196330" cy="11376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545110" y="1053820"/>
            <a:ext cx="66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¿Formas de consumo?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45110" y="1700463"/>
            <a:ext cx="7428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Las formas más comunes de consumo son inhalación, insuflación o inyección en vena en sus tres formas bases (clorhidrato de cocaína, pasta básica de cocaína y crack).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857" y="1137684"/>
            <a:ext cx="1804756" cy="18469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692" y="2984656"/>
            <a:ext cx="1804756" cy="18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1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20"/>
                            </p:stCondLst>
                            <p:childTnLst>
                              <p:par>
                                <p:cTn id="10" presetID="16" presetClass="emph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779"/>
            <a:ext cx="12196330" cy="6858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0"/>
            <a:ext cx="12192000" cy="1700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545110" y="1700463"/>
            <a:ext cx="7428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El clorhidrato de cocaína, o cocaína en polvo, es una sal ácida hidrosoluble de la cocaína con actividad estimulante del sistema nervioso central (SNC) y anestésica local.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45110" y="1053820"/>
            <a:ext cx="66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¿Formas bases de la COCAÍNA?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45110" y="3162663"/>
            <a:ext cx="1575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FORMULA: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2376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2120541" y="3146471"/>
            <a:ext cx="216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C17H22NClO4</a:t>
            </a:r>
            <a:endParaRPr lang="en-US" dirty="0"/>
          </a:p>
        </p:txBody>
      </p:sp>
      <p:pic>
        <p:nvPicPr>
          <p:cNvPr id="10" name="Picture 2" descr="Cocaína foto de archivo. Imagen de resoplido, idea, prohibido - 352434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567" y="1284652"/>
            <a:ext cx="3847740" cy="256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48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140"/>
                            </p:stCondLst>
                            <p:childTnLst>
                              <p:par>
                                <p:cTn id="14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780"/>
                            </p:stCondLst>
                            <p:childTnLst>
                              <p:par>
                                <p:cTn id="1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779"/>
            <a:ext cx="12196330" cy="6858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0"/>
            <a:ext cx="12192000" cy="1700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545110" y="973842"/>
            <a:ext cx="7428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La pasta base de cocaína (llamada también PBC) es una droga de bajo costo a base de sulfato de cocaína similar al crack elaborada con residuos de cocaína y procesada con ácido sulfúrico y queroseno, es la que se usa para la exportación.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22376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AutoShape 2" descr="Cae alijo ilegal con 43 kilos de pasta base de coca - Noticias del Caquetá  - Portal de Noticias de Florencia y el Caquet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Cae alijo ilegal con 43 kilos de pasta base de coca - Noticias del Caquetá  - Portal de Noticias de Florencia y el Caquetá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Cae alijo ilegal con 43 kilos de pasta base de co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20" y="1090946"/>
            <a:ext cx="2802585" cy="186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545110" y="3162663"/>
            <a:ext cx="1575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FORMULA: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120541" y="3146471"/>
            <a:ext cx="1882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C17H21NO4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54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80"/>
                            </p:stCondLst>
                            <p:childTnLst>
                              <p:par>
                                <p:cTn id="1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720"/>
                            </p:stCondLst>
                            <p:childTnLst>
                              <p:par>
                                <p:cTn id="1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0" y="973842"/>
            <a:ext cx="12196330" cy="6858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0"/>
            <a:ext cx="12192000" cy="1700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545110" y="973842"/>
            <a:ext cx="7428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La cocaína en piedra, también conocida como crack es creada a partir de la combinación de clorhidrato de cocaína y bicarbonato sódico; sometida a un tratamiento químico, suele ser consumida en forma de pequeños cristales.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22376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AutoShape 2" descr="Cae alijo ilegal con 43 kilos de pasta base de coca - Noticias del Caquetá  - Portal de Noticias de Florencia y el Caquet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Cae alijo ilegal con 43 kilos de pasta base de coca - Noticias del Caquetá  - Portal de Noticias de Florencia y el Caquetá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545110" y="3162663"/>
            <a:ext cx="1575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FORMULA: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14701" y="3624328"/>
            <a:ext cx="7289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C17H21NO4 +  AMONIACO O BICARBONATO DE SODIO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098" name="Picture 2" descr="Epidemia de crack - Wikipedia, la enciclopedia lib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3"/>
          <a:stretch/>
        </p:blipFill>
        <p:spPr bwMode="auto">
          <a:xfrm>
            <a:off x="8518677" y="920435"/>
            <a:ext cx="2632932" cy="204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918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660"/>
                            </p:stCondLst>
                            <p:childTnLst>
                              <p:par>
                                <p:cTn id="1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300"/>
                            </p:stCondLst>
                            <p:childTnLst>
                              <p:par>
                                <p:cTn id="1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3820"/>
            <a:ext cx="12196330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" y="0"/>
            <a:ext cx="12196330" cy="11376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545110" y="603984"/>
            <a:ext cx="66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¿Cómo se fabrica la COCAÍNA?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683000" y="279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https://www.youtube.com/watch?v=ZJSETEsO0AQ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779"/>
            <a:ext cx="12196330" cy="6858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0"/>
            <a:ext cx="12192000" cy="1700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545110" y="1700463"/>
            <a:ext cx="7428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Euforia y sensación de aumento de energía. Disminución del apetito. Estado de alerta y falsa sensación de agudeza mental. Aumento de la presión arterial y el ritmo cardiaco.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45110" y="1103411"/>
            <a:ext cx="66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Efectos inmediatos de la COCAÍNA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22376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996" y="1097255"/>
            <a:ext cx="3105065" cy="22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46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299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10</cp:revision>
  <dcterms:created xsi:type="dcterms:W3CDTF">2022-10-30T21:15:50Z</dcterms:created>
  <dcterms:modified xsi:type="dcterms:W3CDTF">2022-10-30T22:41:27Z</dcterms:modified>
</cp:coreProperties>
</file>