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53"/>
    <p:restoredTop sz="96327"/>
  </p:normalViewPr>
  <p:slideViewPr>
    <p:cSldViewPr snapToGrid="0" snapToObjects="1">
      <p:cViewPr>
        <p:scale>
          <a:sx n="80" d="100"/>
          <a:sy n="80" d="100"/>
        </p:scale>
        <p:origin x="392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F657-B0A1-F341-879A-1CDB2D90A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AA283-45D9-3843-A889-FDF7CF6B7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Juan Casado Ballesteros</a:t>
            </a:r>
          </a:p>
          <a:p>
            <a:r>
              <a:rPr lang="en-ES" dirty="0"/>
              <a:t>Gino Cocolo Rodríguez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7397B88-6C52-BD43-BB88-DA8375D37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384" y="1124712"/>
            <a:ext cx="30266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3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6771-A290-BF42-87E8-0FCDA9B6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Otras características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2C59-7D8F-6B4D-8BEC-95E8845C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Lista para replicación grantizando alta disponibilidad y posibilidad de relizar transacciones, NO CONSISTENCIA</a:t>
            </a:r>
          </a:p>
          <a:p>
            <a:endParaRPr lang="en-ES" dirty="0"/>
          </a:p>
          <a:p>
            <a:r>
              <a:rPr lang="en-ES" dirty="0"/>
              <a:t>Grandes capacidades para visualizar los datos</a:t>
            </a:r>
          </a:p>
          <a:p>
            <a:endParaRPr lang="en-ES" dirty="0"/>
          </a:p>
          <a:p>
            <a:endParaRPr lang="en-ES" dirty="0"/>
          </a:p>
          <a:p>
            <a:endParaRPr lang="en-ES" dirty="0"/>
          </a:p>
          <a:p>
            <a:endParaRPr lang="en-ES" dirty="0"/>
          </a:p>
        </p:txBody>
      </p:sp>
      <p:pic>
        <p:nvPicPr>
          <p:cNvPr id="4" name="Picture 3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406F9149-D568-914F-86A2-F51DB93241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38" y="3742182"/>
            <a:ext cx="3808730" cy="225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998E9-24FA-124A-A95D-EE64DCE1C2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941" y="3685667"/>
            <a:ext cx="3753485" cy="23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A3768-121A-3B4A-9BC3-D725727F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>
                <a:solidFill>
                  <a:schemeClr val="accent1"/>
                </a:solidFill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8502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7EEB-B9C2-CB40-8B4D-DBF65CB6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E299-F9D1-D049-BECB-3FC03C17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docker run --publish=7474:7474 --publish=7687:7687 neo4j:4.0</a:t>
            </a:r>
          </a:p>
        </p:txBody>
      </p:sp>
    </p:spTree>
    <p:extLst>
      <p:ext uri="{BB962C8B-B14F-4D97-AF65-F5344CB8AC3E}">
        <p14:creationId xmlns:p14="http://schemas.microsoft.com/office/powerpoint/2010/main" val="38299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61DB-A836-AE49-8ECD-5068D5E5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0" y="1123837"/>
            <a:ext cx="3177308" cy="4601183"/>
          </a:xfrm>
        </p:spPr>
        <p:txBody>
          <a:bodyPr/>
          <a:lstStyle/>
          <a:p>
            <a:r>
              <a:rPr lang="en-ES"/>
              <a:t>Problema existente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9394-18CE-A74C-BF5D-150E845B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Las bases de datos son lentas resolviendo relaciones</a:t>
            </a:r>
          </a:p>
          <a:p>
            <a:endParaRPr lang="en-ES" dirty="0"/>
          </a:p>
          <a:p>
            <a:r>
              <a:rPr lang="en-ES" dirty="0"/>
              <a:t>Muchas de ellas impiden incluso realizar esta operación</a:t>
            </a:r>
          </a:p>
          <a:p>
            <a:endParaRPr lang="en-ES" dirty="0"/>
          </a:p>
          <a:p>
            <a:r>
              <a:rPr lang="en-ES" dirty="0"/>
              <a:t>Los índices no siempre son una solución</a:t>
            </a:r>
          </a:p>
        </p:txBody>
      </p:sp>
    </p:spTree>
    <p:extLst>
      <p:ext uri="{BB962C8B-B14F-4D97-AF65-F5344CB8AC3E}">
        <p14:creationId xmlns:p14="http://schemas.microsoft.com/office/powerpoint/2010/main" val="82637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14692-EEF9-2D4C-BE23-0DA1F778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>
                <a:solidFill>
                  <a:schemeClr val="accent1"/>
                </a:solidFill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12949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5A6C-51A8-DD45-B9A5-2277FE50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ES" dirty="0"/>
              <a:t>Como resuelve 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F265-762B-A046-AE82-DC7129CD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611462"/>
          </a:xfrm>
        </p:spPr>
        <p:txBody>
          <a:bodyPr>
            <a:normAutofit/>
          </a:bodyPr>
          <a:lstStyle/>
          <a:p>
            <a:r>
              <a:rPr lang="en-ES" dirty="0"/>
              <a:t>Centrar la estructura de la base de datos en las relaciones</a:t>
            </a:r>
          </a:p>
          <a:p>
            <a:endParaRPr lang="en-ES" dirty="0"/>
          </a:p>
          <a:p>
            <a:r>
              <a:rPr lang="en-ES" dirty="0"/>
              <a:t>Utilizar indirecciones en lugar de búsquedas para acceder a la información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053E420-4D5C-0243-B764-7EE7F28D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953192"/>
            <a:ext cx="7315200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5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62F8-8830-F941-8079-41E60296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040A-3E19-1E4F-A9DA-D6866E7F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La resolución de las relaciones es mucho más rápida</a:t>
            </a:r>
          </a:p>
          <a:p>
            <a:endParaRPr lang="en-ES" dirty="0"/>
          </a:p>
          <a:p>
            <a:r>
              <a:rPr lang="en-ES" dirty="0"/>
              <a:t>El tiempo que se tarda en resolver una relación crece de forma lineal con la cantidad de datos A DEVOLVER EN LA CONSULTA.</a:t>
            </a:r>
          </a:p>
        </p:txBody>
      </p:sp>
    </p:spTree>
    <p:extLst>
      <p:ext uri="{BB962C8B-B14F-4D97-AF65-F5344CB8AC3E}">
        <p14:creationId xmlns:p14="http://schemas.microsoft.com/office/powerpoint/2010/main" val="81304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6771-A290-BF42-87E8-0FCDA9B6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Desventajas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2C59-7D8F-6B4D-8BEC-95E8845C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Recomendación de moderar el tamaño de los nodos</a:t>
            </a:r>
          </a:p>
          <a:p>
            <a:endParaRPr lang="en-ES" dirty="0"/>
          </a:p>
          <a:p>
            <a:r>
              <a:rPr lang="en-ES" dirty="0"/>
              <a:t>Las consultas no son transaccionales</a:t>
            </a:r>
          </a:p>
        </p:txBody>
      </p:sp>
    </p:spTree>
    <p:extLst>
      <p:ext uri="{BB962C8B-B14F-4D97-AF65-F5344CB8AC3E}">
        <p14:creationId xmlns:p14="http://schemas.microsoft.com/office/powerpoint/2010/main" val="24611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A3768-121A-3B4A-9BC3-D725727F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 dirty="0">
                <a:solidFill>
                  <a:schemeClr val="accent1"/>
                </a:solidFill>
              </a:rPr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69627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5A6C-51A8-DD45-B9A5-2277FE50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Modelo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F265-762B-A046-AE82-DC7129CD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:Etiquetas</a:t>
            </a:r>
          </a:p>
          <a:p>
            <a:endParaRPr lang="en-ES" dirty="0"/>
          </a:p>
          <a:p>
            <a:r>
              <a:rPr lang="en-ES" dirty="0"/>
              <a:t>()-[Relaciones]-()</a:t>
            </a:r>
          </a:p>
          <a:p>
            <a:endParaRPr lang="en-ES" dirty="0"/>
          </a:p>
          <a:p>
            <a:r>
              <a:rPr lang="en-ES" dirty="0"/>
              <a:t>Nodos : {</a:t>
            </a:r>
          </a:p>
          <a:p>
            <a:pPr marL="0" indent="0">
              <a:buNone/>
            </a:pPr>
            <a:r>
              <a:rPr lang="en-ES" dirty="0"/>
              <a:t>	propiedades</a:t>
            </a:r>
          </a:p>
          <a:p>
            <a:pPr marL="0" indent="0">
              <a:buNone/>
            </a:pPr>
            <a:r>
              <a:rPr lang="en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52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62F8-8830-F941-8079-41E60296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040A-3E19-1E4F-A9DA-D6866E7F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ES" sz="1800" dirty="0"/>
          </a:p>
          <a:p>
            <a:r>
              <a:rPr lang="en-ES" sz="2400" dirty="0"/>
              <a:t>Lenguaje muy expresivo diseñado para manejar grafos</a:t>
            </a:r>
          </a:p>
          <a:p>
            <a:endParaRPr lang="en-ES" sz="1800" dirty="0"/>
          </a:p>
          <a:p>
            <a:pPr marL="0" indent="0">
              <a:buNone/>
            </a:pPr>
            <a:r>
              <a:rPr lang="en-ES" sz="1800" dirty="0"/>
              <a:t>LOAD CSV FROM "file:///node4jNames.csv" AS personas </a:t>
            </a:r>
          </a:p>
          <a:p>
            <a:pPr marL="0" indent="0">
              <a:buNone/>
            </a:pPr>
            <a:r>
              <a:rPr lang="en-ES" sz="1800" dirty="0"/>
              <a:t>CREATE (:Persona{nombre: personas[0], edad: personas[1]})</a:t>
            </a:r>
          </a:p>
          <a:p>
            <a:endParaRPr lang="en-ES" sz="1800" dirty="0"/>
          </a:p>
          <a:p>
            <a:pPr marL="0" indent="0">
              <a:buNone/>
            </a:pPr>
            <a:r>
              <a:rPr lang="en-ES" sz="1800" dirty="0"/>
              <a:t>LOAD CSV FROM "file:///node4jProducts.csv" AS productos </a:t>
            </a:r>
          </a:p>
          <a:p>
            <a:pPr marL="0" indent="0">
              <a:buNone/>
            </a:pPr>
            <a:r>
              <a:rPr lang="en-ES" sz="1800" dirty="0"/>
              <a:t>CREATE (:Producto{nombre: productos[0], precio: productos[1]})</a:t>
            </a:r>
          </a:p>
          <a:p>
            <a:pPr marL="0" indent="0">
              <a:buNone/>
            </a:pPr>
            <a:endParaRPr lang="en-ES" sz="1800" dirty="0"/>
          </a:p>
          <a:p>
            <a:pPr marL="0" indent="0">
              <a:buNone/>
            </a:pPr>
            <a:r>
              <a:rPr lang="en-ES" sz="1800" dirty="0"/>
              <a:t>LOAD CSV FROM "file:///node4jSales.csv" AS sales </a:t>
            </a:r>
          </a:p>
          <a:p>
            <a:pPr marL="0" indent="0">
              <a:buNone/>
            </a:pPr>
            <a:r>
              <a:rPr lang="en-ES" sz="1800" dirty="0"/>
              <a:t>MATCH (persona :Persona), (producto :Producto)</a:t>
            </a:r>
          </a:p>
          <a:p>
            <a:pPr marL="0" indent="0">
              <a:buNone/>
            </a:pPr>
            <a:r>
              <a:rPr lang="en-ES" sz="1800" dirty="0"/>
              <a:t>WHERE persona.nombre=sales[0] AND producto.nombre=sales[1]</a:t>
            </a:r>
          </a:p>
          <a:p>
            <a:pPr marL="0" indent="0">
              <a:buNone/>
            </a:pPr>
            <a:r>
              <a:rPr lang="en-ES" sz="1800" dirty="0"/>
              <a:t>CREATE (persona)-[:Compra]-&gt;(producto)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7536134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272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Apple Symbols</vt:lpstr>
      <vt:lpstr>Corbel</vt:lpstr>
      <vt:lpstr>Wingdings 2</vt:lpstr>
      <vt:lpstr>Frame</vt:lpstr>
      <vt:lpstr>neo4j</vt:lpstr>
      <vt:lpstr>Problema existente</vt:lpstr>
      <vt:lpstr>Solución</vt:lpstr>
      <vt:lpstr>Como resuelve el problema</vt:lpstr>
      <vt:lpstr>Ventajas</vt:lpstr>
      <vt:lpstr>Desventajas</vt:lpstr>
      <vt:lpstr>neo4j</vt:lpstr>
      <vt:lpstr>Modelo de datos</vt:lpstr>
      <vt:lpstr>Cypher</vt:lpstr>
      <vt:lpstr>Otras características</vt:lpstr>
      <vt:lpstr>Demostración</vt:lpstr>
      <vt:lpstr>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Juan Casado</dc:creator>
  <cp:lastModifiedBy>Juan Casado</cp:lastModifiedBy>
  <cp:revision>4</cp:revision>
  <dcterms:created xsi:type="dcterms:W3CDTF">2020-03-14T19:59:21Z</dcterms:created>
  <dcterms:modified xsi:type="dcterms:W3CDTF">2020-03-14T20:21:54Z</dcterms:modified>
</cp:coreProperties>
</file>