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F657-B0A1-F341-879A-1CDB2D90A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AA283-45D9-3843-A889-FDF7CF6B7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Juan Casado Ballesteros</a:t>
            </a:r>
          </a:p>
          <a:p>
            <a:r>
              <a:rPr lang="en-ES" dirty="0"/>
              <a:t>Gino Cocolo Rodríguez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7397B88-6C52-BD43-BB88-DA8375D3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384" y="1124712"/>
            <a:ext cx="30266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3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1DB-A836-AE49-8ECD-5068D5E5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0" y="1123837"/>
            <a:ext cx="3177308" cy="4601183"/>
          </a:xfrm>
        </p:spPr>
        <p:txBody>
          <a:bodyPr/>
          <a:lstStyle/>
          <a:p>
            <a:r>
              <a:rPr lang="en-ES"/>
              <a:t>Problema existente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394-18CE-A74C-BF5D-150E845B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82637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526F-4D64-0D41-872F-CFAB5BA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6F5C-C2D9-7249-BBC4-C8DA5127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4692-EEF9-2D4C-BE23-0DA1F778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1294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5A6C-51A8-DD45-B9A5-2277FE5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Como resuelve 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F265-762B-A046-AE82-DC7129CD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95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62F8-8830-F941-8079-41E602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040A-3E19-1E4F-A9DA-D6866E7F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304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6771-A290-BF42-87E8-0FCDA9B6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2C59-7D8F-6B4D-8BEC-95E8845C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1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A3768-121A-3B4A-9BC3-D725727F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6962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EEB-B9C2-CB40-8B4D-DBF65CB6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E299-F9D1-D049-BECB-3FC03C17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299117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Apple Symbols</vt:lpstr>
      <vt:lpstr>Corbel</vt:lpstr>
      <vt:lpstr>Wingdings 2</vt:lpstr>
      <vt:lpstr>Frame</vt:lpstr>
      <vt:lpstr>neo4j</vt:lpstr>
      <vt:lpstr>Problema existente</vt:lpstr>
      <vt:lpstr>Qué es?</vt:lpstr>
      <vt:lpstr>Solución</vt:lpstr>
      <vt:lpstr>Como resuelve el problema</vt:lpstr>
      <vt:lpstr>Ventajas</vt:lpstr>
      <vt:lpstr>Desventajas</vt:lpstr>
      <vt:lpstr>Demostración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Juan Casado</dc:creator>
  <cp:lastModifiedBy>Juan Casado</cp:lastModifiedBy>
  <cp:revision>2</cp:revision>
  <dcterms:created xsi:type="dcterms:W3CDTF">2020-03-06T14:29:52Z</dcterms:created>
  <dcterms:modified xsi:type="dcterms:W3CDTF">2020-03-06T15:03:42Z</dcterms:modified>
</cp:coreProperties>
</file>