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75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6AB0DE-6E99-8E43-B649-08AF02FC05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6750" r="1" b="286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8DF657-B0A1-F341-879A-1CDB2D90A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ES" dirty="0">
                <a:solidFill>
                  <a:schemeClr val="tx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SQL distribuido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AA283-45D9-3843-A889-FDF7CF6B7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ES">
                <a:solidFill>
                  <a:schemeClr val="tx1"/>
                </a:solidFill>
              </a:rPr>
              <a:t>Juan Casado Ballesteros</a:t>
            </a:r>
          </a:p>
          <a:p>
            <a:r>
              <a:rPr lang="en-ES">
                <a:solidFill>
                  <a:schemeClr val="tx1"/>
                </a:solidFill>
              </a:rPr>
              <a:t>Gino Cocolo Rodríguez</a:t>
            </a:r>
          </a:p>
        </p:txBody>
      </p:sp>
    </p:spTree>
    <p:extLst>
      <p:ext uri="{BB962C8B-B14F-4D97-AF65-F5344CB8AC3E}">
        <p14:creationId xmlns:p14="http://schemas.microsoft.com/office/powerpoint/2010/main" val="3948639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61DB-A836-AE49-8ECD-5068D5E5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10" y="1123837"/>
            <a:ext cx="3177308" cy="4601183"/>
          </a:xfrm>
        </p:spPr>
        <p:txBody>
          <a:bodyPr/>
          <a:lstStyle/>
          <a:p>
            <a:r>
              <a:rPr lang="en-ES"/>
              <a:t>Problema existente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9394-18CE-A74C-BF5D-150E845B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82637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526F-4D64-0D41-872F-CFAB5BAE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Qué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6F5C-C2D9-7249-BBC4-C8DA51272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1216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14692-EEF9-2D4C-BE23-0DA1F778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spc="-100">
                <a:solidFill>
                  <a:schemeClr val="accent1"/>
                </a:solidFill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12949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5A6C-51A8-DD45-B9A5-2277FE50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Como resuelve 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F265-762B-A046-AE82-DC7129CD9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5955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62F8-8830-F941-8079-41E60296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Ventajas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0040A-3E19-1E4F-A9DA-D6866E7F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1304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6771-A290-BF42-87E8-0FCDA9B6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Desventajas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82C59-7D8F-6B4D-8BEC-95E8845C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611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A3768-121A-3B4A-9BC3-D725727F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spc="-100">
                <a:solidFill>
                  <a:schemeClr val="accent1"/>
                </a:solidFill>
              </a:rPr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69627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7EEB-B9C2-CB40-8B4D-DBF65CB6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E299-F9D1-D049-BECB-3FC03C177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2991178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</Words>
  <Application>Microsoft Macintosh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Apple Symbols</vt:lpstr>
      <vt:lpstr>Corbel</vt:lpstr>
      <vt:lpstr>Wingdings 2</vt:lpstr>
      <vt:lpstr>Frame</vt:lpstr>
      <vt:lpstr>SQL distribuido</vt:lpstr>
      <vt:lpstr>Problema existente</vt:lpstr>
      <vt:lpstr>Qué es?</vt:lpstr>
      <vt:lpstr>Solución</vt:lpstr>
      <vt:lpstr>Como resuelve el problema</vt:lpstr>
      <vt:lpstr>Ventajas</vt:lpstr>
      <vt:lpstr>Desventajas</vt:lpstr>
      <vt:lpstr>Demostración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distribuido</dc:title>
  <dc:creator>Juan Casado</dc:creator>
  <cp:lastModifiedBy>Juan Casado</cp:lastModifiedBy>
  <cp:revision>3</cp:revision>
  <dcterms:created xsi:type="dcterms:W3CDTF">2020-03-06T14:32:26Z</dcterms:created>
  <dcterms:modified xsi:type="dcterms:W3CDTF">2020-03-06T15:05:49Z</dcterms:modified>
</cp:coreProperties>
</file>