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3" r:id="rId9"/>
    <p:sldId id="262" r:id="rId10"/>
    <p:sldId id="267" r:id="rId11"/>
    <p:sldId id="264" r:id="rId12"/>
    <p:sldId id="270" r:id="rId13"/>
    <p:sldId id="265" r:id="rId14"/>
    <p:sldId id="268" r:id="rId15"/>
    <p:sldId id="271" r:id="rId16"/>
    <p:sldId id="269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1"/>
    <p:restoredTop sz="94664"/>
  </p:normalViewPr>
  <p:slideViewPr>
    <p:cSldViewPr snapToGrid="0" snapToObjects="1">
      <p:cViewPr varScale="1">
        <p:scale>
          <a:sx n="140" d="100"/>
          <a:sy n="140" d="100"/>
        </p:scale>
        <p:origin x="208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0D8D8-A12D-344E-94CB-24EB73F1DE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/>
              <a:t>Gestión de Proyectos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13FB4D-8A9C-4046-9E3F-8096398537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_tradnl" dirty="0"/>
              <a:t>Juan Casado Ballesteros</a:t>
            </a:r>
          </a:p>
          <a:p>
            <a:r>
              <a:rPr lang="es-ES_tradnl" dirty="0"/>
              <a:t>David Menoyo Ros</a:t>
            </a:r>
          </a:p>
          <a:p>
            <a:r>
              <a:rPr lang="es-ES_tradnl" dirty="0"/>
              <a:t>David Márquez Mínguez</a:t>
            </a:r>
          </a:p>
          <a:p>
            <a:r>
              <a:rPr lang="es-ES_tradnl" dirty="0"/>
              <a:t>Álvaro Vaya Arboledas</a:t>
            </a:r>
          </a:p>
        </p:txBody>
      </p:sp>
    </p:spTree>
    <p:extLst>
      <p:ext uri="{BB962C8B-B14F-4D97-AF65-F5344CB8AC3E}">
        <p14:creationId xmlns:p14="http://schemas.microsoft.com/office/powerpoint/2010/main" val="3923109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FD5B6-F26E-5742-AA59-9014D158E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Entregables del proyecto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C8F9F-B2DF-A945-A6E0-B63C5B85F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Tareas</a:t>
            </a:r>
          </a:p>
          <a:p>
            <a:r>
              <a:rPr lang="es-ES_tradnl" dirty="0" err="1"/>
              <a:t>Subtareas</a:t>
            </a:r>
            <a:endParaRPr lang="es-ES_tradnl" dirty="0"/>
          </a:p>
          <a:p>
            <a:r>
              <a:rPr lang="es-ES_tradnl" dirty="0"/>
              <a:t>Actividades</a:t>
            </a:r>
          </a:p>
        </p:txBody>
      </p:sp>
    </p:spTree>
    <p:extLst>
      <p:ext uri="{BB962C8B-B14F-4D97-AF65-F5344CB8AC3E}">
        <p14:creationId xmlns:p14="http://schemas.microsoft.com/office/powerpoint/2010/main" val="2688891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D35AF-2FE2-7544-B32F-48A90B8EC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WBS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6F21BE-8126-ED4A-9F48-BD830BF7EFA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214" y="2638425"/>
            <a:ext cx="4271572" cy="310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996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68A66-F02B-C147-87BC-ECFD608D3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OBS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A9BA1C-8D5E-1E4E-8966-506409C8600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7" y="2371979"/>
            <a:ext cx="3093720" cy="1933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8F1CE0-8904-9A4D-8150-B8D150383B5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144" y="2462212"/>
            <a:ext cx="3093720" cy="18433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934619-7601-D146-B928-B11F28A75E1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5" y="4481386"/>
            <a:ext cx="3156857" cy="1933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D25FE6-9596-1C47-845B-7E6D4100C7C5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145" y="4526503"/>
            <a:ext cx="3093719" cy="188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583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C9FB9-57D3-6643-8C38-3EC1239BC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2638044"/>
            <a:ext cx="7729728" cy="1188720"/>
          </a:xfrm>
        </p:spPr>
        <p:txBody>
          <a:bodyPr/>
          <a:lstStyle/>
          <a:p>
            <a:r>
              <a:rPr lang="es-ES_tradnl" dirty="0"/>
              <a:t>TAREAS y camino crítico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38A146-D3B7-6340-9EA3-32137F0023F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769" y="9401"/>
            <a:ext cx="3761232" cy="684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531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96F8F-15F1-194C-A2B8-0B25F1023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DIAGRAMA PERT</a:t>
            </a:r>
            <a:endParaRPr lang="es-ES_tradnl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C5798C3-5F58-3B47-A73D-3DAECC3C830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469" y="2638425"/>
            <a:ext cx="6617063" cy="310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802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5CBCF-13D4-754E-9041-A1532A72B5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/>
              <a:t>SEGUIMIENTO Y CONTROL</a:t>
            </a:r>
          </a:p>
        </p:txBody>
      </p:sp>
    </p:spTree>
    <p:extLst>
      <p:ext uri="{BB962C8B-B14F-4D97-AF65-F5344CB8AC3E}">
        <p14:creationId xmlns:p14="http://schemas.microsoft.com/office/powerpoint/2010/main" val="147468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DAAFB-5C7D-9B43-8DEA-D1C967A6F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Estado del proyecto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D6F191-016A-B340-BCD3-51CA88626A9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034" y="2638425"/>
            <a:ext cx="2419933" cy="310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594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9FC23-00CA-8E4D-A9E0-6B8358221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Curvas de control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CADFEF-47BE-8347-8B2D-E9B17A03ACE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068" y="2638425"/>
            <a:ext cx="3405865" cy="310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410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8E2A8-7793-7940-A2EE-461610E0C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VC y VP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0D8CDD-F0CF-774E-86B7-BEAED59EC81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784" y="2638425"/>
            <a:ext cx="3178432" cy="310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36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277D6-8761-6747-9D09-DEC2F95E4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Planificación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D4A63-C72E-7E40-92EF-B8A11314E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_tradnl" dirty="0"/>
              <a:t>Fases previas realizadas en la práctica anterior</a:t>
            </a:r>
          </a:p>
          <a:p>
            <a:r>
              <a:rPr lang="es-ES_tradnl" dirty="0"/>
              <a:t>Alcance</a:t>
            </a:r>
          </a:p>
          <a:p>
            <a:r>
              <a:rPr lang="es-ES_tradnl" dirty="0"/>
              <a:t>Recursos</a:t>
            </a:r>
          </a:p>
          <a:p>
            <a:r>
              <a:rPr lang="es-ES_tradnl" dirty="0"/>
              <a:t>Estimación de tiempos</a:t>
            </a:r>
          </a:p>
          <a:p>
            <a:r>
              <a:rPr lang="es-ES_tradnl" dirty="0"/>
              <a:t>Análisis de riesgos</a:t>
            </a:r>
          </a:p>
          <a:p>
            <a:r>
              <a:rPr lang="es-ES_tradnl" dirty="0"/>
              <a:t>Presupuesto</a:t>
            </a:r>
          </a:p>
          <a:p>
            <a:r>
              <a:rPr lang="es-ES_tradnl" dirty="0"/>
              <a:t>Desarrollo</a:t>
            </a:r>
          </a:p>
        </p:txBody>
      </p:sp>
    </p:spTree>
    <p:extLst>
      <p:ext uri="{BB962C8B-B14F-4D97-AF65-F5344CB8AC3E}">
        <p14:creationId xmlns:p14="http://schemas.microsoft.com/office/powerpoint/2010/main" val="375207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0081D-490E-1745-AAB1-AAC673295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Ejecución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D8915-4A8E-E74E-9019-D2B707953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Plan de proyecto y metodología empleada</a:t>
            </a:r>
          </a:p>
          <a:p>
            <a:r>
              <a:rPr lang="es-ES_tradnl" dirty="0"/>
              <a:t>Aseguramiento de la calidad</a:t>
            </a:r>
          </a:p>
          <a:p>
            <a:r>
              <a:rPr lang="es-ES_tradnl" dirty="0"/>
              <a:t>Distribución de información en el equipo</a:t>
            </a:r>
          </a:p>
          <a:p>
            <a:endParaRPr lang="es-ES_trad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BDF059-111C-9441-ADDD-7A6086B6B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5212" y="2402585"/>
            <a:ext cx="2295652" cy="25402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67C294-DE99-2F49-85A1-E16DD08B4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136" y="4365408"/>
            <a:ext cx="3578606" cy="18592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A152D0-620A-8940-903C-BE462E0FB4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3362" y="5438746"/>
            <a:ext cx="16637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824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BEACC-64EF-A941-9344-F5BF51199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9D713-428B-4848-9AE6-C80671C62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Control de cambios</a:t>
            </a:r>
          </a:p>
          <a:p>
            <a:r>
              <a:rPr lang="es-ES_tradnl" dirty="0"/>
              <a:t>Reporte de eventos</a:t>
            </a:r>
          </a:p>
          <a:p>
            <a:r>
              <a:rPr lang="es-ES_tradnl" dirty="0"/>
              <a:t>Alcance de los cambios</a:t>
            </a:r>
          </a:p>
          <a:p>
            <a:r>
              <a:rPr lang="es-ES_tradnl" dirty="0"/>
              <a:t>Control de la calidad</a:t>
            </a:r>
          </a:p>
          <a:p>
            <a:r>
              <a:rPr lang="es-ES_tradnl" dirty="0"/>
              <a:t>Control de costes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FE4C04-6141-7743-8476-6033DC138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3516" y="4757420"/>
            <a:ext cx="2019300" cy="1841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87FC4F-516D-B049-8976-708A16639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238" y="3268285"/>
            <a:ext cx="2019300" cy="1841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852D20-DAAD-9146-A94A-051B53C052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3440" y="2508250"/>
            <a:ext cx="2119376" cy="211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289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91C3F-3A74-6E45-8BA9-3AD06701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Cierre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CC723-0DE3-2D4A-B63C-A67919A2A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Cierre administrativo</a:t>
            </a:r>
          </a:p>
          <a:p>
            <a:r>
              <a:rPr lang="es-ES_tradnl" dirty="0"/>
              <a:t>Almacenamiento de la documentación</a:t>
            </a:r>
          </a:p>
        </p:txBody>
      </p:sp>
    </p:spTree>
    <p:extLst>
      <p:ext uri="{BB962C8B-B14F-4D97-AF65-F5344CB8AC3E}">
        <p14:creationId xmlns:p14="http://schemas.microsoft.com/office/powerpoint/2010/main" val="1955278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7DFB1-065D-CC4A-AC1B-8C2D901906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/>
              <a:t>Planificación</a:t>
            </a:r>
          </a:p>
        </p:txBody>
      </p:sp>
    </p:spTree>
    <p:extLst>
      <p:ext uri="{BB962C8B-B14F-4D97-AF65-F5344CB8AC3E}">
        <p14:creationId xmlns:p14="http://schemas.microsoft.com/office/powerpoint/2010/main" val="860899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285DA-70F2-EA4A-838A-92C519471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Estructuras humanas y técnicas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5C1D7A2-0072-134B-B7AA-A7FD74BC647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57" y="3051703"/>
            <a:ext cx="5080000" cy="254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9DEA25-991C-AC43-B18C-0A3C8E16653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267" y="3246648"/>
            <a:ext cx="3672840" cy="215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555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84489-3ED7-B743-83DE-5B8AA403B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Uso de los recursos de personal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63316F-9047-164F-BD7F-4D4988F15F5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3265109"/>
            <a:ext cx="2130425" cy="1847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EE3FAD-DC1D-5B4C-8ED4-5AB4E2D3029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829" y="3536571"/>
            <a:ext cx="243903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13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39966-6C26-1648-88A8-D11A9C389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Programación de las actividades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3B1AED-6650-7C47-8421-C717D04F0A2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864" y="2497202"/>
            <a:ext cx="4572000" cy="37242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F4E7E8-9CFB-EC4B-B014-CA915E1EA573}"/>
              </a:ext>
            </a:extLst>
          </p:cNvPr>
          <p:cNvSpPr txBox="1"/>
          <p:nvPr/>
        </p:nvSpPr>
        <p:spPr>
          <a:xfrm>
            <a:off x="2231136" y="3759174"/>
            <a:ext cx="20217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Enchufes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Puesta de enlace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Aplicación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Base de datos</a:t>
            </a:r>
          </a:p>
        </p:txBody>
      </p:sp>
    </p:spTree>
    <p:extLst>
      <p:ext uri="{BB962C8B-B14F-4D97-AF65-F5344CB8AC3E}">
        <p14:creationId xmlns:p14="http://schemas.microsoft.com/office/powerpoint/2010/main" val="171359851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261</TotalTime>
  <Words>124</Words>
  <Application>Microsoft Macintosh PowerPoint</Application>
  <PresentationFormat>Widescreen</PresentationFormat>
  <Paragraphs>46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Gill Sans MT</vt:lpstr>
      <vt:lpstr>Parcel</vt:lpstr>
      <vt:lpstr>Gestión de Proyectos</vt:lpstr>
      <vt:lpstr>Planificación</vt:lpstr>
      <vt:lpstr>Ejecución</vt:lpstr>
      <vt:lpstr>Control</vt:lpstr>
      <vt:lpstr>Cierre</vt:lpstr>
      <vt:lpstr>Planificación</vt:lpstr>
      <vt:lpstr>Estructuras humanas y técnicas</vt:lpstr>
      <vt:lpstr>Uso de los recursos de personal</vt:lpstr>
      <vt:lpstr>Programación de las actividades</vt:lpstr>
      <vt:lpstr>Entregables del proyecto</vt:lpstr>
      <vt:lpstr>WBS</vt:lpstr>
      <vt:lpstr>OBS</vt:lpstr>
      <vt:lpstr>TAREAS y camino crítico</vt:lpstr>
      <vt:lpstr>DIAGRAMA PERT</vt:lpstr>
      <vt:lpstr>SEGUIMIENTO Y CONTROL</vt:lpstr>
      <vt:lpstr>Estado del proyecto</vt:lpstr>
      <vt:lpstr>Curvas de control</vt:lpstr>
      <vt:lpstr>VC y VP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Gestión de Proyectos</dc:title>
  <dc:creator>Casado Ballesteros Juan</dc:creator>
  <cp:lastModifiedBy>Casado Ballesteros Juan</cp:lastModifiedBy>
  <cp:revision>4</cp:revision>
  <dcterms:created xsi:type="dcterms:W3CDTF">2019-05-02T11:56:14Z</dcterms:created>
  <dcterms:modified xsi:type="dcterms:W3CDTF">2019-05-02T16:17:53Z</dcterms:modified>
</cp:coreProperties>
</file>