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4"/>
  </p:normalViewPr>
  <p:slideViewPr>
    <p:cSldViewPr snapToGrid="0" snapToObjects="1">
      <p:cViewPr varScale="1">
        <p:scale>
          <a:sx n="140" d="100"/>
          <a:sy n="14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D83E-606C-7244-8629-32DB5D24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8A3F-1649-2845-A90C-DF4C9EF5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7185-C847-6641-BCF7-F679792F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29F-A73D-D84F-BD97-E544BE04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62A1-4588-AC4C-B17C-29B225B5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09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231F-56C0-204E-AF83-AFE140EB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9090-9EBF-6B47-BB07-0BA1DB16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2F5B-7A05-DC4E-8ECA-1095F1D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7C14-E3BF-1B43-A073-BE5B01FE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B67A-93ED-2044-A5D6-352D2FB7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99D0-704F-C14A-B555-8EAE0BA0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B0B4-3473-0248-BDBC-30BFEF27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9D1F-7A8F-7744-85B0-3E1C71EA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7342-4226-0A4F-BB2E-5E3A2A2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C9D-BADB-7C48-A35B-013087A1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8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AD8-312D-8E40-978B-C80922F3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213C-091A-C34A-9076-DEC075F54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5D6D-A767-4F44-A09F-CA690C7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B64A-3F88-054F-97D8-79B70D3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27E7-B7CF-A346-A61D-6CE8B735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865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C46-43FA-CC46-8F5D-8DD218A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6AE0-7361-2D42-8B21-69D79E38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B976-847F-2C4F-8E3B-65D4412C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0D21-CF66-8440-BC63-F20084BF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56B8-5CE3-0B47-B280-2245304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59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9E9-8B99-4240-B29A-3971125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073F-1CC0-DD44-96F1-B3B108A6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C324-EB5C-4347-BD24-62148871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E7B9-2E9B-824E-BF57-28C68436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F952-E82A-FA4C-96D8-12D6179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236-707E-3D49-BE7F-7708534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33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B07A-DDCD-904A-93CA-7663ABC9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9DD04-5063-5C49-AF23-DB2398E2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3CA9-745E-464A-B5A1-578C54C7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D246-F022-3646-8C5C-66839C69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CD7C9-127B-1943-A58A-6524CBE94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17A82-58D4-2944-B40A-5A3DEBA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4993D-7617-1C4D-BE63-184EDC8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68258-DEAA-3149-B94E-0397D378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99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F858-A8AE-3848-B882-9682743E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D95EF-EE4C-CE49-8EC8-14B82BE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9F82-5A94-BD40-91B7-7F7F31D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7530E-2A9E-D94E-A964-E01DB079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77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7955A-AC85-604B-8A35-D5961E00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1762-FD6A-844D-B44B-0C59B977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CB351-7A8E-2D4F-BA2A-1BF43F9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0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B829-E843-E346-A5F6-EDC81525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C76E-CD10-9142-B624-CA7E3021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E642-885C-2745-A734-6C91BE5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782-520E-7644-8445-B7343E9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BA05B-726B-B446-9CC2-BCEC6A5A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D378-95AF-534D-9F46-5FBAACB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8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11C0-48B6-1346-8442-1CFE8A1B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49639-F35B-2542-9A55-BD41CAF1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745B-D12D-B44E-88FA-0BC174BD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8C5DF-0876-064F-9378-DF68FC5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EAC59-E37B-AC4E-8006-75D8C7C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05B5-7824-2B4E-8FCD-D202655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1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A83D-FC7C-854D-A901-5941FF27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9333B-9C11-8440-AB72-E780CF41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CCD-ED54-244E-8E32-125B5AD3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CD3-CA6B-8A47-A3EF-5457F8D1AA2D}" type="datetimeFigureOut">
              <a:rPr lang="es-ES_tradnl" smtClean="0"/>
              <a:t>2/5/19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BFEB-E35C-A94B-AAB1-24C3C9730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7A88-86EC-AE42-B13E-455E9C2B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8D8B-37BB-2F4B-9D04-060C85A760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9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041-26A5-F147-BFE7-66F6BB54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Sistemas Empresariales</a:t>
            </a:r>
            <a:br>
              <a:rPr lang="es-ES_tradnl" dirty="0"/>
            </a:br>
            <a:r>
              <a:rPr lang="es-ES_tradnl" dirty="0"/>
              <a:t>PECL2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2DBAB-44BE-E94C-BD31-11448D85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Juan Casado Ballesteros</a:t>
            </a:r>
          </a:p>
          <a:p>
            <a:r>
              <a:rPr lang="es-ES_tradnl" dirty="0"/>
              <a:t>David Menoyo Ros</a:t>
            </a:r>
          </a:p>
          <a:p>
            <a:r>
              <a:rPr lang="es-ES_tradnl" dirty="0"/>
              <a:t>Álvaro Vaya Arboleda</a:t>
            </a:r>
          </a:p>
          <a:p>
            <a:r>
              <a:rPr lang="es-ES_tradnl" dirty="0"/>
              <a:t>David Márquez Mínguez</a:t>
            </a:r>
          </a:p>
        </p:txBody>
      </p:sp>
    </p:spTree>
    <p:extLst>
      <p:ext uri="{BB962C8B-B14F-4D97-AF65-F5344CB8AC3E}">
        <p14:creationId xmlns:p14="http://schemas.microsoft.com/office/powerpoint/2010/main" val="8953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D5DF-9378-9B43-8F1A-9AE79F2F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Plataforma electrónica</a:t>
            </a:r>
          </a:p>
        </p:txBody>
      </p:sp>
      <p:pic>
        <p:nvPicPr>
          <p:cNvPr id="1026" name="Picture 2" descr="/var/folders/s3/wwp7g3hn3r94628zwgkf5f800000gn/T/com.microsoft.Powerpoint/WebArchiveCopyPasteTempFiles/2Q==">
            <a:extLst>
              <a:ext uri="{FF2B5EF4-FFF2-40B4-BE49-F238E27FC236}">
                <a16:creationId xmlns:a16="http://schemas.microsoft.com/office/drawing/2014/main" id="{17029D5D-B602-FB44-99A4-3717E61F8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6962"/>
            <a:ext cx="650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9E150-E408-8749-80A0-7C522CA71B62}"/>
              </a:ext>
            </a:extLst>
          </p:cNvPr>
          <p:cNvSpPr txBox="1"/>
          <p:nvPr/>
        </p:nvSpPr>
        <p:spPr>
          <a:xfrm>
            <a:off x="8330184" y="2675500"/>
            <a:ext cx="2832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Sede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Gestor de formularios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Registro electrónico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Pasarela de pagos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Gestor de expedientes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Notificación electrónica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Identificación electrónica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Archivo electrónico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Interoperabilidad </a:t>
            </a:r>
            <a:endParaRPr lang="es-ES_trad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B5F20-F0DF-B541-A66C-0E21C42C33D7}"/>
              </a:ext>
            </a:extLst>
          </p:cNvPr>
          <p:cNvSpPr txBox="1"/>
          <p:nvPr/>
        </p:nvSpPr>
        <p:spPr>
          <a:xfrm>
            <a:off x="8330184" y="843240"/>
            <a:ext cx="25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Componentes + Procesos</a:t>
            </a:r>
          </a:p>
        </p:txBody>
      </p:sp>
    </p:spTree>
    <p:extLst>
      <p:ext uri="{BB962C8B-B14F-4D97-AF65-F5344CB8AC3E}">
        <p14:creationId xmlns:p14="http://schemas.microsoft.com/office/powerpoint/2010/main" val="11319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638-D437-5844-9473-7CACDEEB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Protección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D86F-37FF-4944-BEE0-8912D6B6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811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DB8-628E-9041-8A74-1637C6B7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C1A2E-A7B3-A740-ABD8-F578297A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0" y="2971800"/>
            <a:ext cx="3733800" cy="91440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490F50A-6730-AA44-8857-96530D90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9" y="2635250"/>
            <a:ext cx="38100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4F3CD-FD10-734B-B378-8CA9FE652255}"/>
              </a:ext>
            </a:extLst>
          </p:cNvPr>
          <p:cNvSpPr txBox="1"/>
          <p:nvPr/>
        </p:nvSpPr>
        <p:spPr>
          <a:xfrm>
            <a:off x="5898125" y="3244334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4012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F72-A216-8A45-8376-FBB0620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14A-88D2-EC48-B25D-F2A2770B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54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5801-0484-5546-A6D5-B21CBD09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Sedes Electrónicas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DDCDBC3-3387-A147-A6C2-3FF7AA94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290" y="3962780"/>
            <a:ext cx="5470960" cy="8809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09278-490F-3B41-815E-D42D509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7" y="3899882"/>
            <a:ext cx="4375659" cy="1076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AD186-7139-2846-A06C-D65B98CD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90" y="5326145"/>
            <a:ext cx="5066169" cy="815797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9B9F656-FBFA-2B4E-90D5-56CE16784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91" y="2715522"/>
            <a:ext cx="4375659" cy="1076601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203C8E8-A6BE-D942-9DE8-DCAC6D9E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92" y="5326146"/>
            <a:ext cx="4635228" cy="81889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8E3BA-21CF-5843-AD51-B89165CD6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47" y="2681951"/>
            <a:ext cx="4375659" cy="1076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24DD37-C2B8-3B4E-818C-3343014AB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292" y="1389959"/>
            <a:ext cx="4693917" cy="115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12755-C050-654B-A84B-0AC81CB42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747" y="1389958"/>
            <a:ext cx="4375660" cy="10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Seguridad Social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AF1EF-5238-4049-BF49-39258E355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6" cy="1154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abiertos.</a:t>
            </a:r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4317F74C-7DA3-B34C-9090-D94944C3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1253CAA8-1043-DE46-96C8-834171EF7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3E870FB8-F57F-FE4C-A00E-C444BBD70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23" name="Graphic 22" descr="Pause">
            <a:extLst>
              <a:ext uri="{FF2B5EF4-FFF2-40B4-BE49-F238E27FC236}">
                <a16:creationId xmlns:a16="http://schemas.microsoft.com/office/drawing/2014/main" id="{20BF9667-55E9-3B43-B4FC-CA3C787F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67" y="2492438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E5BEC3B-085B-1541-ACC5-AA38281F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2FCC395-E807-C846-8A65-B357B0409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2979284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F7F7746A-D823-404D-89E6-1CC52835B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0F40C610-762F-E642-8357-59A72A1D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2D31BD35-2E0B-184E-B0D5-1D8D4BAB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718632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6BA6E2BA-3203-1442-9C15-BE0D76BFF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3952844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0E64918-51D1-6640-80E2-C6A8D3A8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946E55AA-AF8F-A249-A5FE-1E7ABAC5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AF91CF-21B0-564C-B5A4-EC185AAB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5CC9947-8630-E34C-AEDA-1355DE1B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CD427A81-CD5F-004A-8632-60DC85E86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B36FF24A-E56D-114A-AAE8-32D330032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2DF49DE-41AD-8F45-8A28-105CC04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10B4A332-8149-D649-B077-8828C589C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2BC80842-401A-2246-9324-93B8A78B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1E87B7-F221-CA48-9100-55C711A1E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1ADF511C-FAE4-4C44-B70D-A4BAC8EA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7D42F196-A7D0-5040-8DC2-AF0CA17B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59D30303-B93F-9B4B-8854-7E93290D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F698AA5D-D4E9-1648-ACD6-E1342DBE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2F2A967-92F9-144E-9AD5-6189E9D0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F9053936-694C-B548-8A58-2E437FEB3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1AC0AC5F-0FDB-B545-A77D-E13896ED1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E5C07B69-6AF0-FB4C-9831-363DD8C4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33147627-C1B3-1944-9875-4CAA1BE4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A66EBBDB-BC70-0541-92D5-05D731CA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0933AAC3-6FC1-C942-95E8-963C63442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C40D1FF3-A15C-1A4E-A551-FAA4EB6D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4946701"/>
            <a:ext cx="174433" cy="174433"/>
          </a:xfrm>
          <a:prstGeom prst="rect">
            <a:avLst/>
          </a:prstGeom>
        </p:spPr>
      </p:pic>
      <p:pic>
        <p:nvPicPr>
          <p:cNvPr id="52" name="Graphic 51" descr="Pause">
            <a:extLst>
              <a:ext uri="{FF2B5EF4-FFF2-40B4-BE49-F238E27FC236}">
                <a16:creationId xmlns:a16="http://schemas.microsoft.com/office/drawing/2014/main" id="{E03D34BE-E728-2644-9237-D4777EEE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7" y="5166443"/>
            <a:ext cx="174433" cy="174433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29B2375D-6B38-C441-AEB4-10B8030B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54" name="Graphic 53" descr="Checkmark">
            <a:extLst>
              <a:ext uri="{FF2B5EF4-FFF2-40B4-BE49-F238E27FC236}">
                <a16:creationId xmlns:a16="http://schemas.microsoft.com/office/drawing/2014/main" id="{A8B71448-65A4-1B48-9F1C-B19693B5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Castilla La Mancha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9112A-DB49-F84C-BF75-B12B654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92" y="450484"/>
            <a:ext cx="4693664" cy="115484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1D85677E-3042-7642-BF5E-E15814F8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1773522"/>
            <a:ext cx="174433" cy="174433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4FBB5FE-EC1C-B748-AA20-049635451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030789"/>
            <a:ext cx="174433" cy="174433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E032BF28-5E31-914A-BCFC-37AA2485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7" y="2288056"/>
            <a:ext cx="174433" cy="174433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D0241C3A-FAA9-BD41-9960-9FF1A9B6B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6" y="2745835"/>
            <a:ext cx="174433" cy="174433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9246CE06-CDB6-7A4F-8F7E-C4F3780C5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60" y="2979284"/>
            <a:ext cx="174433" cy="17443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77599698-FFB1-B64D-BD64-313D51685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52" y="3220754"/>
            <a:ext cx="174433" cy="174433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550C4EC-CD3B-324D-9CC2-862A65B8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9" y="3462799"/>
            <a:ext cx="174433" cy="174433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D51D8159-520E-7E4D-ADC7-31943F87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215241"/>
            <a:ext cx="174433" cy="174433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08AF0FD4-4145-A74B-A86E-BC9C4AE3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463109"/>
            <a:ext cx="174433" cy="174433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914F5CA6-0646-9C40-A2C7-0C29718E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8" y="4718942"/>
            <a:ext cx="174433" cy="174433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63E5E062-A939-554A-AC12-5BD9D2A1E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7" y="4962349"/>
            <a:ext cx="174433" cy="174433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C6EF654E-274F-5146-ADD3-06684E26C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09" y="2746456"/>
            <a:ext cx="174433" cy="17443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83E5B95B-4390-FC4E-94A2-D1EE29BD0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3910" y="2250403"/>
            <a:ext cx="174433" cy="174433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B447E4D7-F128-894C-943D-D24B31C75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54" y="5458958"/>
            <a:ext cx="174433" cy="17443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E7F7FA20-7AAC-D744-A376-284B0D3C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5677395"/>
            <a:ext cx="174433" cy="17443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B127B14B-2863-C74A-9FD8-E2C76B43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836" y="5925263"/>
            <a:ext cx="174433" cy="174433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6F1EF41-4973-8944-8A94-3BD92992C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80" y="6173131"/>
            <a:ext cx="174433" cy="174433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3E8B9B2-499F-524B-B8AA-D57CFCEB2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1773522"/>
            <a:ext cx="174433" cy="174433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C88D5AEE-3669-8B49-B0F8-CC80B52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4260" y="2030788"/>
            <a:ext cx="174433" cy="174433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7D5FE5DA-19EE-FA43-AB97-231CEC95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9" y="2507669"/>
            <a:ext cx="174433" cy="174433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C077F771-C623-1D40-A748-019A7F78F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8" y="2989682"/>
            <a:ext cx="174433" cy="174433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F60A61C5-401F-B440-BBA0-43DBB259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241944"/>
            <a:ext cx="174433" cy="174433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C51CA552-B401-1849-A32B-24550D64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30" y="3501890"/>
            <a:ext cx="174433" cy="174433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2553AAF1-C293-FA40-AAE2-9925B7F7F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3739683"/>
            <a:ext cx="174433" cy="174433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DD9F0E75-D40A-9B4D-B4A1-3008361F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907" y="3987807"/>
            <a:ext cx="174433" cy="174433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394D0787-E6A3-EC4F-A215-F35CEC6B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9" y="4233358"/>
            <a:ext cx="174433" cy="174433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C2A5A715-3E1F-1841-B4E7-4A4DB120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453100"/>
            <a:ext cx="174433" cy="174433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0282D90A-763F-784A-BB32-CEB0E58DA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8" y="4709489"/>
            <a:ext cx="174433" cy="174433"/>
          </a:xfrm>
          <a:prstGeom prst="rect">
            <a:avLst/>
          </a:prstGeom>
        </p:spPr>
      </p:pic>
      <p:pic>
        <p:nvPicPr>
          <p:cNvPr id="43" name="Graphic 42" descr="Pause">
            <a:extLst>
              <a:ext uri="{FF2B5EF4-FFF2-40B4-BE49-F238E27FC236}">
                <a16:creationId xmlns:a16="http://schemas.microsoft.com/office/drawing/2014/main" id="{D6976150-A576-C24D-9C11-5D7E4EE3E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6227" y="5166443"/>
            <a:ext cx="174433" cy="174433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BE3A192D-7F66-A843-9CFE-7DD6BF0B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7" y="5653752"/>
            <a:ext cx="174433" cy="174433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804FE3D2-E1EB-A24E-8E3A-58750228C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6226" y="5925262"/>
            <a:ext cx="174433" cy="174433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6A6EFD3B-5DCA-154C-95A9-429E32CD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53" y="2511679"/>
            <a:ext cx="174433" cy="174433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8EDD14CD-936A-1344-9E6B-231E10841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4" y="3718632"/>
            <a:ext cx="174433" cy="174433"/>
          </a:xfrm>
          <a:prstGeom prst="rect">
            <a:avLst/>
          </a:prstGeom>
        </p:spPr>
      </p:pic>
      <p:pic>
        <p:nvPicPr>
          <p:cNvPr id="48" name="Graphic 47" descr="Close">
            <a:extLst>
              <a:ext uri="{FF2B5EF4-FFF2-40B4-BE49-F238E27FC236}">
                <a16:creationId xmlns:a16="http://schemas.microsoft.com/office/drawing/2014/main" id="{A1CDFDF7-7812-4F44-84BB-293661EAE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733" y="3980153"/>
            <a:ext cx="174433" cy="174433"/>
          </a:xfrm>
          <a:prstGeom prst="rect">
            <a:avLst/>
          </a:prstGeom>
        </p:spPr>
      </p:pic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C1410722-43DA-6644-B74C-1EBC3CD3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6226" y="4955920"/>
            <a:ext cx="174433" cy="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Alcalá de Henares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A0F60-ACF9-0B44-A7CF-A0950D4B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78046"/>
            <a:ext cx="4710557" cy="1159000"/>
          </a:xfrm>
        </p:spPr>
      </p:pic>
    </p:spTree>
    <p:extLst>
      <p:ext uri="{BB962C8B-B14F-4D97-AF65-F5344CB8AC3E}">
        <p14:creationId xmlns:p14="http://schemas.microsoft.com/office/powerpoint/2010/main" val="199992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Oviedo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FD2C214D-EC56-6E40-A6FA-ADB23CE8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4594352" cy="1130409"/>
          </a:xfrm>
        </p:spPr>
      </p:pic>
    </p:spTree>
    <p:extLst>
      <p:ext uri="{BB962C8B-B14F-4D97-AF65-F5344CB8AC3E}">
        <p14:creationId xmlns:p14="http://schemas.microsoft.com/office/powerpoint/2010/main" val="3895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2ACBE-2035-2A4C-8CC8-8B06CFAB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344" y="323183"/>
            <a:ext cx="5172456" cy="1272647"/>
          </a:xfrm>
        </p:spPr>
      </p:pic>
    </p:spTree>
    <p:extLst>
      <p:ext uri="{BB962C8B-B14F-4D97-AF65-F5344CB8AC3E}">
        <p14:creationId xmlns:p14="http://schemas.microsoft.com/office/powerpoint/2010/main" val="398921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Guardia Civil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1C3EC620-665D-5149-9BCC-1CA68B6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693" y="517097"/>
            <a:ext cx="5769864" cy="1019342"/>
          </a:xfrm>
        </p:spPr>
      </p:pic>
    </p:spTree>
    <p:extLst>
      <p:ext uri="{BB962C8B-B14F-4D97-AF65-F5344CB8AC3E}">
        <p14:creationId xmlns:p14="http://schemas.microsoft.com/office/powerpoint/2010/main" val="304370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47AE-FC95-AA4C-B73E-275E1ED7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Policía Nacional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2FBDB-B8B9-F24D-96CF-CCE1EB8E3499}"/>
              </a:ext>
            </a:extLst>
          </p:cNvPr>
          <p:cNvSpPr txBox="1"/>
          <p:nvPr/>
        </p:nvSpPr>
        <p:spPr>
          <a:xfrm>
            <a:off x="838200" y="1690688"/>
            <a:ext cx="434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Dirección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su titular.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Canales de acceso a los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Quejas y sugerencias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Identificación de la sede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Sedes compartidas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Subsedes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Instrumento de creación.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la sede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Estructura de navegación.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Secciones disponibles.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Propiedad intelectual.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Protección de Datos de Carácter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Enlace con las sedes electrónicas de las Agencias de Protección de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Asesoramiento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verificación de los certificados.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Sistemas de firma electrónica.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Normas de creación del registro electrónico.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6ECC4-031D-4F42-83E0-485019ACAC1D}"/>
              </a:ext>
            </a:extLst>
          </p:cNvPr>
          <p:cNvSpPr txBox="1"/>
          <p:nvPr/>
        </p:nvSpPr>
        <p:spPr>
          <a:xfrm>
            <a:off x="5798693" y="1690687"/>
            <a:ext cx="5769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Relación de los servicios disponibles en la sede electrónica.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Carta de servicios electrónicos.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Medios electrónicos que los usuarios pueden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Sistema de sugerencias y quejas ante otros órganos.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Acceso al estado de tramitación del expediente.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Publicación de los diarios o boletines.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Tablón de anuncios.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Verificación de los sellos electrónicos.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Comprobación de la autenticidad 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Indicación de la fecha y hora oficial.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Lista con los días considerados inhábiles.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Otros servicios o contenidos.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Lenguas cooficiales.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Información sobre cuando se está navegando dentro o fuera de la sede.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 los principios de accesibilidad y usabilidad.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Elementos basados en estándares abiertos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BB666-B0B7-E84B-9248-CEDDAAE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422" y="620473"/>
            <a:ext cx="5060378" cy="814865"/>
          </a:xfrm>
        </p:spPr>
      </p:pic>
    </p:spTree>
    <p:extLst>
      <p:ext uri="{BB962C8B-B14F-4D97-AF65-F5344CB8AC3E}">
        <p14:creationId xmlns:p14="http://schemas.microsoft.com/office/powerpoint/2010/main" val="128477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1467</Words>
  <Application>Microsoft Macintosh PowerPoint</Application>
  <PresentationFormat>Widescreen</PresentationFormat>
  <Paragraphs>301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Sistemas Empresariales PECL2</vt:lpstr>
      <vt:lpstr>Sedes Electrónicas</vt:lpstr>
      <vt:lpstr>Seguridad Social</vt:lpstr>
      <vt:lpstr>Castilla La Mancha</vt:lpstr>
      <vt:lpstr>Alcalá de Henares</vt:lpstr>
      <vt:lpstr>Oviedo</vt:lpstr>
      <vt:lpstr>DGT</vt:lpstr>
      <vt:lpstr>Guardia Civil</vt:lpstr>
      <vt:lpstr>Policía Nacional</vt:lpstr>
      <vt:lpstr>Plataforma electrónica</vt:lpstr>
      <vt:lpstr>Protección de datos</vt:lpstr>
      <vt:lpstr>ERP</vt:lpstr>
      <vt:lpstr>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 PECL2</dc:title>
  <dc:creator>Casado Ballesteros Juan</dc:creator>
  <cp:lastModifiedBy>Casado Ballesteros Juan</cp:lastModifiedBy>
  <cp:revision>4</cp:revision>
  <dcterms:created xsi:type="dcterms:W3CDTF">2019-05-02T11:08:53Z</dcterms:created>
  <dcterms:modified xsi:type="dcterms:W3CDTF">2019-05-02T11:48:35Z</dcterms:modified>
</cp:coreProperties>
</file>