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39B3-35D3-4593-B59B-ABAD6344E210}" v="4" dt="2019-05-06T20:13:3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rquez Mínguez David" userId="S::david.marquez@edu.uah.es::58bb8e2a-3a27-4162-b3e3-224d4a8d687d" providerId="AD" clId="Web-{31CB39B3-35D3-4593-B59B-ABAD6344E210}"/>
    <pc:docChg chg="modSld">
      <pc:chgData name="Márquez Mínguez David" userId="S::david.marquez@edu.uah.es::58bb8e2a-3a27-4162-b3e3-224d4a8d687d" providerId="AD" clId="Web-{31CB39B3-35D3-4593-B59B-ABAD6344E210}" dt="2019-05-06T20:13:44.597" v="82"/>
      <pc:docMkLst>
        <pc:docMk/>
      </pc:docMkLst>
      <pc:sldChg chg="addSp delSp modSp">
        <pc:chgData name="Márquez Mínguez David" userId="S::david.marquez@edu.uah.es::58bb8e2a-3a27-4162-b3e3-224d4a8d687d" providerId="AD" clId="Web-{31CB39B3-35D3-4593-B59B-ABAD6344E210}" dt="2019-05-06T20:11:21.845" v="72" actId="1076"/>
        <pc:sldMkLst>
          <pc:docMk/>
          <pc:sldMk cId="3989210694" sldId="260"/>
        </pc:sldMkLst>
        <pc:picChg chg="add">
          <ac:chgData name="Márquez Mínguez David" userId="S::david.marquez@edu.uah.es::58bb8e2a-3a27-4162-b3e3-224d4a8d687d" providerId="AD" clId="Web-{31CB39B3-35D3-4593-B59B-ABAD6344E210}" dt="2019-05-06T20:10:48.439" v="0"/>
          <ac:picMkLst>
            <pc:docMk/>
            <pc:sldMk cId="3989210694" sldId="260"/>
            <ac:picMk id="3" creationId="{2A51D636-1E61-455F-B011-8790DB3F863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54" v="1"/>
          <ac:picMkLst>
            <pc:docMk/>
            <pc:sldMk cId="3989210694" sldId="260"/>
            <ac:picMk id="4" creationId="{1EF479A5-5C12-4EAC-B82D-FDB5E669DE3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71" v="2"/>
          <ac:picMkLst>
            <pc:docMk/>
            <pc:sldMk cId="3989210694" sldId="260"/>
            <ac:picMk id="5" creationId="{2298B27A-ECE6-4497-A544-EC141B4A251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486" v="3"/>
          <ac:picMkLst>
            <pc:docMk/>
            <pc:sldMk cId="3989210694" sldId="260"/>
            <ac:picMk id="13" creationId="{FDA3D8A0-A93A-49CD-9752-D5E7E0153B7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17" v="4"/>
          <ac:picMkLst>
            <pc:docMk/>
            <pc:sldMk cId="3989210694" sldId="260"/>
            <ac:picMk id="15" creationId="{69958C2C-C8F5-4A93-8C0C-A30E059D6F9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48" v="5"/>
          <ac:picMkLst>
            <pc:docMk/>
            <pc:sldMk cId="3989210694" sldId="260"/>
            <ac:picMk id="17" creationId="{4FE1FBA6-F86E-4E96-8F69-9C5AD013A8D1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79" v="6"/>
          <ac:picMkLst>
            <pc:docMk/>
            <pc:sldMk cId="3989210694" sldId="260"/>
            <ac:picMk id="19" creationId="{02AB3960-7575-4AD3-8CCD-6F5E2424148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595" v="7"/>
          <ac:picMkLst>
            <pc:docMk/>
            <pc:sldMk cId="3989210694" sldId="260"/>
            <ac:picMk id="21" creationId="{9F208E6F-0B9E-4FF4-8796-FA011BFFDA6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26" v="8"/>
          <ac:picMkLst>
            <pc:docMk/>
            <pc:sldMk cId="3989210694" sldId="260"/>
            <ac:picMk id="23" creationId="{E9838BAF-C730-45F5-9E1F-C1F7370DDD4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42" v="9"/>
          <ac:picMkLst>
            <pc:docMk/>
            <pc:sldMk cId="3989210694" sldId="260"/>
            <ac:picMk id="25" creationId="{C70836DB-2A46-4C20-BD3E-08258F5B39F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73" v="10"/>
          <ac:picMkLst>
            <pc:docMk/>
            <pc:sldMk cId="3989210694" sldId="260"/>
            <ac:picMk id="27" creationId="{4C5B2BF4-884F-47F3-A28D-CE760FB5DDF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689" v="11"/>
          <ac:picMkLst>
            <pc:docMk/>
            <pc:sldMk cId="3989210694" sldId="260"/>
            <ac:picMk id="29" creationId="{1B4CB56D-8DEE-40AE-926E-CC487600015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20" v="12"/>
          <ac:picMkLst>
            <pc:docMk/>
            <pc:sldMk cId="3989210694" sldId="260"/>
            <ac:picMk id="31" creationId="{200A801C-07FF-48F8-BC78-1E129B5876C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36" v="13"/>
          <ac:picMkLst>
            <pc:docMk/>
            <pc:sldMk cId="3989210694" sldId="260"/>
            <ac:picMk id="33" creationId="{7F72139C-3F68-4DA5-9D00-E689EC770A1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51" v="14"/>
          <ac:picMkLst>
            <pc:docMk/>
            <pc:sldMk cId="3989210694" sldId="260"/>
            <ac:picMk id="35" creationId="{F0FC8119-2AFB-463B-8004-21FC0DC3860A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1:13.892" v="70"/>
          <ac:picMkLst>
            <pc:docMk/>
            <pc:sldMk cId="3989210694" sldId="260"/>
            <ac:picMk id="37" creationId="{C9648110-7BAD-4642-BC7A-506F481D179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798" v="16"/>
          <ac:picMkLst>
            <pc:docMk/>
            <pc:sldMk cId="3989210694" sldId="260"/>
            <ac:picMk id="39" creationId="{023FBDE6-0B7A-4C3F-AF99-9D052C05687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29" v="17"/>
          <ac:picMkLst>
            <pc:docMk/>
            <pc:sldMk cId="3989210694" sldId="260"/>
            <ac:picMk id="41" creationId="{B9080AB9-AC0F-4139-BFF4-EEE81DD4DA6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45" v="18"/>
          <ac:picMkLst>
            <pc:docMk/>
            <pc:sldMk cId="3989210694" sldId="260"/>
            <ac:picMk id="43" creationId="{92272A99-07E4-4636-8E5F-C0F06193384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61" v="19"/>
          <ac:picMkLst>
            <pc:docMk/>
            <pc:sldMk cId="3989210694" sldId="260"/>
            <ac:picMk id="45" creationId="{1793D4FE-2059-4E16-AE27-3C2018F5511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892" v="20"/>
          <ac:picMkLst>
            <pc:docMk/>
            <pc:sldMk cId="3989210694" sldId="260"/>
            <ac:picMk id="47" creationId="{359E5A0D-7128-4ABA-A338-7F824C5EF60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07" v="21"/>
          <ac:picMkLst>
            <pc:docMk/>
            <pc:sldMk cId="3989210694" sldId="260"/>
            <ac:picMk id="49" creationId="{8DA75BE5-3109-4C8F-8E19-796FBEB7B24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23" v="22"/>
          <ac:picMkLst>
            <pc:docMk/>
            <pc:sldMk cId="3989210694" sldId="260"/>
            <ac:picMk id="51" creationId="{F5885F3A-35AF-4CA1-9E25-33FD0098BC36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39" v="23"/>
          <ac:picMkLst>
            <pc:docMk/>
            <pc:sldMk cId="3989210694" sldId="260"/>
            <ac:picMk id="53" creationId="{728DA277-816A-4A32-BA16-E5980A9870F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70" v="24"/>
          <ac:picMkLst>
            <pc:docMk/>
            <pc:sldMk cId="3989210694" sldId="260"/>
            <ac:picMk id="55" creationId="{D7E53530-E089-419A-BF85-4FEB627A130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8.986" v="25"/>
          <ac:picMkLst>
            <pc:docMk/>
            <pc:sldMk cId="3989210694" sldId="260"/>
            <ac:picMk id="57" creationId="{CD6A0EB9-D69C-4C0D-802C-1F81A38A694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17" v="26"/>
          <ac:picMkLst>
            <pc:docMk/>
            <pc:sldMk cId="3989210694" sldId="260"/>
            <ac:picMk id="59" creationId="{57228E9C-6521-4CF8-A798-37785D19B01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32" v="27"/>
          <ac:picMkLst>
            <pc:docMk/>
            <pc:sldMk cId="3989210694" sldId="260"/>
            <ac:picMk id="61" creationId="{49823E91-492C-405A-86C2-31A3314B49E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64" v="28"/>
          <ac:picMkLst>
            <pc:docMk/>
            <pc:sldMk cId="3989210694" sldId="260"/>
            <ac:picMk id="63" creationId="{9A3B6C03-B340-47A3-9D9F-B41F0DBCB93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079" v="29"/>
          <ac:picMkLst>
            <pc:docMk/>
            <pc:sldMk cId="3989210694" sldId="260"/>
            <ac:picMk id="65" creationId="{BF1821CD-0833-4CEE-AA8C-2FCB7C09C3B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11" v="30"/>
          <ac:picMkLst>
            <pc:docMk/>
            <pc:sldMk cId="3989210694" sldId="260"/>
            <ac:picMk id="67" creationId="{0AFBE53D-55C0-440A-BD92-A82B98E2150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27" v="31"/>
          <ac:picMkLst>
            <pc:docMk/>
            <pc:sldMk cId="3989210694" sldId="260"/>
            <ac:picMk id="69" creationId="{7CA0499F-2108-483B-B3B3-DC2F24A3E41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58" v="32"/>
          <ac:picMkLst>
            <pc:docMk/>
            <pc:sldMk cId="3989210694" sldId="260"/>
            <ac:picMk id="71" creationId="{84330BD1-B36A-4607-998E-6201F77543F6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73" v="33"/>
          <ac:picMkLst>
            <pc:docMk/>
            <pc:sldMk cId="3989210694" sldId="260"/>
            <ac:picMk id="73" creationId="{5529FDA8-04FB-4856-B675-58AC23CB7E2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49.189" v="34"/>
          <ac:picMkLst>
            <pc:docMk/>
            <pc:sldMk cId="3989210694" sldId="260"/>
            <ac:picMk id="75" creationId="{4B915163-6A91-4FAE-8057-8D8DFD5AC0C4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1:21.845" v="72" actId="1076"/>
          <ac:picMkLst>
            <pc:docMk/>
            <pc:sldMk cId="3989210694" sldId="260"/>
            <ac:picMk id="76" creationId="{CD23DD18-C2DC-4A7B-A390-DFA101F906E8}"/>
          </ac:picMkLst>
        </pc:picChg>
      </pc:sldChg>
      <pc:sldChg chg="addSp delSp modSp">
        <pc:chgData name="Márquez Mínguez David" userId="S::david.marquez@edu.uah.es::58bb8e2a-3a27-4162-b3e3-224d4a8d687d" providerId="AD" clId="Web-{31CB39B3-35D3-4593-B59B-ABAD6344E210}" dt="2019-05-06T20:13:44.597" v="82"/>
        <pc:sldMkLst>
          <pc:docMk/>
          <pc:sldMk cId="3043704617" sldId="263"/>
        </pc:sldMkLst>
        <pc:picChg chg="add">
          <ac:chgData name="Márquez Mínguez David" userId="S::david.marquez@edu.uah.es::58bb8e2a-3a27-4162-b3e3-224d4a8d687d" providerId="AD" clId="Web-{31CB39B3-35D3-4593-B59B-ABAD6344E210}" dt="2019-05-06T20:10:53.486" v="35"/>
          <ac:picMkLst>
            <pc:docMk/>
            <pc:sldMk cId="3043704617" sldId="263"/>
            <ac:picMk id="3" creationId="{B8B8A03C-9E55-415E-94ED-D1D27FAC2FB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01" v="36"/>
          <ac:picMkLst>
            <pc:docMk/>
            <pc:sldMk cId="3043704617" sldId="263"/>
            <ac:picMk id="4" creationId="{B47EC3F1-F62B-4A36-877D-D322C63F49F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17" v="37"/>
          <ac:picMkLst>
            <pc:docMk/>
            <pc:sldMk cId="3043704617" sldId="263"/>
            <ac:picMk id="5" creationId="{A6A74980-067D-40B0-B2DD-D2FDA8E9351F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10.253" v="76"/>
          <ac:picMkLst>
            <pc:docMk/>
            <pc:sldMk cId="3043704617" sldId="263"/>
            <ac:picMk id="13" creationId="{E312BD5C-466D-48CE-8985-673123A9026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48" v="39"/>
          <ac:picMkLst>
            <pc:docMk/>
            <pc:sldMk cId="3043704617" sldId="263"/>
            <ac:picMk id="15" creationId="{EB5378B8-591A-4CA6-A284-BE014F239B9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79" v="40"/>
          <ac:picMkLst>
            <pc:docMk/>
            <pc:sldMk cId="3043704617" sldId="263"/>
            <ac:picMk id="17" creationId="{C17FDB06-1981-474E-A4E3-A5048230993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595" v="41"/>
          <ac:picMkLst>
            <pc:docMk/>
            <pc:sldMk cId="3043704617" sldId="263"/>
            <ac:picMk id="19" creationId="{D9E84F15-A2DA-496B-9BC9-1091B8D037C8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11" v="42"/>
          <ac:picMkLst>
            <pc:docMk/>
            <pc:sldMk cId="3043704617" sldId="263"/>
            <ac:picMk id="21" creationId="{7C75B7FF-A399-4391-919D-04F90D2033E2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42" v="43"/>
          <ac:picMkLst>
            <pc:docMk/>
            <pc:sldMk cId="3043704617" sldId="263"/>
            <ac:picMk id="23" creationId="{C1BFDAC0-8BC0-4089-BA32-2FAC9431589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58" v="44"/>
          <ac:picMkLst>
            <pc:docMk/>
            <pc:sldMk cId="3043704617" sldId="263"/>
            <ac:picMk id="25" creationId="{1751EAA3-F0EF-4E80-A53D-5677BADD657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673" v="45"/>
          <ac:picMkLst>
            <pc:docMk/>
            <pc:sldMk cId="3043704617" sldId="263"/>
            <ac:picMk id="27" creationId="{9DE99E5B-C626-48D7-80D6-12D60CD4E4B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05" v="46"/>
          <ac:picMkLst>
            <pc:docMk/>
            <pc:sldMk cId="3043704617" sldId="263"/>
            <ac:picMk id="29" creationId="{F8230328-DDC1-4822-AC8C-980F20E65E9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20" v="47"/>
          <ac:picMkLst>
            <pc:docMk/>
            <pc:sldMk cId="3043704617" sldId="263"/>
            <ac:picMk id="31" creationId="{646F6899-C014-49CD-848B-4E3F91C1CACF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51" v="48"/>
          <ac:picMkLst>
            <pc:docMk/>
            <pc:sldMk cId="3043704617" sldId="263"/>
            <ac:picMk id="33" creationId="{492324F0-1E07-4661-8E5A-9B0C323D6B85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767" v="49"/>
          <ac:picMkLst>
            <pc:docMk/>
            <pc:sldMk cId="3043704617" sldId="263"/>
            <ac:picMk id="35" creationId="{EF5EBA0C-7850-47ED-8C2A-E6599C55B796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2:45.362" v="73"/>
          <ac:picMkLst>
            <pc:docMk/>
            <pc:sldMk cId="3043704617" sldId="263"/>
            <ac:picMk id="37" creationId="{4B6BF969-50E4-4073-BE2A-50F56C60480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14" v="51"/>
          <ac:picMkLst>
            <pc:docMk/>
            <pc:sldMk cId="3043704617" sldId="263"/>
            <ac:picMk id="39" creationId="{84568B68-DC45-4191-B232-DABA74A751E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29" v="52"/>
          <ac:picMkLst>
            <pc:docMk/>
            <pc:sldMk cId="3043704617" sldId="263"/>
            <ac:picMk id="41" creationId="{5F9A4AF2-79A9-401A-A665-DACCDEC01F74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45" v="53"/>
          <ac:picMkLst>
            <pc:docMk/>
            <pc:sldMk cId="3043704617" sldId="263"/>
            <ac:picMk id="43" creationId="{88B7D9CA-0EDE-4927-BEE9-A8F2B3D9DBC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76" v="54"/>
          <ac:picMkLst>
            <pc:docMk/>
            <pc:sldMk cId="3043704617" sldId="263"/>
            <ac:picMk id="45" creationId="{A8197969-190F-47DC-B23E-0658121399CC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892" v="55"/>
          <ac:picMkLst>
            <pc:docMk/>
            <pc:sldMk cId="3043704617" sldId="263"/>
            <ac:picMk id="47" creationId="{0FD85D8D-E74E-4A8F-8EF0-CA12BD6A1D9B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08" v="56"/>
          <ac:picMkLst>
            <pc:docMk/>
            <pc:sldMk cId="3043704617" sldId="263"/>
            <ac:picMk id="49" creationId="{2E6910CF-8D5C-4803-9FC1-B3A408E0ED40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39" v="57"/>
          <ac:picMkLst>
            <pc:docMk/>
            <pc:sldMk cId="3043704617" sldId="263"/>
            <ac:picMk id="51" creationId="{7001C01A-8444-49E2-9B0A-CDE1C01E5FE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54" v="58"/>
          <ac:picMkLst>
            <pc:docMk/>
            <pc:sldMk cId="3043704617" sldId="263"/>
            <ac:picMk id="53" creationId="{B20912BD-8E9C-4664-8019-28EC6514873E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3.970" v="59"/>
          <ac:picMkLst>
            <pc:docMk/>
            <pc:sldMk cId="3043704617" sldId="263"/>
            <ac:picMk id="55" creationId="{7021D25F-C8C5-4FEC-A331-5F892B6671D8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01" v="60"/>
          <ac:picMkLst>
            <pc:docMk/>
            <pc:sldMk cId="3043704617" sldId="263"/>
            <ac:picMk id="57" creationId="{05A2172E-B077-42E7-9E85-57CBD38553A4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44.597" v="82"/>
          <ac:picMkLst>
            <pc:docMk/>
            <pc:sldMk cId="3043704617" sldId="263"/>
            <ac:picMk id="59" creationId="{BE1E59D5-1842-4810-8DFA-C9458B3EC4A9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33" v="62"/>
          <ac:picMkLst>
            <pc:docMk/>
            <pc:sldMk cId="3043704617" sldId="263"/>
            <ac:picMk id="61" creationId="{6E028D69-BAE8-4A92-A6A1-07DF3417DCF7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065" v="63"/>
          <ac:picMkLst>
            <pc:docMk/>
            <pc:sldMk cId="3043704617" sldId="263"/>
            <ac:picMk id="63" creationId="{362ED72D-14A0-44F9-941A-B0917E3AB2FE}"/>
          </ac:picMkLst>
        </pc:picChg>
        <pc:picChg chg="add del">
          <ac:chgData name="Márquez Mínguez David" userId="S::david.marquez@edu.uah.es::58bb8e2a-3a27-4162-b3e3-224d4a8d687d" providerId="AD" clId="Web-{31CB39B3-35D3-4593-B59B-ABAD6344E210}" dt="2019-05-06T20:13:24.300" v="79"/>
          <ac:picMkLst>
            <pc:docMk/>
            <pc:sldMk cId="3043704617" sldId="263"/>
            <ac:picMk id="65" creationId="{D0C3971D-2FD4-4F46-81BB-DBF5BF9813E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11" v="65"/>
          <ac:picMkLst>
            <pc:docMk/>
            <pc:sldMk cId="3043704617" sldId="263"/>
            <ac:picMk id="67" creationId="{D4324BB7-2351-4982-ACAA-6101751BF8CA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26" v="66"/>
          <ac:picMkLst>
            <pc:docMk/>
            <pc:sldMk cId="3043704617" sldId="263"/>
            <ac:picMk id="69" creationId="{76A0BC3D-B6ED-4CC3-9B84-8BAF752E03F3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42" v="67"/>
          <ac:picMkLst>
            <pc:docMk/>
            <pc:sldMk cId="3043704617" sldId="263"/>
            <ac:picMk id="71" creationId="{E70AD147-1E3B-4F0F-9031-66DEED885F9D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73" v="68"/>
          <ac:picMkLst>
            <pc:docMk/>
            <pc:sldMk cId="3043704617" sldId="263"/>
            <ac:picMk id="73" creationId="{2211FA30-70C5-47F6-9F40-9BEE0A3B2215}"/>
          </ac:picMkLst>
        </pc:picChg>
        <pc:picChg chg="add">
          <ac:chgData name="Márquez Mínguez David" userId="S::david.marquez@edu.uah.es::58bb8e2a-3a27-4162-b3e3-224d4a8d687d" providerId="AD" clId="Web-{31CB39B3-35D3-4593-B59B-ABAD6344E210}" dt="2019-05-06T20:10:54.189" v="69"/>
          <ac:picMkLst>
            <pc:docMk/>
            <pc:sldMk cId="3043704617" sldId="263"/>
            <ac:picMk id="75" creationId="{0D601AD2-766A-49A9-99EF-5D45FB34D80E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2:51.502" v="75" actId="1076"/>
          <ac:picMkLst>
            <pc:docMk/>
            <pc:sldMk cId="3043704617" sldId="263"/>
            <ac:picMk id="76" creationId="{FD7F2F69-DC47-4A01-B421-59367A95D332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3:19.112" v="78" actId="1076"/>
          <ac:picMkLst>
            <pc:docMk/>
            <pc:sldMk cId="3043704617" sldId="263"/>
            <ac:picMk id="77" creationId="{ADBEFC96-2D78-48FE-BB56-2DCC63B2E382}"/>
          </ac:picMkLst>
        </pc:picChg>
        <pc:picChg chg="add mod">
          <ac:chgData name="Márquez Mínguez David" userId="S::david.marquez@edu.uah.es::58bb8e2a-3a27-4162-b3e3-224d4a8d687d" providerId="AD" clId="Web-{31CB39B3-35D3-4593-B59B-ABAD6344E210}" dt="2019-05-06T20:13:30.065" v="81" actId="1076"/>
          <ac:picMkLst>
            <pc:docMk/>
            <pc:sldMk cId="3043704617" sldId="263"/>
            <ac:picMk id="78" creationId="{7913B9C4-4286-4B7A-A3F6-0C743F365F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83E-606C-7244-8629-32DB5D24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A3F-1649-2845-A90C-DF4C9EF5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7185-C847-6641-BCF7-F679792F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29F-A73D-D84F-BD97-E544BE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2A1-4588-AC4C-B17C-29B225B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231F-56C0-204E-AF83-AFE140E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9090-9EBF-6B47-BB07-0BA1DB16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F5B-7A05-DC4E-8ECA-1095F1D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7C14-E3BF-1B43-A073-BE5B01F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67A-93ED-2044-A5D6-352D2FB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9D0-704F-C14A-B555-8EAE0BA0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B0B4-3473-0248-BDBC-30BFEF27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D1F-7A8F-7744-85B0-3E1C71EA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7342-4226-0A4F-BB2E-5E3A2A2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C9D-BADB-7C48-A35B-013087A1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AD8-312D-8E40-978B-C80922F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13C-091A-C34A-9076-DEC075F5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D6D-A767-4F44-A09F-CA690C7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64A-3F88-054F-97D8-79B70D3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27E7-B7CF-A346-A61D-6CE8B73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C46-43FA-CC46-8F5D-8DD218A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AE0-7361-2D42-8B21-69D79E38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B976-847F-2C4F-8E3B-65D4412C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0D21-CF66-8440-BC63-F20084B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56B8-5CE3-0B47-B280-2245304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9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9E9-8B99-4240-B29A-3971125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73F-1CC0-DD44-96F1-B3B108A6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C324-EB5C-4347-BD24-62148871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E7B9-2E9B-824E-BF57-28C6843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952-E82A-FA4C-96D8-12D6179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236-707E-3D49-BE7F-7708534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3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07A-DDCD-904A-93CA-7663ABC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DD04-5063-5C49-AF23-DB2398E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3CA9-745E-464A-B5A1-578C54C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D246-F022-3646-8C5C-66839C69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7C9-127B-1943-A58A-6524CBE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7A82-58D4-2944-B40A-5A3DEBA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993D-7617-1C4D-BE63-184EDC8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8258-DEAA-3149-B94E-0397D37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9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858-A8AE-3848-B882-9682743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D95EF-EE4C-CE49-8EC8-14B82BE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9F82-5A94-BD40-91B7-7F7F31D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530E-2A9E-D94E-A964-E01DB07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7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7955A-AC85-604B-8A35-D5961E0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1762-FD6A-844D-B44B-0C59B97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CB351-7A8E-2D4F-BA2A-1BF43F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829-E843-E346-A5F6-EDC8152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76E-CD10-9142-B624-CA7E3021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642-885C-2745-A734-6C91BE5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782-520E-7644-8445-B7343E9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A05B-726B-B446-9CC2-BCEC6A5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D378-95AF-534D-9F46-5FBAACB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8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1C0-48B6-1346-8442-1CFE8A1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49639-F35B-2542-9A55-BD41CAF1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745B-D12D-B44E-88FA-0BC174BD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C5DF-0876-064F-9378-DF68FC5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AC59-E37B-AC4E-8006-75D8C7C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05B5-7824-2B4E-8FCD-D202655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A83D-FC7C-854D-A901-5941FF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33B-9C11-8440-AB72-E780CF41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CCD-ED54-244E-8E32-125B5AD3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CD3-CA6B-8A47-A3EF-5457F8D1AA2D}" type="datetimeFigureOut">
              <a:rPr lang="es-ES_tradnl" smtClean="0"/>
              <a:t>06/05/2019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FEB-E35C-A94B-AAB1-24C3C9730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A88-86EC-AE42-B13E-455E9C2B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9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041-26A5-F147-BFE7-66F6BB54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Sistemas Empresariales</a:t>
            </a:r>
            <a:br>
              <a:rPr lang="es-ES_tradnl"/>
            </a:br>
            <a:r>
              <a:rPr lang="es-ES_tradnl"/>
              <a:t>PECL2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DBAB-44BE-E94C-BD31-11448D85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/>
              <a:t>Juan Casado Ballesteros</a:t>
            </a:r>
          </a:p>
          <a:p>
            <a:r>
              <a:rPr lang="es-ES_tradnl"/>
              <a:t>David Menoyo Ros</a:t>
            </a:r>
          </a:p>
          <a:p>
            <a:r>
              <a:rPr lang="es-ES_tradnl"/>
              <a:t>Álvaro Vaya Arboleda</a:t>
            </a:r>
          </a:p>
          <a:p>
            <a:r>
              <a:rPr lang="es-ES_tradnl"/>
              <a:t>David Márquez Mínguez</a:t>
            </a:r>
          </a:p>
        </p:txBody>
      </p:sp>
    </p:spTree>
    <p:extLst>
      <p:ext uri="{BB962C8B-B14F-4D97-AF65-F5344CB8AC3E}">
        <p14:creationId xmlns:p14="http://schemas.microsoft.com/office/powerpoint/2010/main" val="8953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Ayto. de Torrelodones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732717"/>
            <a:ext cx="5060378" cy="590377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6" descr="Close">
            <a:extLst>
              <a:ext uri="{FF2B5EF4-FFF2-40B4-BE49-F238E27FC236}">
                <a16:creationId xmlns:a16="http://schemas.microsoft.com/office/drawing/2014/main" id="{5EC0146D-CC17-4959-BBF0-27384A3C6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9FE28A2-C9AD-4ACB-8EE8-AA5480FFA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E8D537D6-F1E8-4B60-A6DE-B270C425E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E0A4A0A2-C452-4265-A2C8-9DF2BF3B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749637"/>
            <a:ext cx="174433" cy="174433"/>
          </a:xfrm>
          <a:prstGeom prst="rect">
            <a:avLst/>
          </a:prstGeom>
        </p:spPr>
      </p:pic>
      <p:pic>
        <p:nvPicPr>
          <p:cNvPr id="15" name="Graphic 42" descr="Pause">
            <a:extLst>
              <a:ext uri="{FF2B5EF4-FFF2-40B4-BE49-F238E27FC236}">
                <a16:creationId xmlns:a16="http://schemas.microsoft.com/office/drawing/2014/main" id="{48988207-60C5-4437-BDF2-A0512BAD6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766" y="2508438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BBB5D431-56DF-4320-AF63-36AC0AB5E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43354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867C8598-0C13-4CF1-BA50-7AE60FE4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555B2EE8-2024-4DC5-A388-CCB2C9B75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0D6033D-32E2-4358-8E4B-E43E0A9E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BB5E463A-A03C-4BDF-98EA-663D3730F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9D32EE2-629F-49D7-9D1D-ED330E49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2E1DFA79-1952-4500-A121-3E5AC3D0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3" name="Graphic 42" descr="Pause">
            <a:extLst>
              <a:ext uri="{FF2B5EF4-FFF2-40B4-BE49-F238E27FC236}">
                <a16:creationId xmlns:a16="http://schemas.microsoft.com/office/drawing/2014/main" id="{AE70BF19-EA61-47C4-9C37-5FCC01280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924E917A-D700-45AA-891C-1C31927C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2DBFDAC0-0930-407A-AAF1-4F95107B3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4AC2CC5A-1BE0-4D2A-9929-17C32C91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3304B8B1-1397-430B-AC80-9709475F4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5898434"/>
            <a:ext cx="174433" cy="174433"/>
          </a:xfrm>
          <a:prstGeom prst="rect">
            <a:avLst/>
          </a:prstGeom>
        </p:spPr>
      </p:pic>
      <p:pic>
        <p:nvPicPr>
          <p:cNvPr id="30" name="Graphic 42" descr="Pause">
            <a:extLst>
              <a:ext uri="{FF2B5EF4-FFF2-40B4-BE49-F238E27FC236}">
                <a16:creationId xmlns:a16="http://schemas.microsoft.com/office/drawing/2014/main" id="{97FD80C8-F6DC-42ED-BA62-090CC2E28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977686C8-FA2E-4E2D-A6CA-C02C932B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119C37D7-7BF8-4A64-B423-CBFE2ECA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896A20F6-A8C7-49B9-8D48-80B39BA8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71A96DE1-DE92-401D-BB26-4250FA72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DAC181D-92BB-47A2-A1F1-73742D9B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2002377F-7A91-4F98-9FAC-9A783375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17123EAD-C48E-4E43-B53C-3B353041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5FE82606-DC32-41A8-A811-D8EF6FF1A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C30FA359-C03D-4610-B4FA-0FF4F37C5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1D136C57-EAD8-4DA4-AD8E-F53AC52A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A61E4023-0BE0-4E21-8917-E920014D0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47" name="Graphic 16" descr="Close">
            <a:extLst>
              <a:ext uri="{FF2B5EF4-FFF2-40B4-BE49-F238E27FC236}">
                <a16:creationId xmlns:a16="http://schemas.microsoft.com/office/drawing/2014/main" id="{6186DC35-0907-44FB-8094-4FE2C0A01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2740190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0358AB83-23EE-4CBF-9CF7-E1992FFA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0446" y="3739123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2A0B7610-03E5-4A80-8C4C-01EE051DF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4681263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CC280B4D-505A-49FF-B7C6-5D4B01781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4673"/>
            <a:ext cx="174433" cy="174433"/>
          </a:xfrm>
          <a:prstGeom prst="rect">
            <a:avLst/>
          </a:prstGeom>
        </p:spPr>
      </p:pic>
      <p:pic>
        <p:nvPicPr>
          <p:cNvPr id="51" name="Graphic 16" descr="Close">
            <a:extLst>
              <a:ext uri="{FF2B5EF4-FFF2-40B4-BE49-F238E27FC236}">
                <a16:creationId xmlns:a16="http://schemas.microsoft.com/office/drawing/2014/main" id="{37C363BE-63A3-49EF-85F6-797581BBE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5652791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5DF-9378-9B43-8F1A-9AE79F2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Plataforma electrónica</a:t>
            </a:r>
          </a:p>
        </p:txBody>
      </p:sp>
      <p:pic>
        <p:nvPicPr>
          <p:cNvPr id="1026" name="Picture 2" descr="/var/folders/s3/wwp7g3hn3r94628zwgkf5f800000gn/T/com.microsoft.Powerpoint/WebArchiveCopyPasteTempFiles/2Q==">
            <a:extLst>
              <a:ext uri="{FF2B5EF4-FFF2-40B4-BE49-F238E27FC236}">
                <a16:creationId xmlns:a16="http://schemas.microsoft.com/office/drawing/2014/main" id="{17029D5D-B602-FB44-99A4-3717E61F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962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9E150-E408-8749-80A0-7C522CA71B62}"/>
              </a:ext>
            </a:extLst>
          </p:cNvPr>
          <p:cNvSpPr txBox="1"/>
          <p:nvPr/>
        </p:nvSpPr>
        <p:spPr>
          <a:xfrm>
            <a:off x="8330184" y="2675500"/>
            <a:ext cx="2832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Sede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Gestor de formularios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Registro electrónico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Pasarela de pagos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Gestor de expedientes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Notificación electrónica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Identificación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Archivo electrónico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Interoperabilidad </a:t>
            </a:r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5F20-F0DF-B541-A66C-0E21C42C33D7}"/>
              </a:ext>
            </a:extLst>
          </p:cNvPr>
          <p:cNvSpPr txBox="1"/>
          <p:nvPr/>
        </p:nvSpPr>
        <p:spPr>
          <a:xfrm>
            <a:off x="8330184" y="843240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Componentes + Procesos</a:t>
            </a:r>
          </a:p>
        </p:txBody>
      </p:sp>
    </p:spTree>
    <p:extLst>
      <p:ext uri="{BB962C8B-B14F-4D97-AF65-F5344CB8AC3E}">
        <p14:creationId xmlns:p14="http://schemas.microsoft.com/office/powerpoint/2010/main" val="113196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8-D437-5844-9473-7CACDEE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Protección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D86F-37FF-4944-BEE0-8912D6B6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305016"/>
            <a:ext cx="11745157" cy="5299969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1800" b="1"/>
              <a:t>Ámbito de aplicación</a:t>
            </a:r>
            <a:r>
              <a:rPr lang="es-ES_tradnl" sz="180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RGPD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Privacy</a:t>
            </a:r>
            <a:r>
              <a:rPr lang="es-ES_tradnl" sz="1600"/>
              <a:t> </a:t>
            </a:r>
            <a:r>
              <a:rPr lang="es-ES_tradnl" sz="1600" err="1"/>
              <a:t>by</a:t>
            </a:r>
            <a:r>
              <a:rPr lang="es-ES_tradnl" sz="1600"/>
              <a:t> </a:t>
            </a:r>
            <a:r>
              <a:rPr lang="es-ES_tradnl" sz="1600" err="1"/>
              <a:t>Design</a:t>
            </a: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Accountability</a:t>
            </a:r>
            <a:r>
              <a:rPr lang="es-ES_tradnl" sz="1600"/>
              <a:t>-Principio de responsabilidad activa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Códigos de Conducta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Tipos de datos personales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 err="1"/>
              <a:t>Anonimización</a:t>
            </a:r>
            <a:r>
              <a:rPr lang="es-ES_tradnl" sz="1600"/>
              <a:t>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Tratamiento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Consentimiento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 inequívoco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 explícito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No consentimiento tácito, omitido o por  inanición.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b="1"/>
              <a:t>Datos especialmente protegidos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Datos genéticos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Datos biométricos</a:t>
            </a:r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971550" lvl="1" indent="-514350">
              <a:buFont typeface="+mj-lt"/>
              <a:buAutoNum type="alphaLcParenR"/>
            </a:pPr>
            <a:endParaRPr lang="es-ES_tradnl" sz="1600"/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Inscripción de ficheros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Deber y derechos de Información: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Deberes: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Identidad del responsable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Descripción finalidad del tratamiento de los datos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Base jurídica del tratamiento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Informar sobre los destinatarios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s-ES_tradnl" sz="1600"/>
              <a:t>Informar sobre los derechos de las personas interesadas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Derechos</a:t>
            </a:r>
          </a:p>
          <a:p>
            <a:pPr marL="1428750" lvl="2" indent="-514350">
              <a:buFont typeface="+mj-lt"/>
              <a:buAutoNum type="alphaLcParenR"/>
            </a:pPr>
            <a:endParaRPr lang="es-ES_tradnl" sz="1600"/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Comunicación de datos con terceros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/>
              <a:t>Cookies: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Aclaraciones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Información por capas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_tradnl" sz="1600"/>
              <a:t>Consentimiento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3EE52-E1CB-4F86-B9E9-B8B8089C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80" y="3953427"/>
            <a:ext cx="3355020" cy="6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B8-628E-9041-8A74-1637C6B7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1A2E-A7B3-A740-ABD8-F578297A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0" y="2971800"/>
            <a:ext cx="3733800" cy="9144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0F50A-6730-AA44-8857-96530D90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635250"/>
            <a:ext cx="38100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4F3CD-FD10-734B-B378-8CA9FE652255}"/>
              </a:ext>
            </a:extLst>
          </p:cNvPr>
          <p:cNvSpPr txBox="1"/>
          <p:nvPr/>
        </p:nvSpPr>
        <p:spPr>
          <a:xfrm>
            <a:off x="5898125" y="324433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4012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F72-A216-8A45-8376-FBB0620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CRM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40046-77FF-484C-B78A-A87186E8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91"/>
          <a:stretch/>
        </p:blipFill>
        <p:spPr>
          <a:xfrm>
            <a:off x="6127880" y="365125"/>
            <a:ext cx="5878593" cy="602092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81159A-92C8-4CA3-96BD-2DEF9042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7" y="2117044"/>
            <a:ext cx="5878593" cy="3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5801-0484-5546-A6D5-B21CBD09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Sedes Electrónicas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DCDBC3-3387-A147-A6C2-3FF7AA9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90" y="3962780"/>
            <a:ext cx="5470960" cy="880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09278-490F-3B41-815E-D42D509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7" y="3899882"/>
            <a:ext cx="4375659" cy="107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AD186-7139-2846-A06C-D65B98CD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90" y="5326145"/>
            <a:ext cx="5066169" cy="81579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9B9F656-FBFA-2B4E-90D5-56CE1678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91" y="2715522"/>
            <a:ext cx="4375659" cy="107660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3C8E8-A6BE-D942-9DE8-DCAC6D9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2" y="5326146"/>
            <a:ext cx="4635228" cy="81889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8E3BA-21CF-5843-AD51-B89165C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47" y="2681951"/>
            <a:ext cx="4375659" cy="1076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4DD37-C2B8-3B4E-818C-3343014A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92" y="1389959"/>
            <a:ext cx="4693917" cy="115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12755-C050-654B-A84B-0AC81CB4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47" y="1389958"/>
            <a:ext cx="4375660" cy="10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Seguridad 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F1EF-5238-4049-BF49-39258E35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6" cy="1154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abiertos.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17F74C-7DA3-B34C-9090-D94944C3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253CAA8-1043-DE46-96C8-834171EF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E870FB8-F57F-FE4C-A00E-C444BBD7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20BF9667-55E9-3B43-B4FC-CA3C787F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7" y="2492438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E5BEC3B-085B-1541-ACC5-AA38281F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2FCC395-E807-C846-8A65-B357B040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7F7746A-D823-404D-89E6-1CC52835B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0C610-762F-E642-8357-59A72A1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D31BD35-2E0B-184E-B0D5-1D8D4BAB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718632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BA6E2BA-3203-1442-9C15-BE0D76BFF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952844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0E64918-51D1-6640-80E2-C6A8D3A8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46E55AA-AF8F-A249-A5FE-1E7ABAC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AF91CF-21B0-564C-B5A4-EC185AAB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5CC9947-8630-E34C-AEDA-1355DE1B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CD427A81-CD5F-004A-8632-60DC85E86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B36FF24A-E56D-114A-AAE8-32D330032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2DF49DE-41AD-8F45-8A28-105CC04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0B4A332-8149-D649-B077-8828C589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2BC80842-401A-2246-9324-93B8A78B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1E87B7-F221-CA48-9100-55C711A1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1ADF511C-FAE4-4C44-B70D-A4BAC8EA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7D42F196-A7D0-5040-8DC2-AF0CA17B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9D30303-B93F-9B4B-8854-7E93290D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F698AA5D-D4E9-1648-ACD6-E1342DB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2F2A967-92F9-144E-9AD5-6189E9D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F9053936-694C-B548-8A58-2E437FEB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AC0AC5F-0FDB-B545-A77D-E13896ED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5C07B69-6AF0-FB4C-9831-363DD8C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33147627-C1B3-1944-9875-4CAA1BE4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66EBBDB-BC70-0541-92D5-05D731C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0933AAC3-6FC1-C942-95E8-963C6344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C40D1FF3-A15C-1A4E-A551-FAA4EB6D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4946701"/>
            <a:ext cx="174433" cy="174433"/>
          </a:xfrm>
          <a:prstGeom prst="rect">
            <a:avLst/>
          </a:prstGeom>
        </p:spPr>
      </p:pic>
      <p:pic>
        <p:nvPicPr>
          <p:cNvPr id="52" name="Graphic 51" descr="Pause">
            <a:extLst>
              <a:ext uri="{FF2B5EF4-FFF2-40B4-BE49-F238E27FC236}">
                <a16:creationId xmlns:a16="http://schemas.microsoft.com/office/drawing/2014/main" id="{E03D34BE-E728-2644-9237-D4777EEE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29B2375D-6B38-C441-AEB4-10B8030B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B71448-65A4-1B48-9F1C-B19693B5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Castilla La Mancha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112A-DB49-F84C-BF75-B12B654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4" cy="115484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D85677E-3042-7642-BF5E-E15814F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4FBB5FE-EC1C-B748-AA20-04963545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E032BF28-5E31-914A-BCFC-37AA2485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0241C3A-FAA9-BD41-9960-9FF1A9B6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77599698-FFB1-B64D-BD64-313D51685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50C4EC-CD3B-324D-9CC2-862A65B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1D8159-520E-7E4D-ADC7-31943F87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8AF0FD4-4145-A74B-A86E-BC9C4AE3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14F5CA6-0646-9C40-A2C7-0C29718E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3E5E062-A939-554A-AC12-5BD9D2A1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C6EF654E-274F-5146-ADD3-06684E26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3E5B95B-4390-FC4E-94A2-D1EE29B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B447E4D7-F128-894C-943D-D24B31C7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7F7FA20-7AAC-D744-A376-284B0D3C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27B14B-2863-C74A-9FD8-E2C76B43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6F1EF41-4973-8944-8A94-3BD92992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3E8B9B2-499F-524B-B8AA-D57CFCEB2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C88D5AEE-3669-8B49-B0F8-CC80B52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D5FE5DA-19EE-FA43-AB97-231CEC95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077F771-C623-1D40-A748-019A7F78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60A61C5-401F-B440-BBA0-43DBB259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C51CA552-B401-1849-A32B-24550D64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3AAF1-C293-FA40-AAE2-9925B7F7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DD9F0E75-D40A-9B4D-B4A1-3008361F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4D0787-E6A3-EC4F-A215-F35CEC6B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C2A5A715-3E1F-1841-B4E7-4A4DB12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0282D90A-763F-784A-BB32-CEB0E58D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D6976150-A576-C24D-9C11-5D7E4EE3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230" y="5166443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E3A192D-7F66-A843-9CFE-7DD6BF0B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04FE3D2-E1EB-A24E-8E3A-58750228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A6EFD3B-5DCA-154C-95A9-429E32CD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53" y="2511679"/>
            <a:ext cx="174433" cy="174433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EDD14CD-936A-1344-9E6B-231E10841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4" y="3718632"/>
            <a:ext cx="174433" cy="174433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1CDFDF7-7812-4F44-84BB-293661EA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3" y="3980153"/>
            <a:ext cx="174433" cy="174433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C1410722-43DA-6644-B74C-1EBC3CD3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6" y="4955920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E889A588-070E-409B-AAD4-2C9B98168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80" y="3008288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Alcalá de Henares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A0F60-ACF9-0B44-A7CF-A0950D4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8046"/>
            <a:ext cx="4710557" cy="1159000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B2BEE50-085C-4E81-A78B-BF7FD02B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0E55437-ABD1-4AB7-BD3E-EECA81E91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5246A457-A610-479A-8D6B-D63C37B8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47DEDB4C-E95E-4473-8C4F-F18A06CF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0F2EE58F-66B6-45BD-9A0B-C6FCE3B3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C3858199-0E32-4AF2-88F9-B3F702EF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11202DFC-396B-4B77-9BD7-3721A670F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5BBBFBEC-60D9-42F5-A5A3-A364E633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6" descr="Close">
            <a:extLst>
              <a:ext uri="{FF2B5EF4-FFF2-40B4-BE49-F238E27FC236}">
                <a16:creationId xmlns:a16="http://schemas.microsoft.com/office/drawing/2014/main" id="{239E629E-424C-4F18-9701-B30AD279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719208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7273629-54C2-4AD1-86B8-FA7C525A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2E4F5F9-DEE7-4140-9A47-952F33464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B4B2305-5148-46A1-AA77-58A6980C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C75EF85F-9F71-4810-834A-003176C2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3" name="Graphic 16" descr="Close">
            <a:extLst>
              <a:ext uri="{FF2B5EF4-FFF2-40B4-BE49-F238E27FC236}">
                <a16:creationId xmlns:a16="http://schemas.microsoft.com/office/drawing/2014/main" id="{90BA7015-990F-4CBC-A01E-A4932079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4924455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BEC93959-D7EA-4AF3-A223-C6B569A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412845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7A04F83A-F884-47D0-A795-F2DF58A1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657194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FE3A6B05-A7B1-4ADF-A246-FAB2D6C5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90492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654FB5C5-165A-44F2-B29A-1F99B4FD1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CD7E4122-F233-4607-935C-A61D286B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CE7B1BFB-887C-431E-8B0D-C4F48C7F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BA137357-EFFD-4BDB-844A-44F8E16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EFA53681-D8A2-4D44-B08E-28EDC253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157FAE1-2876-46C4-99FA-225AC1D2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A9D13521-BE1C-4135-B02D-591E4422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00E32F9C-056F-4A7E-A54F-D2F89995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FB847DB3-7742-41FC-B814-AAAC77F4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01E2C389-C69D-4718-B79E-C9261A40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739123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718889C9-7C5F-4858-BDC5-32AEC9BD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F0CE3312-229C-4738-AD5D-136C2C40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D1BC2837-23B5-4C85-8EC3-86D7621E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9435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4AEC8C41-30AB-4198-942B-877F4D6B0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701070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E1C95BBD-8C02-4478-89F7-D9F70C4D0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42" descr="Pause">
            <a:extLst>
              <a:ext uri="{FF2B5EF4-FFF2-40B4-BE49-F238E27FC236}">
                <a16:creationId xmlns:a16="http://schemas.microsoft.com/office/drawing/2014/main" id="{6A48F04E-0DF1-467F-AF47-E66342599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D04E0F6D-B2FA-482C-AD37-BA7A6A23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B04ECE60-36E1-4446-824B-844DAA0A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22677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Oviedo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D2C214D-EC56-6E40-A6FA-ADB23CE8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594352" cy="1130409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3D9C5E1-FC9E-42A4-B16B-774C6B2AF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C0D0696A-D14E-49A8-9EB5-6052C1897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27A30CB-4E2D-481C-BEDA-7AAFB092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F9F8272F-71BD-4A76-BF55-B702564A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3CE102F7-CBEE-45F6-A4E6-4E34D5E5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4" name="Graphic 16" descr="Close">
            <a:extLst>
              <a:ext uri="{FF2B5EF4-FFF2-40B4-BE49-F238E27FC236}">
                <a16:creationId xmlns:a16="http://schemas.microsoft.com/office/drawing/2014/main" id="{4E7E007A-4FAE-4788-A96A-D5E3BDAEC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3A13A057-CBD6-45FC-9A26-924C26086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6" name="Graphic 10" descr="Checkmark">
            <a:extLst>
              <a:ext uri="{FF2B5EF4-FFF2-40B4-BE49-F238E27FC236}">
                <a16:creationId xmlns:a16="http://schemas.microsoft.com/office/drawing/2014/main" id="{9CFBA8F7-87B7-4AFF-B8C0-03921C26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BC6E1D2C-336F-4708-BB71-BAB5F0860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79034766-4D92-4C9A-855E-35757CE6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C6530F9-934D-4547-99EB-BF4E4310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1AF31BE-59F9-4C92-B917-B3F5C51F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DAECBFAB-1840-4784-A856-A808E6FE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FD10B988-9A0D-49E9-A4EB-24529683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5" name="Graphic 42" descr="Pause">
            <a:extLst>
              <a:ext uri="{FF2B5EF4-FFF2-40B4-BE49-F238E27FC236}">
                <a16:creationId xmlns:a16="http://schemas.microsoft.com/office/drawing/2014/main" id="{D58441B1-7FE9-4514-9662-DD85876EE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26" name="Graphic 42" descr="Pause">
            <a:extLst>
              <a:ext uri="{FF2B5EF4-FFF2-40B4-BE49-F238E27FC236}">
                <a16:creationId xmlns:a16="http://schemas.microsoft.com/office/drawing/2014/main" id="{2AD3B02A-C835-4B0B-ABE2-C6703E06C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B847C015-30AC-4B9C-85C7-77725F334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BB91E6DA-F957-4FCC-A08F-9FF613D1A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C11F2EE2-12B2-41ED-842B-FF67F5C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D1352E51-A65C-4F13-AACA-0E05759E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07D38A7B-99B4-4DA7-88DB-BE8CAB23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5B2A5716-E391-4820-B7CE-6F363395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E4840139-ACC8-4C92-B44E-AF404238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228DEB9F-15EF-4CD5-AC68-22240BA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93CC3B27-FBBE-4F84-A5D3-74BA9C0D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8A0A3DEE-7E20-4333-934C-2C4C297A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0B649153-8A52-4F54-8F7D-7CA5D431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A349AF50-0A6D-4FDE-B8A2-8CBE3D32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76AC5AB-E178-4E11-A06E-5131D76A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72AC2994-D52C-47E8-BB6B-1365AAFC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7C1075AD-11EA-4F2C-8DA5-867D599C4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43" name="Graphic 16" descr="Close">
            <a:extLst>
              <a:ext uri="{FF2B5EF4-FFF2-40B4-BE49-F238E27FC236}">
                <a16:creationId xmlns:a16="http://schemas.microsoft.com/office/drawing/2014/main" id="{792EFFA4-010B-4F77-8DFB-520A17312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44" name="Graphic 16" descr="Close">
            <a:extLst>
              <a:ext uri="{FF2B5EF4-FFF2-40B4-BE49-F238E27FC236}">
                <a16:creationId xmlns:a16="http://schemas.microsoft.com/office/drawing/2014/main" id="{45AA7691-B6CF-4E91-AB4D-C4C240F0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9891B777-7F0F-43B4-851F-FBCDCD7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1A162C43-5DF9-4223-BFB7-5E168D0D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2ACBE-2035-2A4C-8CC8-8B06CFAB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4" y="323183"/>
            <a:ext cx="5172456" cy="1272647"/>
          </a:xfrm>
        </p:spPr>
      </p:pic>
      <p:pic>
        <p:nvPicPr>
          <p:cNvPr id="3" name="Graphic 10" descr="Checkmark">
            <a:extLst>
              <a:ext uri="{FF2B5EF4-FFF2-40B4-BE49-F238E27FC236}">
                <a16:creationId xmlns:a16="http://schemas.microsoft.com/office/drawing/2014/main" id="{2A51D636-1E61-455F-B011-8790DB3F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4" name="Graphic 10" descr="Checkmark">
            <a:extLst>
              <a:ext uri="{FF2B5EF4-FFF2-40B4-BE49-F238E27FC236}">
                <a16:creationId xmlns:a16="http://schemas.microsoft.com/office/drawing/2014/main" id="{1EF479A5-5C12-4EAC-B82D-FDB5E669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298B27A-ECE6-4497-A544-EC141B4A2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FDA3D8A0-A93A-49CD-9752-D5E7E015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5" name="Graphic 10" descr="Checkmark">
            <a:extLst>
              <a:ext uri="{FF2B5EF4-FFF2-40B4-BE49-F238E27FC236}">
                <a16:creationId xmlns:a16="http://schemas.microsoft.com/office/drawing/2014/main" id="{69958C2C-C8F5-4A93-8C0C-A30E059D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4FE1FBA6-F86E-4E96-8F69-9C5AD013A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9" name="Graphic 16" descr="Close">
            <a:extLst>
              <a:ext uri="{FF2B5EF4-FFF2-40B4-BE49-F238E27FC236}">
                <a16:creationId xmlns:a16="http://schemas.microsoft.com/office/drawing/2014/main" id="{02AB3960-7575-4AD3-8CCD-6F5E24241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F208E6F-0B9E-4FF4-8796-FA011BFFD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23" name="Graphic 10" descr="Checkmark">
            <a:extLst>
              <a:ext uri="{FF2B5EF4-FFF2-40B4-BE49-F238E27FC236}">
                <a16:creationId xmlns:a16="http://schemas.microsoft.com/office/drawing/2014/main" id="{E9838BAF-C730-45F5-9E1F-C1F7370D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C70836DB-2A46-4C20-BD3E-08258F5B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4C5B2BF4-884F-47F3-A28D-CE760FB5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1B4CB56D-8DEE-40AE-926E-CC4876000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200A801C-07FF-48F8-BC78-1E129B58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7F72139C-3F68-4DA5-9D00-E689EC77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35" name="Graphic 42" descr="Pause">
            <a:extLst>
              <a:ext uri="{FF2B5EF4-FFF2-40B4-BE49-F238E27FC236}">
                <a16:creationId xmlns:a16="http://schemas.microsoft.com/office/drawing/2014/main" id="{F0FC8119-2AFB-463B-8004-21FC0DC38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9" name="Graphic 16" descr="Close">
            <a:extLst>
              <a:ext uri="{FF2B5EF4-FFF2-40B4-BE49-F238E27FC236}">
                <a16:creationId xmlns:a16="http://schemas.microsoft.com/office/drawing/2014/main" id="{023FBDE6-0B7A-4C3F-AF99-9D052C056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B9080AB9-AC0F-4139-BFF4-EEE81DD4D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92272A99-07E4-4636-8E5F-C0F061933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1793D4FE-2059-4E16-AE27-3C2018F55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359E5A0D-7128-4ABA-A338-7F824C5E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49" name="Graphic 10" descr="Checkmark">
            <a:extLst>
              <a:ext uri="{FF2B5EF4-FFF2-40B4-BE49-F238E27FC236}">
                <a16:creationId xmlns:a16="http://schemas.microsoft.com/office/drawing/2014/main" id="{8DA75BE5-3109-4C8F-8E19-796FBEB7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51" name="Graphic 10" descr="Checkmark">
            <a:extLst>
              <a:ext uri="{FF2B5EF4-FFF2-40B4-BE49-F238E27FC236}">
                <a16:creationId xmlns:a16="http://schemas.microsoft.com/office/drawing/2014/main" id="{F5885F3A-35AF-4CA1-9E25-33FD0098B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53" name="Graphic 10" descr="Checkmark">
            <a:extLst>
              <a:ext uri="{FF2B5EF4-FFF2-40B4-BE49-F238E27FC236}">
                <a16:creationId xmlns:a16="http://schemas.microsoft.com/office/drawing/2014/main" id="{728DA277-816A-4A32-BA16-E5980A98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55" name="Graphic 10" descr="Checkmark">
            <a:extLst>
              <a:ext uri="{FF2B5EF4-FFF2-40B4-BE49-F238E27FC236}">
                <a16:creationId xmlns:a16="http://schemas.microsoft.com/office/drawing/2014/main" id="{D7E53530-E089-419A-BF85-4FEB627A1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57" name="Graphic 10" descr="Checkmark">
            <a:extLst>
              <a:ext uri="{FF2B5EF4-FFF2-40B4-BE49-F238E27FC236}">
                <a16:creationId xmlns:a16="http://schemas.microsoft.com/office/drawing/2014/main" id="{CD6A0EB9-D69C-4C0D-802C-1F81A38A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59" name="Graphic 10" descr="Checkmark">
            <a:extLst>
              <a:ext uri="{FF2B5EF4-FFF2-40B4-BE49-F238E27FC236}">
                <a16:creationId xmlns:a16="http://schemas.microsoft.com/office/drawing/2014/main" id="{57228E9C-6521-4CF8-A798-37785D19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61" name="Graphic 10" descr="Checkmark">
            <a:extLst>
              <a:ext uri="{FF2B5EF4-FFF2-40B4-BE49-F238E27FC236}">
                <a16:creationId xmlns:a16="http://schemas.microsoft.com/office/drawing/2014/main" id="{49823E91-492C-405A-86C2-31A3314B4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63" name="Graphic 10" descr="Checkmark">
            <a:extLst>
              <a:ext uri="{FF2B5EF4-FFF2-40B4-BE49-F238E27FC236}">
                <a16:creationId xmlns:a16="http://schemas.microsoft.com/office/drawing/2014/main" id="{9A3B6C03-B340-47A3-9D9F-B41F0DBCB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65" name="Graphic 16" descr="Close">
            <a:extLst>
              <a:ext uri="{FF2B5EF4-FFF2-40B4-BE49-F238E27FC236}">
                <a16:creationId xmlns:a16="http://schemas.microsoft.com/office/drawing/2014/main" id="{BF1821CD-0833-4CEE-AA8C-2FCB7C09C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67" name="Graphic 16" descr="Close">
            <a:extLst>
              <a:ext uri="{FF2B5EF4-FFF2-40B4-BE49-F238E27FC236}">
                <a16:creationId xmlns:a16="http://schemas.microsoft.com/office/drawing/2014/main" id="{0AFBE53D-55C0-440A-BD92-A82B98E21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69" name="Graphic 16" descr="Close">
            <a:extLst>
              <a:ext uri="{FF2B5EF4-FFF2-40B4-BE49-F238E27FC236}">
                <a16:creationId xmlns:a16="http://schemas.microsoft.com/office/drawing/2014/main" id="{7CA0499F-2108-483B-B3B3-DC2F24A3E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71" name="Graphic 16" descr="Close">
            <a:extLst>
              <a:ext uri="{FF2B5EF4-FFF2-40B4-BE49-F238E27FC236}">
                <a16:creationId xmlns:a16="http://schemas.microsoft.com/office/drawing/2014/main" id="{84330BD1-B36A-4607-998E-6201F7754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73" name="Graphic 10" descr="Checkmark">
            <a:extLst>
              <a:ext uri="{FF2B5EF4-FFF2-40B4-BE49-F238E27FC236}">
                <a16:creationId xmlns:a16="http://schemas.microsoft.com/office/drawing/2014/main" id="{5529FDA8-04FB-4856-B675-58AC23CB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75" name="Graphic 16" descr="Close">
            <a:extLst>
              <a:ext uri="{FF2B5EF4-FFF2-40B4-BE49-F238E27FC236}">
                <a16:creationId xmlns:a16="http://schemas.microsoft.com/office/drawing/2014/main" id="{4B915163-6A91-4FAE-8057-8D8DFD5AC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76" name="Graphic 10" descr="Checkmark">
            <a:extLst>
              <a:ext uri="{FF2B5EF4-FFF2-40B4-BE49-F238E27FC236}">
                <a16:creationId xmlns:a16="http://schemas.microsoft.com/office/drawing/2014/main" id="{CD23DD18-C2DC-4A7B-A390-DFA101F9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1" y="5430929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Guardia Civil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C3EC620-665D-5149-9BCC-1CA68B6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693" y="517097"/>
            <a:ext cx="5769864" cy="1019342"/>
          </a:xfrm>
        </p:spPr>
      </p:pic>
      <p:pic>
        <p:nvPicPr>
          <p:cNvPr id="3" name="Graphic 10" descr="Checkmark">
            <a:extLst>
              <a:ext uri="{FF2B5EF4-FFF2-40B4-BE49-F238E27FC236}">
                <a16:creationId xmlns:a16="http://schemas.microsoft.com/office/drawing/2014/main" id="{B8B8A03C-9E55-415E-94ED-D1D27FAC2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4" name="Graphic 10" descr="Checkmark">
            <a:extLst>
              <a:ext uri="{FF2B5EF4-FFF2-40B4-BE49-F238E27FC236}">
                <a16:creationId xmlns:a16="http://schemas.microsoft.com/office/drawing/2014/main" id="{B47EC3F1-F62B-4A36-877D-D322C63F4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6A74980-067D-40B0-B2DD-D2FDA8E9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5" name="Graphic 10" descr="Checkmark">
            <a:extLst>
              <a:ext uri="{FF2B5EF4-FFF2-40B4-BE49-F238E27FC236}">
                <a16:creationId xmlns:a16="http://schemas.microsoft.com/office/drawing/2014/main" id="{EB5378B8-591A-4CA6-A284-BE014F23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17FDB06-1981-474E-A4E3-A50482309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9" name="Graphic 16" descr="Close">
            <a:extLst>
              <a:ext uri="{FF2B5EF4-FFF2-40B4-BE49-F238E27FC236}">
                <a16:creationId xmlns:a16="http://schemas.microsoft.com/office/drawing/2014/main" id="{D9E84F15-A2DA-496B-9BC9-1091B8D0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C75B7FF-A399-4391-919D-04F90D20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23" name="Graphic 10" descr="Checkmark">
            <a:extLst>
              <a:ext uri="{FF2B5EF4-FFF2-40B4-BE49-F238E27FC236}">
                <a16:creationId xmlns:a16="http://schemas.microsoft.com/office/drawing/2014/main" id="{C1BFDAC0-8BC0-4089-BA32-2FAC9431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1751EAA3-F0EF-4E80-A53D-5677BADD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9DE99E5B-C626-48D7-80D6-12D60CD4E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F8230328-DDC1-4822-AC8C-980F20E6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646F6899-C014-49CD-848B-4E3F91C1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492324F0-1E07-4661-8E5A-9B0C323D6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35" name="Graphic 42" descr="Pause">
            <a:extLst>
              <a:ext uri="{FF2B5EF4-FFF2-40B4-BE49-F238E27FC236}">
                <a16:creationId xmlns:a16="http://schemas.microsoft.com/office/drawing/2014/main" id="{EF5EBA0C-7850-47ED-8C2A-E6599C55B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39" name="Graphic 16" descr="Close">
            <a:extLst>
              <a:ext uri="{FF2B5EF4-FFF2-40B4-BE49-F238E27FC236}">
                <a16:creationId xmlns:a16="http://schemas.microsoft.com/office/drawing/2014/main" id="{84568B68-DC45-4191-B232-DABA74A75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5F9A4AF2-79A9-401A-A665-DACCDEC01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88B7D9CA-0EDE-4927-BEE9-A8F2B3D9D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A8197969-190F-47DC-B23E-06581213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0FD85D8D-E74E-4A8F-8EF0-CA12BD6A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49" name="Graphic 10" descr="Checkmark">
            <a:extLst>
              <a:ext uri="{FF2B5EF4-FFF2-40B4-BE49-F238E27FC236}">
                <a16:creationId xmlns:a16="http://schemas.microsoft.com/office/drawing/2014/main" id="{2E6910CF-8D5C-4803-9FC1-B3A408E0E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51" name="Graphic 10" descr="Checkmark">
            <a:extLst>
              <a:ext uri="{FF2B5EF4-FFF2-40B4-BE49-F238E27FC236}">
                <a16:creationId xmlns:a16="http://schemas.microsoft.com/office/drawing/2014/main" id="{7001C01A-8444-49E2-9B0A-CDE1C01E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53" name="Graphic 10" descr="Checkmark">
            <a:extLst>
              <a:ext uri="{FF2B5EF4-FFF2-40B4-BE49-F238E27FC236}">
                <a16:creationId xmlns:a16="http://schemas.microsoft.com/office/drawing/2014/main" id="{B20912BD-8E9C-4664-8019-28EC6514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55" name="Graphic 10" descr="Checkmark">
            <a:extLst>
              <a:ext uri="{FF2B5EF4-FFF2-40B4-BE49-F238E27FC236}">
                <a16:creationId xmlns:a16="http://schemas.microsoft.com/office/drawing/2014/main" id="{7021D25F-C8C5-4FEC-A331-5F892B66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57" name="Graphic 10" descr="Checkmark">
            <a:extLst>
              <a:ext uri="{FF2B5EF4-FFF2-40B4-BE49-F238E27FC236}">
                <a16:creationId xmlns:a16="http://schemas.microsoft.com/office/drawing/2014/main" id="{05A2172E-B077-42E7-9E85-57CBD385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61" name="Graphic 10" descr="Checkmark">
            <a:extLst>
              <a:ext uri="{FF2B5EF4-FFF2-40B4-BE49-F238E27FC236}">
                <a16:creationId xmlns:a16="http://schemas.microsoft.com/office/drawing/2014/main" id="{6E028D69-BAE8-4A92-A6A1-07DF3417D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63" name="Graphic 10" descr="Checkmark">
            <a:extLst>
              <a:ext uri="{FF2B5EF4-FFF2-40B4-BE49-F238E27FC236}">
                <a16:creationId xmlns:a16="http://schemas.microsoft.com/office/drawing/2014/main" id="{362ED72D-14A0-44F9-941A-B0917E3A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67" name="Graphic 16" descr="Close">
            <a:extLst>
              <a:ext uri="{FF2B5EF4-FFF2-40B4-BE49-F238E27FC236}">
                <a16:creationId xmlns:a16="http://schemas.microsoft.com/office/drawing/2014/main" id="{D4324BB7-2351-4982-ACAA-6101751BF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69" name="Graphic 16" descr="Close">
            <a:extLst>
              <a:ext uri="{FF2B5EF4-FFF2-40B4-BE49-F238E27FC236}">
                <a16:creationId xmlns:a16="http://schemas.microsoft.com/office/drawing/2014/main" id="{76A0BC3D-B6ED-4CC3-9B84-8BAF752E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71" name="Graphic 16" descr="Close">
            <a:extLst>
              <a:ext uri="{FF2B5EF4-FFF2-40B4-BE49-F238E27FC236}">
                <a16:creationId xmlns:a16="http://schemas.microsoft.com/office/drawing/2014/main" id="{E70AD147-1E3B-4F0F-9031-66DEED885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73" name="Graphic 10" descr="Checkmark">
            <a:extLst>
              <a:ext uri="{FF2B5EF4-FFF2-40B4-BE49-F238E27FC236}">
                <a16:creationId xmlns:a16="http://schemas.microsoft.com/office/drawing/2014/main" id="{2211FA30-70C5-47F6-9F40-9BEE0A3B2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75" name="Graphic 16" descr="Close">
            <a:extLst>
              <a:ext uri="{FF2B5EF4-FFF2-40B4-BE49-F238E27FC236}">
                <a16:creationId xmlns:a16="http://schemas.microsoft.com/office/drawing/2014/main" id="{0D601AD2-766A-49A9-99EF-5D45FB34D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  <p:pic>
        <p:nvPicPr>
          <p:cNvPr id="76" name="Graphic 16" descr="Close">
            <a:extLst>
              <a:ext uri="{FF2B5EF4-FFF2-40B4-BE49-F238E27FC236}">
                <a16:creationId xmlns:a16="http://schemas.microsoft.com/office/drawing/2014/main" id="{FD7F2F69-DC47-4A01-B421-59367A95D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65" y="5298236"/>
            <a:ext cx="174433" cy="174433"/>
          </a:xfrm>
          <a:prstGeom prst="rect">
            <a:avLst/>
          </a:prstGeom>
        </p:spPr>
      </p:pic>
      <p:pic>
        <p:nvPicPr>
          <p:cNvPr id="77" name="Graphic 42" descr="Pause">
            <a:extLst>
              <a:ext uri="{FF2B5EF4-FFF2-40B4-BE49-F238E27FC236}">
                <a16:creationId xmlns:a16="http://schemas.microsoft.com/office/drawing/2014/main" id="{ADBEFC96-2D78-48FE-BB56-2DCC63B2E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84" y="2527866"/>
            <a:ext cx="174433" cy="174433"/>
          </a:xfrm>
          <a:prstGeom prst="rect">
            <a:avLst/>
          </a:prstGeom>
        </p:spPr>
      </p:pic>
      <p:pic>
        <p:nvPicPr>
          <p:cNvPr id="78" name="Graphic 10" descr="Checkmark">
            <a:extLst>
              <a:ext uri="{FF2B5EF4-FFF2-40B4-BE49-F238E27FC236}">
                <a16:creationId xmlns:a16="http://schemas.microsoft.com/office/drawing/2014/main" id="{7913B9C4-4286-4B7A-A3F6-0C743F36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4" y="4963160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Policía Nacional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620473"/>
            <a:ext cx="5060378" cy="814865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DFAB3C12-931D-4D7A-A205-F2299F0A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B673FF57-0080-4E67-8183-61EF437A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AD8FCA-A370-4B0C-A35D-AE9E34B7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70405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C4B9DD47-83B3-4397-B51B-C67B3A494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10021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50FDFA2B-3E82-4990-9EC5-A96927E95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9637"/>
            <a:ext cx="174433" cy="174433"/>
          </a:xfrm>
          <a:prstGeom prst="rect">
            <a:avLst/>
          </a:prstGeom>
        </p:spPr>
      </p:pic>
      <p:pic>
        <p:nvPicPr>
          <p:cNvPr id="17" name="Graphic 42" descr="Pause">
            <a:extLst>
              <a:ext uri="{FF2B5EF4-FFF2-40B4-BE49-F238E27FC236}">
                <a16:creationId xmlns:a16="http://schemas.microsoft.com/office/drawing/2014/main" id="{BFC4260C-F91C-4237-996D-980407ADB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CF114E1A-95FB-4887-A1D8-157DC8BB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17024D08-C5CB-4F8B-A0C0-32E0CBF63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A4924097-899B-4FA7-9357-D5B19762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0EEED25-2C5E-4CF3-8780-D762AC0D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5D0C70F1-ADF9-4F3E-B416-52CD380E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E5018AC8-6C29-427E-87D0-AA45330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D0DAE5BE-6A0F-43C7-BA8F-C817754A1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4C40B613-009A-4D0F-B255-1CDAC2D6D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30" name="Graphic 16" descr="Close">
            <a:extLst>
              <a:ext uri="{FF2B5EF4-FFF2-40B4-BE49-F238E27FC236}">
                <a16:creationId xmlns:a16="http://schemas.microsoft.com/office/drawing/2014/main" id="{6F610EF1-32F9-4237-8F14-1D6C84CF4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8E888DA-6EA7-454E-ACF3-FCD26AE4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2FEF9BC0-9CA2-436D-B6B4-5BF0740C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BD713F7B-8F41-40C4-B288-32FF9B77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D8C376F7-3C2B-4DF3-9E4E-E826B4F5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39D77309-E02C-4ED8-92CD-5A0C5A74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31B73BC-5134-45FE-B026-B9C97A3C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41" name="Graphic 10" descr="Checkmark">
            <a:extLst>
              <a:ext uri="{FF2B5EF4-FFF2-40B4-BE49-F238E27FC236}">
                <a16:creationId xmlns:a16="http://schemas.microsoft.com/office/drawing/2014/main" id="{E3D6BBDE-BD91-4522-8EC8-8F1514A8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47774013-CD06-459C-A76C-FA18015E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2" y="3477462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71062D5B-1F6B-44C9-A9A6-62FF4E19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1" y="5649129"/>
            <a:ext cx="174433" cy="174433"/>
          </a:xfrm>
          <a:prstGeom prst="rect">
            <a:avLst/>
          </a:prstGeom>
        </p:spPr>
      </p:pic>
      <p:pic>
        <p:nvPicPr>
          <p:cNvPr id="47" name="Graphic 10" descr="Checkmark">
            <a:extLst>
              <a:ext uri="{FF2B5EF4-FFF2-40B4-BE49-F238E27FC236}">
                <a16:creationId xmlns:a16="http://schemas.microsoft.com/office/drawing/2014/main" id="{3B058F97-A11C-4F9A-9EE6-9511B110B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2981356"/>
            <a:ext cx="174433" cy="174433"/>
          </a:xfrm>
          <a:prstGeom prst="rect">
            <a:avLst/>
          </a:prstGeom>
        </p:spPr>
      </p:pic>
      <p:pic>
        <p:nvPicPr>
          <p:cNvPr id="48" name="Graphic 10" descr="Checkmark">
            <a:extLst>
              <a:ext uri="{FF2B5EF4-FFF2-40B4-BE49-F238E27FC236}">
                <a16:creationId xmlns:a16="http://schemas.microsoft.com/office/drawing/2014/main" id="{D0E7B24E-7703-4092-AF99-5D8EBDC3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3230211"/>
            <a:ext cx="174433" cy="174433"/>
          </a:xfrm>
          <a:prstGeom prst="rect">
            <a:avLst/>
          </a:prstGeom>
        </p:spPr>
      </p:pic>
      <p:pic>
        <p:nvPicPr>
          <p:cNvPr id="49" name="Graphic 42" descr="Pause">
            <a:extLst>
              <a:ext uri="{FF2B5EF4-FFF2-40B4-BE49-F238E27FC236}">
                <a16:creationId xmlns:a16="http://schemas.microsoft.com/office/drawing/2014/main" id="{8D035843-1B65-4DE0-8D81-CDAA1C720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5914401"/>
            <a:ext cx="174433" cy="174433"/>
          </a:xfrm>
          <a:prstGeom prst="rect">
            <a:avLst/>
          </a:prstGeom>
        </p:spPr>
      </p:pic>
      <p:pic>
        <p:nvPicPr>
          <p:cNvPr id="50" name="Graphic 10" descr="Checkmark">
            <a:extLst>
              <a:ext uri="{FF2B5EF4-FFF2-40B4-BE49-F238E27FC236}">
                <a16:creationId xmlns:a16="http://schemas.microsoft.com/office/drawing/2014/main" id="{1F528372-5B69-4BF2-A455-166F69DA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713" y="5428371"/>
            <a:ext cx="174433" cy="174433"/>
          </a:xfrm>
          <a:prstGeom prst="rect">
            <a:avLst/>
          </a:prstGeom>
        </p:spPr>
      </p:pic>
      <p:pic>
        <p:nvPicPr>
          <p:cNvPr id="51" name="Graphic 42" descr="Pause">
            <a:extLst>
              <a:ext uri="{FF2B5EF4-FFF2-40B4-BE49-F238E27FC236}">
                <a16:creationId xmlns:a16="http://schemas.microsoft.com/office/drawing/2014/main" id="{18D5F6C2-FB62-4939-A3B9-B43914C0E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13" y="6175479"/>
            <a:ext cx="174433" cy="174433"/>
          </a:xfrm>
          <a:prstGeom prst="rect">
            <a:avLst/>
          </a:prstGeom>
        </p:spPr>
      </p:pic>
      <p:pic>
        <p:nvPicPr>
          <p:cNvPr id="52" name="Graphic 16" descr="Close">
            <a:extLst>
              <a:ext uri="{FF2B5EF4-FFF2-40B4-BE49-F238E27FC236}">
                <a16:creationId xmlns:a16="http://schemas.microsoft.com/office/drawing/2014/main" id="{BF6DF1F4-02F3-433C-AEEE-300A4EE6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446" y="3016634"/>
            <a:ext cx="174433" cy="174433"/>
          </a:xfrm>
          <a:prstGeom prst="rect">
            <a:avLst/>
          </a:prstGeom>
        </p:spPr>
      </p:pic>
      <p:pic>
        <p:nvPicPr>
          <p:cNvPr id="53" name="Graphic 42" descr="Pause">
            <a:extLst>
              <a:ext uri="{FF2B5EF4-FFF2-40B4-BE49-F238E27FC236}">
                <a16:creationId xmlns:a16="http://schemas.microsoft.com/office/drawing/2014/main" id="{C8F299D6-3CEC-4134-91B6-230BEE05B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60" y="3234521"/>
            <a:ext cx="174433" cy="174433"/>
          </a:xfrm>
          <a:prstGeom prst="rect">
            <a:avLst/>
          </a:prstGeom>
        </p:spPr>
      </p:pic>
      <p:pic>
        <p:nvPicPr>
          <p:cNvPr id="54" name="Graphic 42" descr="Pause">
            <a:extLst>
              <a:ext uri="{FF2B5EF4-FFF2-40B4-BE49-F238E27FC236}">
                <a16:creationId xmlns:a16="http://schemas.microsoft.com/office/drawing/2014/main" id="{3AAF4435-E93D-4D34-96C9-3B6166E72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4" y="3494180"/>
            <a:ext cx="174433" cy="174433"/>
          </a:xfrm>
          <a:prstGeom prst="rect">
            <a:avLst/>
          </a:prstGeom>
        </p:spPr>
      </p:pic>
      <p:pic>
        <p:nvPicPr>
          <p:cNvPr id="55" name="Graphic 42" descr="Pause">
            <a:extLst>
              <a:ext uri="{FF2B5EF4-FFF2-40B4-BE49-F238E27FC236}">
                <a16:creationId xmlns:a16="http://schemas.microsoft.com/office/drawing/2014/main" id="{A9CF9818-7CE7-4E46-8350-C46AFAB3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3" y="3940570"/>
            <a:ext cx="174433" cy="174433"/>
          </a:xfrm>
          <a:prstGeom prst="rect">
            <a:avLst/>
          </a:prstGeom>
        </p:spPr>
      </p:pic>
      <p:pic>
        <p:nvPicPr>
          <p:cNvPr id="56" name="Graphic 10" descr="Checkmark">
            <a:extLst>
              <a:ext uri="{FF2B5EF4-FFF2-40B4-BE49-F238E27FC236}">
                <a16:creationId xmlns:a16="http://schemas.microsoft.com/office/drawing/2014/main" id="{B3998E82-DC75-4C94-A28D-A089E5CD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14400"/>
            <a:ext cx="174433" cy="174433"/>
          </a:xfrm>
          <a:prstGeom prst="rect">
            <a:avLst/>
          </a:prstGeom>
        </p:spPr>
      </p:pic>
      <p:pic>
        <p:nvPicPr>
          <p:cNvPr id="57" name="Graphic 42" descr="Pause">
            <a:extLst>
              <a:ext uri="{FF2B5EF4-FFF2-40B4-BE49-F238E27FC236}">
                <a16:creationId xmlns:a16="http://schemas.microsoft.com/office/drawing/2014/main" id="{CB11BF40-06AC-4DDF-906E-42585E27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690073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Sistemas Empresariales PECL2</vt:lpstr>
      <vt:lpstr>Sedes Electrónicas</vt:lpstr>
      <vt:lpstr>Seguridad Social</vt:lpstr>
      <vt:lpstr>Castilla La Mancha</vt:lpstr>
      <vt:lpstr>Alcalá de Henares</vt:lpstr>
      <vt:lpstr>Oviedo</vt:lpstr>
      <vt:lpstr>DGT</vt:lpstr>
      <vt:lpstr>Guardia Civil</vt:lpstr>
      <vt:lpstr>Policía Nacional</vt:lpstr>
      <vt:lpstr>Ayto. de Torrelodones</vt:lpstr>
      <vt:lpstr>Plataforma electrónica</vt:lpstr>
      <vt:lpstr>Protección de datos</vt:lpstr>
      <vt:lpstr>ERP</vt:lpstr>
      <vt:lpstr>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PECL2</dc:title>
  <dc:creator>Casado Ballesteros Juan</dc:creator>
  <cp:revision>1</cp:revision>
  <dcterms:created xsi:type="dcterms:W3CDTF">2019-05-02T11:08:53Z</dcterms:created>
  <dcterms:modified xsi:type="dcterms:W3CDTF">2019-05-06T20:13:49Z</dcterms:modified>
</cp:coreProperties>
</file>