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96" r:id="rId3"/>
    <p:sldId id="297" r:id="rId4"/>
    <p:sldId id="298" r:id="rId5"/>
    <p:sldId id="258" r:id="rId6"/>
    <p:sldId id="294" r:id="rId7"/>
  </p:sldIdLst>
  <p:sldSz cx="9144000" cy="5143500" type="screen16x9"/>
  <p:notesSz cx="6858000" cy="9144000"/>
  <p:embeddedFontLst>
    <p:embeddedFont>
      <p:font typeface="Lexend Deca" panose="020B0604020202020204" charset="-78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9959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3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6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81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6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57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16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91458" y="16870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Complejidad de proyectos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;p13"/>
          <p:cNvSpPr txBox="1">
            <a:spLocks/>
          </p:cNvSpPr>
          <p:nvPr/>
        </p:nvSpPr>
        <p:spPr>
          <a:xfrm>
            <a:off x="627725" y="2874776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s-CO" sz="1600" dirty="0" smtClean="0"/>
              <a:t>Juan Manuel Cerón Araujo</a:t>
            </a:r>
            <a:endParaRPr lang="es-CO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CO" sz="6000" dirty="0" smtClean="0"/>
              <a:t>Simple</a:t>
            </a:r>
            <a:endParaRPr sz="60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447189"/>
            <a:ext cx="3617400" cy="15732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S" sz="1800" b="1" dirty="0" smtClean="0"/>
              <a:t>Realizar un formulario para registrar información de un producto</a:t>
            </a:r>
            <a:endParaRPr lang="es-US"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83" y="1415987"/>
            <a:ext cx="3932101" cy="2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4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511628" y="877500"/>
            <a:ext cx="4372429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CO" sz="6000" dirty="0" smtClean="0"/>
              <a:t>Complicado</a:t>
            </a:r>
            <a:endParaRPr sz="60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78543" y="2200446"/>
            <a:ext cx="3617400" cy="15732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US" sz="1800" b="1" dirty="0" smtClean="0"/>
              <a:t>Realizar una pagina web para una empresa pequeña en 3 </a:t>
            </a:r>
            <a:r>
              <a:rPr lang="es-US" sz="1800" b="1" dirty="0"/>
              <a:t>meses, con un equipo de </a:t>
            </a:r>
            <a:r>
              <a:rPr lang="es-US" sz="1800" b="1" dirty="0" smtClean="0"/>
              <a:t>3 desarrolladores</a:t>
            </a:r>
            <a:endParaRPr lang="es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US"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92" y="1991677"/>
            <a:ext cx="4643407" cy="25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CO" sz="6000" dirty="0" smtClean="0"/>
              <a:t>Complejo</a:t>
            </a:r>
            <a:endParaRPr sz="60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447189"/>
            <a:ext cx="3617400" cy="15732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S" sz="1800" b="1" dirty="0" smtClean="0"/>
              <a:t>Realizar un software de administración de productos para una empresa en 2 meses, con un equipo de solo 2 desarrolladores</a:t>
            </a:r>
            <a:endParaRPr lang="es-US"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00" y="1661064"/>
            <a:ext cx="4428555" cy="27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7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CO" sz="6000" dirty="0" smtClean="0"/>
              <a:t>Caótico</a:t>
            </a:r>
            <a:endParaRPr lang="es-CO" sz="60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740908" y="2560581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S" sz="1800" b="1" dirty="0" smtClean="0"/>
              <a:t>Desarrollar un programa espacial en el país en 1 mes,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S" sz="1800" b="1" dirty="0" smtClean="0"/>
              <a:t>sin objetivos claros ni personal experimentado</a:t>
            </a:r>
            <a:endParaRPr lang="es-US"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08" y="1581236"/>
            <a:ext cx="4615868" cy="2595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40" name="Google Shape;1440;p51"/>
          <p:cNvSpPr txBox="1">
            <a:spLocks noGrp="1"/>
          </p:cNvSpPr>
          <p:nvPr>
            <p:ph type="body" idx="4294967295"/>
          </p:nvPr>
        </p:nvSpPr>
        <p:spPr>
          <a:xfrm>
            <a:off x="2223243" y="1955880"/>
            <a:ext cx="4758128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 b="1" dirty="0" smtClean="0"/>
              <a:t>¡Gracias!</a:t>
            </a:r>
            <a:endParaRPr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84</Words>
  <Application>Microsoft Office PowerPoint</Application>
  <PresentationFormat>Presentación en pantalla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Muli</vt:lpstr>
      <vt:lpstr>Arial</vt:lpstr>
      <vt:lpstr>Lexend Deca</vt:lpstr>
      <vt:lpstr>Aliena template</vt:lpstr>
      <vt:lpstr>Complejidad de proyectos</vt:lpstr>
      <vt:lpstr>Simple</vt:lpstr>
      <vt:lpstr>Complicado</vt:lpstr>
      <vt:lpstr>Complejo</vt:lpstr>
      <vt:lpstr>Caótico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juan</dc:creator>
  <cp:lastModifiedBy>juan</cp:lastModifiedBy>
  <cp:revision>3</cp:revision>
  <dcterms:modified xsi:type="dcterms:W3CDTF">2022-02-02T20:33:55Z</dcterms:modified>
</cp:coreProperties>
</file>