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79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9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00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235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49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92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3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02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74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312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759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F760CF-2FD5-44D9-9727-C4AD1C5E4305}" type="datetimeFigureOut">
              <a:rPr lang="es-CO" smtClean="0"/>
              <a:t>22/03/2018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E71C939-CD07-40B7-9717-E07736B684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81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2278963"/>
            <a:ext cx="7638054" cy="1937121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Century Gothic" panose="020B0502020202020204" pitchFamily="34" charset="0"/>
              </a:rPr>
              <a:t>Título de la Presentación</a:t>
            </a:r>
            <a:endParaRPr lang="es-CO" sz="4800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944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s-CO" sz="2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Edna Lizeth </a:t>
            </a: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Espejo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Jesús David Ríos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Juan Camilo Lancheros</a:t>
            </a:r>
          </a:p>
        </p:txBody>
      </p:sp>
      <p:pic>
        <p:nvPicPr>
          <p:cNvPr id="4098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6" y="887217"/>
            <a:ext cx="7429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C47F96-7F4A-4848-82FE-A0E0718D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041394"/>
          </a:xfrm>
        </p:spPr>
        <p:txBody>
          <a:bodyPr/>
          <a:lstStyle/>
          <a:p>
            <a:r>
              <a:rPr lang="es-ES" dirty="0" smtClean="0"/>
              <a:t>Tema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B59621C-400E-4F3F-A962-959065E4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Contenido de la presentación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/>
          </a:p>
          <a:p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2935091"/>
            <a:ext cx="2950652" cy="29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450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115</TotalTime>
  <Words>18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Calibri</vt:lpstr>
      <vt:lpstr>Century Gothic</vt:lpstr>
      <vt:lpstr>Corbel</vt:lpstr>
      <vt:lpstr>Wingdings</vt:lpstr>
      <vt:lpstr>Wingdings 2</vt:lpstr>
      <vt:lpstr>Marco</vt:lpstr>
      <vt:lpstr>Título de la Presentación</vt:lpstr>
      <vt:lpstr>Tema</vt:lpstr>
    </vt:vector>
  </TitlesOfParts>
  <Company>BOLIVAR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Información para la gestión del tratamiento del paciente</dc:title>
  <dc:creator>Edna Lizeth Espejo Osma</dc:creator>
  <cp:lastModifiedBy>Edna Espejo</cp:lastModifiedBy>
  <cp:revision>22</cp:revision>
  <dcterms:created xsi:type="dcterms:W3CDTF">2018-02-14T00:47:59Z</dcterms:created>
  <dcterms:modified xsi:type="dcterms:W3CDTF">2018-03-23T03:19:18Z</dcterms:modified>
</cp:coreProperties>
</file>