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DB55"/>
    <a:srgbClr val="E2007C"/>
    <a:srgbClr val="5CB85C"/>
    <a:srgbClr val="333333"/>
    <a:srgbClr val="5BC6BC"/>
    <a:srgbClr val="00415A"/>
    <a:srgbClr val="08193E"/>
    <a:srgbClr val="001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92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077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667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756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63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144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12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927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82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859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775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09EE-6113-41B5-9544-8DDE6C4CF7EF}" type="datetimeFigureOut">
              <a:rPr lang="es-CO" smtClean="0"/>
              <a:t>19/05/2018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384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5714999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040140" y="343554"/>
            <a:ext cx="10257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 de Transformación Empresarial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6" y="5715000"/>
            <a:ext cx="7429500" cy="11430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917864" y="1290599"/>
            <a:ext cx="30523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Consultores: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601752" y="2233955"/>
            <a:ext cx="3684535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Edna Espejo</a:t>
            </a:r>
          </a:p>
          <a:p>
            <a:pPr algn="ctr"/>
            <a:r>
              <a:rPr lang="es-E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Juan Lancheros</a:t>
            </a:r>
          </a:p>
          <a:p>
            <a:pPr algn="ctr"/>
            <a:r>
              <a:rPr lang="es-E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Jesús Ríos</a:t>
            </a:r>
          </a:p>
        </p:txBody>
      </p:sp>
    </p:spTree>
    <p:extLst>
      <p:ext uri="{BB962C8B-B14F-4D97-AF65-F5344CB8AC3E}">
        <p14:creationId xmlns:p14="http://schemas.microsoft.com/office/powerpoint/2010/main" val="23030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Calidad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Recursos Humanos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Comunicaciones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Riegos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Adquisiciones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Interesados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064525" y="261666"/>
            <a:ext cx="72060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1064525" y="2342794"/>
            <a:ext cx="4749421" cy="755248"/>
          </a:xfrm>
          <a:prstGeom prst="roundRect">
            <a:avLst/>
          </a:prstGeom>
          <a:solidFill>
            <a:srgbClr val="30D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No es llamativa para la primera impresión</a:t>
            </a:r>
            <a:endParaRPr lang="es-CO" sz="2000" b="1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1080446" y="3409600"/>
            <a:ext cx="7749655" cy="755248"/>
          </a:xfrm>
          <a:prstGeom prst="roundRect">
            <a:avLst/>
          </a:prstGeom>
          <a:solidFill>
            <a:srgbClr val="30D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 contiene información que según registros, los pacientes no consultan.</a:t>
            </a:r>
            <a:endParaRPr lang="es-CO" sz="2000" b="1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1080446" y="4476406"/>
            <a:ext cx="6971733" cy="755248"/>
          </a:xfrm>
          <a:prstGeom prst="roundRect">
            <a:avLst/>
          </a:prstGeom>
          <a:solidFill>
            <a:srgbClr val="30D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Los pacientes no cuentan con un gestor para sus enfermedades</a:t>
            </a:r>
            <a:endParaRPr lang="es-CO" sz="2000" b="1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1064525" y="5543212"/>
            <a:ext cx="4626591" cy="755248"/>
          </a:xfrm>
          <a:prstGeom prst="roundRect">
            <a:avLst/>
          </a:prstGeom>
          <a:solidFill>
            <a:srgbClr val="30D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Poco orden en las imágenes diagnosticas</a:t>
            </a:r>
            <a:endParaRPr lang="es-CO" sz="2000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6168789" y="2342794"/>
            <a:ext cx="3985146" cy="75524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rgbClr val="00415A"/>
                </a:solidFill>
              </a:rPr>
              <a:t>Diseño Web – Tendencias actuales</a:t>
            </a:r>
            <a:endParaRPr lang="es-CO" sz="2000" b="1" dirty="0">
              <a:solidFill>
                <a:srgbClr val="00415A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9048466" y="3409600"/>
            <a:ext cx="2963838" cy="75524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rgbClr val="00415A"/>
                </a:solidFill>
              </a:rPr>
              <a:t>Restructuración en contenido</a:t>
            </a:r>
            <a:endParaRPr lang="es-CO" sz="2000" b="1" dirty="0">
              <a:solidFill>
                <a:srgbClr val="00415A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8270576" y="4476406"/>
            <a:ext cx="3741728" cy="75524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rgbClr val="00415A"/>
                </a:solidFill>
              </a:rPr>
              <a:t>Posible gestor que facilite la mejora del tratamiento</a:t>
            </a:r>
            <a:endParaRPr lang="es-CO" sz="2000" b="1" dirty="0">
              <a:solidFill>
                <a:srgbClr val="00415A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5813946" y="5543212"/>
            <a:ext cx="3398293" cy="75524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rgbClr val="00415A"/>
                </a:solidFill>
              </a:rPr>
              <a:t>Restructuración en contenido</a:t>
            </a:r>
            <a:endParaRPr lang="es-CO" sz="2000" b="1" dirty="0">
              <a:solidFill>
                <a:srgbClr val="0041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064525" y="261666"/>
            <a:ext cx="72060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Propuesta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980000" y="5220000"/>
            <a:ext cx="3862318" cy="655092"/>
          </a:xfrm>
          <a:prstGeom prst="rect">
            <a:avLst/>
          </a:prstGeom>
          <a:solidFill>
            <a:schemeClr val="bg1"/>
          </a:solidFill>
          <a:ln w="60325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rgbClr val="00415A"/>
                </a:solidFill>
              </a:rPr>
              <a:t>Cambio de Imagen</a:t>
            </a:r>
            <a:endParaRPr lang="es-CO" b="1" dirty="0">
              <a:solidFill>
                <a:srgbClr val="00415A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980000" y="3600000"/>
            <a:ext cx="3862318" cy="655092"/>
          </a:xfrm>
          <a:prstGeom prst="rect">
            <a:avLst/>
          </a:prstGeom>
          <a:solidFill>
            <a:srgbClr val="5BC6BC"/>
          </a:solidFill>
          <a:ln w="60325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rgbClr val="00415A"/>
                </a:solidFill>
              </a:rPr>
              <a:t>Gestión Documental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980000" y="1980000"/>
            <a:ext cx="3862318" cy="655092"/>
          </a:xfrm>
          <a:prstGeom prst="rect">
            <a:avLst/>
          </a:prstGeom>
          <a:solidFill>
            <a:schemeClr val="bg1"/>
          </a:solidFill>
          <a:ln w="60325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rgbClr val="00415A"/>
                </a:solidFill>
              </a:rPr>
              <a:t>Gestión de Pacientes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55" y="3243546"/>
            <a:ext cx="1368000" cy="1368000"/>
          </a:xfrm>
          <a:prstGeom prst="rect">
            <a:avLst/>
          </a:prstGeom>
        </p:spPr>
      </p:pic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655" y="482754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patien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165" y="1587546"/>
            <a:ext cx="135849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3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064525" y="261666"/>
            <a:ext cx="89392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Segmentación con el Cliente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92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Relación con el cliente.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 de Trabajo – ¿Cómo se hará?</a:t>
            </a:r>
            <a:endParaRPr lang="es-E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93928" y="2063154"/>
            <a:ext cx="4749421" cy="755248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ACTA DE CONSTITUCIÓN</a:t>
            </a:r>
            <a:endParaRPr lang="es-CO" sz="20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503761" y="4481301"/>
            <a:ext cx="1187355" cy="755248"/>
          </a:xfrm>
          <a:prstGeom prst="roundRect">
            <a:avLst/>
          </a:prstGeom>
          <a:solidFill>
            <a:srgbClr val="30D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Riesgos</a:t>
            </a:r>
            <a:endParaRPr lang="es-CO" sz="2000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885665" y="4481301"/>
            <a:ext cx="2249607" cy="755248"/>
          </a:xfrm>
          <a:prstGeom prst="roundRect">
            <a:avLst/>
          </a:prstGeom>
          <a:solidFill>
            <a:srgbClr val="E2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Comunicaciones</a:t>
            </a:r>
            <a:endParaRPr lang="es-CO" sz="2000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8598090" y="4481301"/>
            <a:ext cx="1694595" cy="755248"/>
          </a:xfrm>
          <a:prstGeom prst="roundRect">
            <a:avLst/>
          </a:prstGeom>
          <a:solidFill>
            <a:srgbClr val="30D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Interesados</a:t>
            </a:r>
            <a:endParaRPr lang="es-CO" sz="2000" b="1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945268" y="3423273"/>
            <a:ext cx="2347417" cy="755248"/>
          </a:xfrm>
          <a:prstGeom prst="roundRect">
            <a:avLst/>
          </a:prstGeom>
          <a:solidFill>
            <a:srgbClr val="30D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Recursos Humanos</a:t>
            </a:r>
            <a:endParaRPr lang="es-CO" sz="2000" b="1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1940256" y="3423273"/>
            <a:ext cx="1512628" cy="755248"/>
          </a:xfrm>
          <a:prstGeom prst="roundRect">
            <a:avLst/>
          </a:prstGeom>
          <a:solidFill>
            <a:srgbClr val="30D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Integración</a:t>
            </a:r>
            <a:endParaRPr lang="es-CO" sz="2000" b="1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3794077" y="3423273"/>
            <a:ext cx="1160062" cy="755248"/>
          </a:xfrm>
          <a:prstGeom prst="roundRect">
            <a:avLst/>
          </a:prstGeom>
          <a:solidFill>
            <a:srgbClr val="E2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Alcance</a:t>
            </a:r>
            <a:endParaRPr lang="es-CO" sz="20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5153166" y="3423273"/>
            <a:ext cx="1233986" cy="755248"/>
          </a:xfrm>
          <a:prstGeom prst="roundRect">
            <a:avLst/>
          </a:prstGeom>
          <a:solidFill>
            <a:srgbClr val="30D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Costos</a:t>
            </a:r>
            <a:endParaRPr lang="es-CO" sz="20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6586179" y="3423273"/>
            <a:ext cx="1160062" cy="755248"/>
          </a:xfrm>
          <a:prstGeom prst="roundRect">
            <a:avLst/>
          </a:prstGeom>
          <a:solidFill>
            <a:srgbClr val="E2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Calidad</a:t>
            </a:r>
            <a:endParaRPr lang="es-CO" sz="2000" b="1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6059605" y="4481301"/>
            <a:ext cx="2067635" cy="755248"/>
          </a:xfrm>
          <a:prstGeom prst="roundRect">
            <a:avLst/>
          </a:prstGeom>
          <a:solidFill>
            <a:srgbClr val="E2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Adquisiciones</a:t>
            </a:r>
            <a:endParaRPr lang="es-CO" sz="2000" b="1"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07" y="5909288"/>
            <a:ext cx="772825" cy="84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09" y="5806011"/>
            <a:ext cx="951940" cy="9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wa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99" y="5806011"/>
            <a:ext cx="957142" cy="9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Integración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Alcance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Costos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117</Words>
  <Application>Microsoft Office PowerPoint</Application>
  <PresentationFormat>Panorámica</PresentationFormat>
  <Paragraphs>40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DANIEL RIOS MORENO</dc:creator>
  <cp:lastModifiedBy>JOSE DANIEL RIOS MORENO</cp:lastModifiedBy>
  <cp:revision>50</cp:revision>
  <dcterms:created xsi:type="dcterms:W3CDTF">2018-05-19T15:08:35Z</dcterms:created>
  <dcterms:modified xsi:type="dcterms:W3CDTF">2018-05-20T19:03:10Z</dcterms:modified>
</cp:coreProperties>
</file>