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63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DA49-3401-4403-84FA-7D8C71A25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F69-DDB2-494B-92E8-C387530F3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1BFB-0E54-466B-9F2D-48C10065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3EE-7BFE-4E7C-B434-B6552EE5A5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C1059-F4C9-4866-B248-AB67F4DE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338A-C3B3-4A4E-A67D-CEDC9539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8CAF-F84E-41BC-9418-DE39EC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119F-FC6C-45AA-8CF3-BFBDFB20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07932-30C6-4791-82AD-91267E267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C874-92A6-48B7-8046-21257EED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3EE-7BFE-4E7C-B434-B6552EE5A5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34DF5-FEF4-44F6-86CE-65E196C4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4127-DACB-463E-B38C-55CE5406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8CAF-F84E-41BC-9418-DE39EC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B8CBD-2AA3-48BE-9392-444D643D2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549E6-3C92-445D-BC0F-7B0AB42C9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87DE-FFF8-450E-8642-9941E8F6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3EE-7BFE-4E7C-B434-B6552EE5A5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2ADC-555E-4825-9BA8-EA008CBF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444E-5DCF-46D8-9CB3-BD6426D0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8CAF-F84E-41BC-9418-DE39EC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0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B8BD-5737-4BDF-B543-C5FAD1CB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1A608-AC1D-4CF1-B742-C57D6044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38122-1E23-46BE-9D12-4243075D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3EE-7BFE-4E7C-B434-B6552EE5A5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96E3-BF91-413C-BC48-54910FED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B41AE-177C-4435-B850-48F9FB98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8CAF-F84E-41BC-9418-DE39EC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3C7D-750D-4AA5-B9C7-3F6ACB0D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67ADC-B0BE-4EE8-9086-5BD095DD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A783-6495-4DB4-81DC-40C567E4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3EE-7BFE-4E7C-B434-B6552EE5A5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D631C-22FC-4A20-A8E7-3F6179E7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717B-A0D4-459A-BFE3-8A5B6CA3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8CAF-F84E-41BC-9418-DE39EC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83DD-CABD-49BC-B61F-2CFDD251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DEEF-82E2-45CE-9E7A-D752EA1A0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2CD6B-D584-4633-BC8A-93A0CFAB6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6044F-6BB0-4F0A-9B61-4759C8B2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3EE-7BFE-4E7C-B434-B6552EE5A5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9186-7F15-4942-8521-5AE063A4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62741-168C-41D4-80B3-77ED24B5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8CAF-F84E-41BC-9418-DE39EC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47C6-F9AF-4295-AD9A-4C97C8F8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C54B-D177-42E4-93EA-026D9030C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9571C-AF0B-4A6B-AFEF-91370188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39884-0EFB-4F14-8641-08B9A15DC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692BD-34C9-428E-A754-0AB55E98A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61E61-8550-4A57-BB16-D5973E4D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3EE-7BFE-4E7C-B434-B6552EE5A5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2CF1-03FC-4617-A374-089C7F81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48586-B993-4415-801B-C2C673BD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8CAF-F84E-41BC-9418-DE39EC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C216-7131-4626-937C-CA156850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946E6-3AD0-4804-8EB8-BF526E22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3EE-7BFE-4E7C-B434-B6552EE5A5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A71C6-5A8D-4C89-B2ED-B10DA334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60A09-DB46-4C60-B33D-16C6D853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8CAF-F84E-41BC-9418-DE39EC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0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6A13-9B6C-4F38-A3B3-C2CC4AAB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3EE-7BFE-4E7C-B434-B6552EE5A5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1848C-6F02-482B-8A10-6D3485B8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3B3B8-A64F-40DF-8BC4-E2DE9002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8CAF-F84E-41BC-9418-DE39EC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E69B-DE09-4387-8293-986AD734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B990-6FB2-45BE-B6D3-E5AA377E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65DF1-D101-45F7-9941-5D23CD894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0E6C5-6F5E-4850-B94B-1005D3C9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3EE-7BFE-4E7C-B434-B6552EE5A5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AE5BB-DCF3-4221-9B14-FEC2F7A5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D001A-47D4-42A7-8541-F72077C5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8CAF-F84E-41BC-9418-DE39EC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2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0EBE-CF0F-43AD-980C-F5668429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ABCB2-81D5-44A1-AA72-09D099A6B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98673-B117-4143-A358-4B335BCBE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25710-9C0A-477A-AE12-F91318F5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83EE-7BFE-4E7C-B434-B6552EE5A5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0A10E-1935-4CD5-B4F4-0E4FB6CC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D6DBA-EFF0-42E1-9304-6C357F72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8CAF-F84E-41BC-9418-DE39EC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7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72A31-763D-4EBC-B440-2EA5A966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A9A0-6887-4EC2-8C83-37D74B008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2C9BF-0B2E-45DF-8C58-C5ACD1F1D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83EE-7BFE-4E7C-B434-B6552EE5A517}" type="datetimeFigureOut">
              <a:rPr lang="en-US" smtClean="0"/>
              <a:t>10/8/2019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B81C4-8B8A-4678-9E0B-23FE14D45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4237-1B75-4AA5-9824-C2D351DD0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A8CAF-F84E-41BC-9418-DE39EC744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8CAA8B-CE3B-4E8A-A196-76B97F28B498}"/>
              </a:ext>
            </a:extLst>
          </p:cNvPr>
          <p:cNvSpPr/>
          <p:nvPr/>
        </p:nvSpPr>
        <p:spPr>
          <a:xfrm>
            <a:off x="1666672" y="249677"/>
            <a:ext cx="8858656" cy="85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Crystals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1C1BA-6C73-46CF-AD40-65ACB0D159F7}"/>
              </a:ext>
            </a:extLst>
          </p:cNvPr>
          <p:cNvSpPr/>
          <p:nvPr/>
        </p:nvSpPr>
        <p:spPr>
          <a:xfrm>
            <a:off x="1614792" y="5583676"/>
            <a:ext cx="6952034" cy="104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C205E8-6500-44FC-A24E-AA49EA478A94}"/>
              </a:ext>
            </a:extLst>
          </p:cNvPr>
          <p:cNvSpPr/>
          <p:nvPr/>
        </p:nvSpPr>
        <p:spPr>
          <a:xfrm>
            <a:off x="1666672" y="1264596"/>
            <a:ext cx="8858656" cy="1076527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72806A-7D28-4859-AC68-549EB8EAD865}"/>
              </a:ext>
            </a:extLst>
          </p:cNvPr>
          <p:cNvSpPr/>
          <p:nvPr/>
        </p:nvSpPr>
        <p:spPr>
          <a:xfrm>
            <a:off x="1666672" y="2496765"/>
            <a:ext cx="2282758" cy="995463"/>
          </a:xfrm>
          <a:prstGeom prst="rect">
            <a:avLst/>
          </a:pr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0EC3B2-56E4-4AF7-8FB7-2E2CC8DB82DC}"/>
              </a:ext>
            </a:extLst>
          </p:cNvPr>
          <p:cNvSpPr/>
          <p:nvPr/>
        </p:nvSpPr>
        <p:spPr>
          <a:xfrm>
            <a:off x="4124529" y="2496765"/>
            <a:ext cx="6400799" cy="995463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A4F626-D02B-47A9-9F93-897167C97FE4}"/>
              </a:ext>
            </a:extLst>
          </p:cNvPr>
          <p:cNvSpPr/>
          <p:nvPr/>
        </p:nvSpPr>
        <p:spPr>
          <a:xfrm>
            <a:off x="1666672" y="3647871"/>
            <a:ext cx="8858656" cy="1780164"/>
          </a:xfrm>
          <a:prstGeom prst="rect">
            <a:avLst/>
          </a:prstGeom>
          <a:solidFill>
            <a:schemeClr val="bg1"/>
          </a:solidFill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AA3AA1-09D8-4272-B8A2-623C8267155E}"/>
              </a:ext>
            </a:extLst>
          </p:cNvPr>
          <p:cNvSpPr/>
          <p:nvPr/>
        </p:nvSpPr>
        <p:spPr>
          <a:xfrm>
            <a:off x="8732195" y="5632316"/>
            <a:ext cx="1793133" cy="995463"/>
          </a:xfrm>
          <a:prstGeom prst="rect">
            <a:avLst/>
          </a:prstGeom>
          <a:solidFill>
            <a:srgbClr val="00B0F0"/>
          </a:solidFill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4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Rivera</dc:creator>
  <cp:lastModifiedBy>John Rivera</cp:lastModifiedBy>
  <cp:revision>2</cp:revision>
  <dcterms:created xsi:type="dcterms:W3CDTF">2019-10-08T13:16:38Z</dcterms:created>
  <dcterms:modified xsi:type="dcterms:W3CDTF">2019-10-08T15:25:35Z</dcterms:modified>
</cp:coreProperties>
</file>