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0EA1E-2E66-4909-945C-6E954BEC9F7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5668E889-5CE6-4A06-8C1F-199DAEAB5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60D4280-BBFE-4C22-9FCC-9DC58562A027}"/>
              </a:ext>
            </a:extLst>
          </p:cNvPr>
          <p:cNvSpPr>
            <a:spLocks noGrp="1"/>
          </p:cNvSpPr>
          <p:nvPr>
            <p:ph type="dt" sz="half" idx="10"/>
          </p:nvPr>
        </p:nvSpPr>
        <p:spPr/>
        <p:txBody>
          <a:bodyPr/>
          <a:lstStyle/>
          <a:p>
            <a:fld id="{8D8B2718-17FB-45C9-A805-56B959F901A8}" type="datetimeFigureOut">
              <a:rPr lang="es-CO" smtClean="0"/>
              <a:t>29/08/2022</a:t>
            </a:fld>
            <a:endParaRPr lang="es-CO"/>
          </a:p>
        </p:txBody>
      </p:sp>
      <p:sp>
        <p:nvSpPr>
          <p:cNvPr id="5" name="Marcador de pie de página 4">
            <a:extLst>
              <a:ext uri="{FF2B5EF4-FFF2-40B4-BE49-F238E27FC236}">
                <a16:creationId xmlns:a16="http://schemas.microsoft.com/office/drawing/2014/main" id="{5E35A360-51AB-4F7E-BC98-095093C843C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3E5BC69-6FB5-4900-9E8C-A78A9A85175D}"/>
              </a:ext>
            </a:extLst>
          </p:cNvPr>
          <p:cNvSpPr>
            <a:spLocks noGrp="1"/>
          </p:cNvSpPr>
          <p:nvPr>
            <p:ph type="sldNum" sz="quarter" idx="12"/>
          </p:nvPr>
        </p:nvSpPr>
        <p:spPr/>
        <p:txBody>
          <a:bodyPr/>
          <a:lstStyle/>
          <a:p>
            <a:fld id="{4514C35D-32CD-45AA-B39C-C17305A2DA88}" type="slidenum">
              <a:rPr lang="es-CO" smtClean="0"/>
              <a:t>‹Nº›</a:t>
            </a:fld>
            <a:endParaRPr lang="es-CO"/>
          </a:p>
        </p:txBody>
      </p:sp>
    </p:spTree>
    <p:extLst>
      <p:ext uri="{BB962C8B-B14F-4D97-AF65-F5344CB8AC3E}">
        <p14:creationId xmlns:p14="http://schemas.microsoft.com/office/powerpoint/2010/main" val="296681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881CD6-F15C-41EB-BD4F-F6A50C37620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EC07E59-79D1-47B8-9BFB-89A6959C5BF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FFA5716-CB08-4BDD-B9B3-66B731A74B28}"/>
              </a:ext>
            </a:extLst>
          </p:cNvPr>
          <p:cNvSpPr>
            <a:spLocks noGrp="1"/>
          </p:cNvSpPr>
          <p:nvPr>
            <p:ph type="dt" sz="half" idx="10"/>
          </p:nvPr>
        </p:nvSpPr>
        <p:spPr/>
        <p:txBody>
          <a:bodyPr/>
          <a:lstStyle/>
          <a:p>
            <a:fld id="{8D8B2718-17FB-45C9-A805-56B959F901A8}" type="datetimeFigureOut">
              <a:rPr lang="es-CO" smtClean="0"/>
              <a:t>29/08/2022</a:t>
            </a:fld>
            <a:endParaRPr lang="es-CO"/>
          </a:p>
        </p:txBody>
      </p:sp>
      <p:sp>
        <p:nvSpPr>
          <p:cNvPr id="5" name="Marcador de pie de página 4">
            <a:extLst>
              <a:ext uri="{FF2B5EF4-FFF2-40B4-BE49-F238E27FC236}">
                <a16:creationId xmlns:a16="http://schemas.microsoft.com/office/drawing/2014/main" id="{9D0E2E54-1817-4B7A-A3CB-50C7C454B3E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8F4084F-2279-4F14-935C-956E22C1A542}"/>
              </a:ext>
            </a:extLst>
          </p:cNvPr>
          <p:cNvSpPr>
            <a:spLocks noGrp="1"/>
          </p:cNvSpPr>
          <p:nvPr>
            <p:ph type="sldNum" sz="quarter" idx="12"/>
          </p:nvPr>
        </p:nvSpPr>
        <p:spPr/>
        <p:txBody>
          <a:bodyPr/>
          <a:lstStyle/>
          <a:p>
            <a:fld id="{4514C35D-32CD-45AA-B39C-C17305A2DA88}" type="slidenum">
              <a:rPr lang="es-CO" smtClean="0"/>
              <a:t>‹Nº›</a:t>
            </a:fld>
            <a:endParaRPr lang="es-CO"/>
          </a:p>
        </p:txBody>
      </p:sp>
    </p:spTree>
    <p:extLst>
      <p:ext uri="{BB962C8B-B14F-4D97-AF65-F5344CB8AC3E}">
        <p14:creationId xmlns:p14="http://schemas.microsoft.com/office/powerpoint/2010/main" val="8637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09A2202-C717-4E88-BD64-AC94819EC37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5B3BD7D-6E27-4DDA-BA4E-A49B54E2689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FAB376D-D23D-42BA-9BF5-A5C0FC787EFD}"/>
              </a:ext>
            </a:extLst>
          </p:cNvPr>
          <p:cNvSpPr>
            <a:spLocks noGrp="1"/>
          </p:cNvSpPr>
          <p:nvPr>
            <p:ph type="dt" sz="half" idx="10"/>
          </p:nvPr>
        </p:nvSpPr>
        <p:spPr/>
        <p:txBody>
          <a:bodyPr/>
          <a:lstStyle/>
          <a:p>
            <a:fld id="{8D8B2718-17FB-45C9-A805-56B959F901A8}" type="datetimeFigureOut">
              <a:rPr lang="es-CO" smtClean="0"/>
              <a:t>29/08/2022</a:t>
            </a:fld>
            <a:endParaRPr lang="es-CO"/>
          </a:p>
        </p:txBody>
      </p:sp>
      <p:sp>
        <p:nvSpPr>
          <p:cNvPr id="5" name="Marcador de pie de página 4">
            <a:extLst>
              <a:ext uri="{FF2B5EF4-FFF2-40B4-BE49-F238E27FC236}">
                <a16:creationId xmlns:a16="http://schemas.microsoft.com/office/drawing/2014/main" id="{9525E914-3A09-4079-A264-DF8B650DC81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AC875B9-C7C5-40C7-B2F6-13799E57F125}"/>
              </a:ext>
            </a:extLst>
          </p:cNvPr>
          <p:cNvSpPr>
            <a:spLocks noGrp="1"/>
          </p:cNvSpPr>
          <p:nvPr>
            <p:ph type="sldNum" sz="quarter" idx="12"/>
          </p:nvPr>
        </p:nvSpPr>
        <p:spPr/>
        <p:txBody>
          <a:bodyPr/>
          <a:lstStyle/>
          <a:p>
            <a:fld id="{4514C35D-32CD-45AA-B39C-C17305A2DA88}" type="slidenum">
              <a:rPr lang="es-CO" smtClean="0"/>
              <a:t>‹Nº›</a:t>
            </a:fld>
            <a:endParaRPr lang="es-CO"/>
          </a:p>
        </p:txBody>
      </p:sp>
    </p:spTree>
    <p:extLst>
      <p:ext uri="{BB962C8B-B14F-4D97-AF65-F5344CB8AC3E}">
        <p14:creationId xmlns:p14="http://schemas.microsoft.com/office/powerpoint/2010/main" val="2607843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CF2277-E3D0-4430-A210-6ED1C05A346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84BBFFC-BAE8-45D9-89AD-DC5BACA6900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2E34D7A-810A-4DF6-BE93-A55E5175AB93}"/>
              </a:ext>
            </a:extLst>
          </p:cNvPr>
          <p:cNvSpPr>
            <a:spLocks noGrp="1"/>
          </p:cNvSpPr>
          <p:nvPr>
            <p:ph type="dt" sz="half" idx="10"/>
          </p:nvPr>
        </p:nvSpPr>
        <p:spPr/>
        <p:txBody>
          <a:bodyPr/>
          <a:lstStyle/>
          <a:p>
            <a:fld id="{8D8B2718-17FB-45C9-A805-56B959F901A8}" type="datetimeFigureOut">
              <a:rPr lang="es-CO" smtClean="0"/>
              <a:t>29/08/2022</a:t>
            </a:fld>
            <a:endParaRPr lang="es-CO"/>
          </a:p>
        </p:txBody>
      </p:sp>
      <p:sp>
        <p:nvSpPr>
          <p:cNvPr id="5" name="Marcador de pie de página 4">
            <a:extLst>
              <a:ext uri="{FF2B5EF4-FFF2-40B4-BE49-F238E27FC236}">
                <a16:creationId xmlns:a16="http://schemas.microsoft.com/office/drawing/2014/main" id="{633341B6-0C5F-43E0-A276-3ADEBF3139B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B83B7E2-BDCC-404C-96F3-A43167EEEE9A}"/>
              </a:ext>
            </a:extLst>
          </p:cNvPr>
          <p:cNvSpPr>
            <a:spLocks noGrp="1"/>
          </p:cNvSpPr>
          <p:nvPr>
            <p:ph type="sldNum" sz="quarter" idx="12"/>
          </p:nvPr>
        </p:nvSpPr>
        <p:spPr/>
        <p:txBody>
          <a:bodyPr/>
          <a:lstStyle/>
          <a:p>
            <a:fld id="{4514C35D-32CD-45AA-B39C-C17305A2DA88}" type="slidenum">
              <a:rPr lang="es-CO" smtClean="0"/>
              <a:t>‹Nº›</a:t>
            </a:fld>
            <a:endParaRPr lang="es-CO"/>
          </a:p>
        </p:txBody>
      </p:sp>
    </p:spTree>
    <p:extLst>
      <p:ext uri="{BB962C8B-B14F-4D97-AF65-F5344CB8AC3E}">
        <p14:creationId xmlns:p14="http://schemas.microsoft.com/office/powerpoint/2010/main" val="221093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9AB009-56F6-4BCB-848A-1152E339236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CC3A608-5E55-4F76-B0CE-C2C46BD453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EFB059C-29F8-4C3F-9F59-6F044496389D}"/>
              </a:ext>
            </a:extLst>
          </p:cNvPr>
          <p:cNvSpPr>
            <a:spLocks noGrp="1"/>
          </p:cNvSpPr>
          <p:nvPr>
            <p:ph type="dt" sz="half" idx="10"/>
          </p:nvPr>
        </p:nvSpPr>
        <p:spPr/>
        <p:txBody>
          <a:bodyPr/>
          <a:lstStyle/>
          <a:p>
            <a:fld id="{8D8B2718-17FB-45C9-A805-56B959F901A8}" type="datetimeFigureOut">
              <a:rPr lang="es-CO" smtClean="0"/>
              <a:t>29/08/2022</a:t>
            </a:fld>
            <a:endParaRPr lang="es-CO"/>
          </a:p>
        </p:txBody>
      </p:sp>
      <p:sp>
        <p:nvSpPr>
          <p:cNvPr id="5" name="Marcador de pie de página 4">
            <a:extLst>
              <a:ext uri="{FF2B5EF4-FFF2-40B4-BE49-F238E27FC236}">
                <a16:creationId xmlns:a16="http://schemas.microsoft.com/office/drawing/2014/main" id="{E77876D0-4929-42EF-8B6B-9DE43AE4AC3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D375C6F-D20D-4AB8-8CEA-816DC1F74119}"/>
              </a:ext>
            </a:extLst>
          </p:cNvPr>
          <p:cNvSpPr>
            <a:spLocks noGrp="1"/>
          </p:cNvSpPr>
          <p:nvPr>
            <p:ph type="sldNum" sz="quarter" idx="12"/>
          </p:nvPr>
        </p:nvSpPr>
        <p:spPr/>
        <p:txBody>
          <a:bodyPr/>
          <a:lstStyle/>
          <a:p>
            <a:fld id="{4514C35D-32CD-45AA-B39C-C17305A2DA88}" type="slidenum">
              <a:rPr lang="es-CO" smtClean="0"/>
              <a:t>‹Nº›</a:t>
            </a:fld>
            <a:endParaRPr lang="es-CO"/>
          </a:p>
        </p:txBody>
      </p:sp>
    </p:spTree>
    <p:extLst>
      <p:ext uri="{BB962C8B-B14F-4D97-AF65-F5344CB8AC3E}">
        <p14:creationId xmlns:p14="http://schemas.microsoft.com/office/powerpoint/2010/main" val="3601559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AB354D-9AF8-43BD-8D57-61586CFAAF5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F674055-3F06-4281-ACCD-364DBAEB2FD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7D8A4FB5-A152-4CB6-9944-9EA8B842062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59FA28F1-9F31-41F0-9B21-38311D069DA6}"/>
              </a:ext>
            </a:extLst>
          </p:cNvPr>
          <p:cNvSpPr>
            <a:spLocks noGrp="1"/>
          </p:cNvSpPr>
          <p:nvPr>
            <p:ph type="dt" sz="half" idx="10"/>
          </p:nvPr>
        </p:nvSpPr>
        <p:spPr/>
        <p:txBody>
          <a:bodyPr/>
          <a:lstStyle/>
          <a:p>
            <a:fld id="{8D8B2718-17FB-45C9-A805-56B959F901A8}" type="datetimeFigureOut">
              <a:rPr lang="es-CO" smtClean="0"/>
              <a:t>29/08/2022</a:t>
            </a:fld>
            <a:endParaRPr lang="es-CO"/>
          </a:p>
        </p:txBody>
      </p:sp>
      <p:sp>
        <p:nvSpPr>
          <p:cNvPr id="6" name="Marcador de pie de página 5">
            <a:extLst>
              <a:ext uri="{FF2B5EF4-FFF2-40B4-BE49-F238E27FC236}">
                <a16:creationId xmlns:a16="http://schemas.microsoft.com/office/drawing/2014/main" id="{EA33B3B6-6F26-4EA5-B5C6-A377BB27E04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A7463D7-119C-4AE5-A8D4-6E0137C34469}"/>
              </a:ext>
            </a:extLst>
          </p:cNvPr>
          <p:cNvSpPr>
            <a:spLocks noGrp="1"/>
          </p:cNvSpPr>
          <p:nvPr>
            <p:ph type="sldNum" sz="quarter" idx="12"/>
          </p:nvPr>
        </p:nvSpPr>
        <p:spPr/>
        <p:txBody>
          <a:bodyPr/>
          <a:lstStyle/>
          <a:p>
            <a:fld id="{4514C35D-32CD-45AA-B39C-C17305A2DA88}" type="slidenum">
              <a:rPr lang="es-CO" smtClean="0"/>
              <a:t>‹Nº›</a:t>
            </a:fld>
            <a:endParaRPr lang="es-CO"/>
          </a:p>
        </p:txBody>
      </p:sp>
    </p:spTree>
    <p:extLst>
      <p:ext uri="{BB962C8B-B14F-4D97-AF65-F5344CB8AC3E}">
        <p14:creationId xmlns:p14="http://schemas.microsoft.com/office/powerpoint/2010/main" val="322566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22B6F5-71CE-4B08-9950-082F9314A0E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2016ACA-B32A-4B3C-9228-47B0007159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E244040-6B2A-42FA-BFE5-704432387A4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1D16340-851B-464D-9BF8-126B3E4C3C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51F6F23-B46C-4081-9F6B-153D2FCA5C7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16068879-6B14-461E-B9D6-E9E21B4BB3D8}"/>
              </a:ext>
            </a:extLst>
          </p:cNvPr>
          <p:cNvSpPr>
            <a:spLocks noGrp="1"/>
          </p:cNvSpPr>
          <p:nvPr>
            <p:ph type="dt" sz="half" idx="10"/>
          </p:nvPr>
        </p:nvSpPr>
        <p:spPr/>
        <p:txBody>
          <a:bodyPr/>
          <a:lstStyle/>
          <a:p>
            <a:fld id="{8D8B2718-17FB-45C9-A805-56B959F901A8}" type="datetimeFigureOut">
              <a:rPr lang="es-CO" smtClean="0"/>
              <a:t>29/08/2022</a:t>
            </a:fld>
            <a:endParaRPr lang="es-CO"/>
          </a:p>
        </p:txBody>
      </p:sp>
      <p:sp>
        <p:nvSpPr>
          <p:cNvPr id="8" name="Marcador de pie de página 7">
            <a:extLst>
              <a:ext uri="{FF2B5EF4-FFF2-40B4-BE49-F238E27FC236}">
                <a16:creationId xmlns:a16="http://schemas.microsoft.com/office/drawing/2014/main" id="{21123774-AB84-4652-BB6A-D47D03E067B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4050E51-EFCD-4928-8987-1C677785C0C1}"/>
              </a:ext>
            </a:extLst>
          </p:cNvPr>
          <p:cNvSpPr>
            <a:spLocks noGrp="1"/>
          </p:cNvSpPr>
          <p:nvPr>
            <p:ph type="sldNum" sz="quarter" idx="12"/>
          </p:nvPr>
        </p:nvSpPr>
        <p:spPr/>
        <p:txBody>
          <a:bodyPr/>
          <a:lstStyle/>
          <a:p>
            <a:fld id="{4514C35D-32CD-45AA-B39C-C17305A2DA88}" type="slidenum">
              <a:rPr lang="es-CO" smtClean="0"/>
              <a:t>‹Nº›</a:t>
            </a:fld>
            <a:endParaRPr lang="es-CO"/>
          </a:p>
        </p:txBody>
      </p:sp>
    </p:spTree>
    <p:extLst>
      <p:ext uri="{BB962C8B-B14F-4D97-AF65-F5344CB8AC3E}">
        <p14:creationId xmlns:p14="http://schemas.microsoft.com/office/powerpoint/2010/main" val="204838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729EE-A53F-4586-A984-F63EFC43B00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974753CD-2951-4128-85A7-28E4FD1D2BCF}"/>
              </a:ext>
            </a:extLst>
          </p:cNvPr>
          <p:cNvSpPr>
            <a:spLocks noGrp="1"/>
          </p:cNvSpPr>
          <p:nvPr>
            <p:ph type="dt" sz="half" idx="10"/>
          </p:nvPr>
        </p:nvSpPr>
        <p:spPr/>
        <p:txBody>
          <a:bodyPr/>
          <a:lstStyle/>
          <a:p>
            <a:fld id="{8D8B2718-17FB-45C9-A805-56B959F901A8}" type="datetimeFigureOut">
              <a:rPr lang="es-CO" smtClean="0"/>
              <a:t>29/08/2022</a:t>
            </a:fld>
            <a:endParaRPr lang="es-CO"/>
          </a:p>
        </p:txBody>
      </p:sp>
      <p:sp>
        <p:nvSpPr>
          <p:cNvPr id="4" name="Marcador de pie de página 3">
            <a:extLst>
              <a:ext uri="{FF2B5EF4-FFF2-40B4-BE49-F238E27FC236}">
                <a16:creationId xmlns:a16="http://schemas.microsoft.com/office/drawing/2014/main" id="{4EC845A5-22C9-4E7C-B82E-A5E4CFFC23A2}"/>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65EAE306-A020-444B-B8E8-2A11DB7426DB}"/>
              </a:ext>
            </a:extLst>
          </p:cNvPr>
          <p:cNvSpPr>
            <a:spLocks noGrp="1"/>
          </p:cNvSpPr>
          <p:nvPr>
            <p:ph type="sldNum" sz="quarter" idx="12"/>
          </p:nvPr>
        </p:nvSpPr>
        <p:spPr/>
        <p:txBody>
          <a:bodyPr/>
          <a:lstStyle/>
          <a:p>
            <a:fld id="{4514C35D-32CD-45AA-B39C-C17305A2DA88}" type="slidenum">
              <a:rPr lang="es-CO" smtClean="0"/>
              <a:t>‹Nº›</a:t>
            </a:fld>
            <a:endParaRPr lang="es-CO"/>
          </a:p>
        </p:txBody>
      </p:sp>
    </p:spTree>
    <p:extLst>
      <p:ext uri="{BB962C8B-B14F-4D97-AF65-F5344CB8AC3E}">
        <p14:creationId xmlns:p14="http://schemas.microsoft.com/office/powerpoint/2010/main" val="417729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6617C0-4972-4070-B039-5C3763A6543C}"/>
              </a:ext>
            </a:extLst>
          </p:cNvPr>
          <p:cNvSpPr>
            <a:spLocks noGrp="1"/>
          </p:cNvSpPr>
          <p:nvPr>
            <p:ph type="dt" sz="half" idx="10"/>
          </p:nvPr>
        </p:nvSpPr>
        <p:spPr/>
        <p:txBody>
          <a:bodyPr/>
          <a:lstStyle/>
          <a:p>
            <a:fld id="{8D8B2718-17FB-45C9-A805-56B959F901A8}" type="datetimeFigureOut">
              <a:rPr lang="es-CO" smtClean="0"/>
              <a:t>29/08/2022</a:t>
            </a:fld>
            <a:endParaRPr lang="es-CO"/>
          </a:p>
        </p:txBody>
      </p:sp>
      <p:sp>
        <p:nvSpPr>
          <p:cNvPr id="3" name="Marcador de pie de página 2">
            <a:extLst>
              <a:ext uri="{FF2B5EF4-FFF2-40B4-BE49-F238E27FC236}">
                <a16:creationId xmlns:a16="http://schemas.microsoft.com/office/drawing/2014/main" id="{BBAB5574-2F2D-4D16-960F-18AE8565A27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35715D3C-EE0F-4556-8BE0-A17809046C46}"/>
              </a:ext>
            </a:extLst>
          </p:cNvPr>
          <p:cNvSpPr>
            <a:spLocks noGrp="1"/>
          </p:cNvSpPr>
          <p:nvPr>
            <p:ph type="sldNum" sz="quarter" idx="12"/>
          </p:nvPr>
        </p:nvSpPr>
        <p:spPr/>
        <p:txBody>
          <a:bodyPr/>
          <a:lstStyle/>
          <a:p>
            <a:fld id="{4514C35D-32CD-45AA-B39C-C17305A2DA88}" type="slidenum">
              <a:rPr lang="es-CO" smtClean="0"/>
              <a:t>‹Nº›</a:t>
            </a:fld>
            <a:endParaRPr lang="es-CO"/>
          </a:p>
        </p:txBody>
      </p:sp>
    </p:spTree>
    <p:extLst>
      <p:ext uri="{BB962C8B-B14F-4D97-AF65-F5344CB8AC3E}">
        <p14:creationId xmlns:p14="http://schemas.microsoft.com/office/powerpoint/2010/main" val="1978227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808BE-DCCC-44EE-BFC1-BCC1FAAEB15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E9C4798-712F-49BB-90E9-8B6E26513E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4FC1F475-1C5A-4EBA-9E13-D99EA6475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5C4C5EA-6477-4C7A-A6AD-58CAED93E441}"/>
              </a:ext>
            </a:extLst>
          </p:cNvPr>
          <p:cNvSpPr>
            <a:spLocks noGrp="1"/>
          </p:cNvSpPr>
          <p:nvPr>
            <p:ph type="dt" sz="half" idx="10"/>
          </p:nvPr>
        </p:nvSpPr>
        <p:spPr/>
        <p:txBody>
          <a:bodyPr/>
          <a:lstStyle/>
          <a:p>
            <a:fld id="{8D8B2718-17FB-45C9-A805-56B959F901A8}" type="datetimeFigureOut">
              <a:rPr lang="es-CO" smtClean="0"/>
              <a:t>29/08/2022</a:t>
            </a:fld>
            <a:endParaRPr lang="es-CO"/>
          </a:p>
        </p:txBody>
      </p:sp>
      <p:sp>
        <p:nvSpPr>
          <p:cNvPr id="6" name="Marcador de pie de página 5">
            <a:extLst>
              <a:ext uri="{FF2B5EF4-FFF2-40B4-BE49-F238E27FC236}">
                <a16:creationId xmlns:a16="http://schemas.microsoft.com/office/drawing/2014/main" id="{DD3636B2-7E86-431F-BEC2-F14145FEC30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6541E3B-4881-4566-812D-9EAFC296AD33}"/>
              </a:ext>
            </a:extLst>
          </p:cNvPr>
          <p:cNvSpPr>
            <a:spLocks noGrp="1"/>
          </p:cNvSpPr>
          <p:nvPr>
            <p:ph type="sldNum" sz="quarter" idx="12"/>
          </p:nvPr>
        </p:nvSpPr>
        <p:spPr/>
        <p:txBody>
          <a:bodyPr/>
          <a:lstStyle/>
          <a:p>
            <a:fld id="{4514C35D-32CD-45AA-B39C-C17305A2DA88}" type="slidenum">
              <a:rPr lang="es-CO" smtClean="0"/>
              <a:t>‹Nº›</a:t>
            </a:fld>
            <a:endParaRPr lang="es-CO"/>
          </a:p>
        </p:txBody>
      </p:sp>
    </p:spTree>
    <p:extLst>
      <p:ext uri="{BB962C8B-B14F-4D97-AF65-F5344CB8AC3E}">
        <p14:creationId xmlns:p14="http://schemas.microsoft.com/office/powerpoint/2010/main" val="418708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6E2B2-C9BE-464C-A073-70E99AF7EDF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9BE64F8-22F1-4B7F-9F12-BB1FCCBB50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B9FC2533-4D7D-4ED6-8E83-5E4F4A3B9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4FE2E24-18C4-4B8D-82CA-B0816A377585}"/>
              </a:ext>
            </a:extLst>
          </p:cNvPr>
          <p:cNvSpPr>
            <a:spLocks noGrp="1"/>
          </p:cNvSpPr>
          <p:nvPr>
            <p:ph type="dt" sz="half" idx="10"/>
          </p:nvPr>
        </p:nvSpPr>
        <p:spPr/>
        <p:txBody>
          <a:bodyPr/>
          <a:lstStyle/>
          <a:p>
            <a:fld id="{8D8B2718-17FB-45C9-A805-56B959F901A8}" type="datetimeFigureOut">
              <a:rPr lang="es-CO" smtClean="0"/>
              <a:t>29/08/2022</a:t>
            </a:fld>
            <a:endParaRPr lang="es-CO"/>
          </a:p>
        </p:txBody>
      </p:sp>
      <p:sp>
        <p:nvSpPr>
          <p:cNvPr id="6" name="Marcador de pie de página 5">
            <a:extLst>
              <a:ext uri="{FF2B5EF4-FFF2-40B4-BE49-F238E27FC236}">
                <a16:creationId xmlns:a16="http://schemas.microsoft.com/office/drawing/2014/main" id="{30969479-129A-4706-82D5-24BE8538A6E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B9C0EA0-7223-4E5A-AEF4-2E740FCC973E}"/>
              </a:ext>
            </a:extLst>
          </p:cNvPr>
          <p:cNvSpPr>
            <a:spLocks noGrp="1"/>
          </p:cNvSpPr>
          <p:nvPr>
            <p:ph type="sldNum" sz="quarter" idx="12"/>
          </p:nvPr>
        </p:nvSpPr>
        <p:spPr/>
        <p:txBody>
          <a:bodyPr/>
          <a:lstStyle/>
          <a:p>
            <a:fld id="{4514C35D-32CD-45AA-B39C-C17305A2DA88}" type="slidenum">
              <a:rPr lang="es-CO" smtClean="0"/>
              <a:t>‹Nº›</a:t>
            </a:fld>
            <a:endParaRPr lang="es-CO"/>
          </a:p>
        </p:txBody>
      </p:sp>
    </p:spTree>
    <p:extLst>
      <p:ext uri="{BB962C8B-B14F-4D97-AF65-F5344CB8AC3E}">
        <p14:creationId xmlns:p14="http://schemas.microsoft.com/office/powerpoint/2010/main" val="360316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220287F-E294-450D-BD00-290E7D69B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AD153BA-C8D5-405D-A49B-B0916D6EF5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24935A3-DBE7-46F4-8F73-E309120BA2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B2718-17FB-45C9-A805-56B959F901A8}" type="datetimeFigureOut">
              <a:rPr lang="es-CO" smtClean="0"/>
              <a:t>29/08/2022</a:t>
            </a:fld>
            <a:endParaRPr lang="es-CO"/>
          </a:p>
        </p:txBody>
      </p:sp>
      <p:sp>
        <p:nvSpPr>
          <p:cNvPr id="5" name="Marcador de pie de página 4">
            <a:extLst>
              <a:ext uri="{FF2B5EF4-FFF2-40B4-BE49-F238E27FC236}">
                <a16:creationId xmlns:a16="http://schemas.microsoft.com/office/drawing/2014/main" id="{2C9D5589-0697-4C3F-81B9-2DD327A6D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75347AF-930F-4E75-A79F-D1B023C2C9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14C35D-32CD-45AA-B39C-C17305A2DA88}" type="slidenum">
              <a:rPr lang="es-CO" smtClean="0"/>
              <a:t>‹Nº›</a:t>
            </a:fld>
            <a:endParaRPr lang="es-CO"/>
          </a:p>
        </p:txBody>
      </p:sp>
    </p:spTree>
    <p:extLst>
      <p:ext uri="{BB962C8B-B14F-4D97-AF65-F5344CB8AC3E}">
        <p14:creationId xmlns:p14="http://schemas.microsoft.com/office/powerpoint/2010/main" val="1804548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áfico 4">
            <a:extLst>
              <a:ext uri="{FF2B5EF4-FFF2-40B4-BE49-F238E27FC236}">
                <a16:creationId xmlns:a16="http://schemas.microsoft.com/office/drawing/2014/main" id="{D480E19A-3F02-4855-99F1-E0136D8A5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018" y="0"/>
            <a:ext cx="4645093" cy="2055633"/>
          </a:xfrm>
          <a:prstGeom prst="rect">
            <a:avLst/>
          </a:prstGeom>
        </p:spPr>
      </p:pic>
      <p:sp>
        <p:nvSpPr>
          <p:cNvPr id="6" name="CuadroTexto 5">
            <a:extLst>
              <a:ext uri="{FF2B5EF4-FFF2-40B4-BE49-F238E27FC236}">
                <a16:creationId xmlns:a16="http://schemas.microsoft.com/office/drawing/2014/main" id="{02B02CCB-34C5-4C8C-8759-B08D7558402B}"/>
              </a:ext>
            </a:extLst>
          </p:cNvPr>
          <p:cNvSpPr txBox="1"/>
          <p:nvPr/>
        </p:nvSpPr>
        <p:spPr>
          <a:xfrm>
            <a:off x="106018" y="3042147"/>
            <a:ext cx="12251635" cy="2862322"/>
          </a:xfrm>
          <a:prstGeom prst="rect">
            <a:avLst/>
          </a:prstGeom>
          <a:noFill/>
        </p:spPr>
        <p:txBody>
          <a:bodyPr wrap="square" rtlCol="0">
            <a:spAutoFit/>
          </a:bodyPr>
          <a:lstStyle/>
          <a:p>
            <a:pPr algn="ctr"/>
            <a:r>
              <a:rPr lang="es-CO" sz="6000" b="1" dirty="0">
                <a:solidFill>
                  <a:schemeClr val="accent1">
                    <a:lumMod val="50000"/>
                  </a:schemeClr>
                </a:solidFill>
              </a:rPr>
              <a:t>Aplicaciones de los temas vistos</a:t>
            </a:r>
          </a:p>
          <a:p>
            <a:pPr algn="ctr"/>
            <a:endParaRPr lang="es-CO" sz="6600" b="1" dirty="0">
              <a:solidFill>
                <a:schemeClr val="accent1">
                  <a:lumMod val="50000"/>
                </a:schemeClr>
              </a:solidFill>
            </a:endParaRPr>
          </a:p>
          <a:p>
            <a:endParaRPr lang="es-CO" sz="5400" dirty="0">
              <a:solidFill>
                <a:srgbClr val="FF0000"/>
              </a:solidFill>
            </a:endParaRPr>
          </a:p>
        </p:txBody>
      </p:sp>
    </p:spTree>
    <p:extLst>
      <p:ext uri="{BB962C8B-B14F-4D97-AF65-F5344CB8AC3E}">
        <p14:creationId xmlns:p14="http://schemas.microsoft.com/office/powerpoint/2010/main" val="104422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áfico 4">
            <a:extLst>
              <a:ext uri="{FF2B5EF4-FFF2-40B4-BE49-F238E27FC236}">
                <a16:creationId xmlns:a16="http://schemas.microsoft.com/office/drawing/2014/main" id="{D480E19A-3F02-4855-99F1-E0136D8A5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018" y="0"/>
            <a:ext cx="4645093" cy="2055633"/>
          </a:xfrm>
          <a:prstGeom prst="rect">
            <a:avLst/>
          </a:prstGeom>
        </p:spPr>
      </p:pic>
      <p:sp>
        <p:nvSpPr>
          <p:cNvPr id="7" name="CuadroTexto 6">
            <a:extLst>
              <a:ext uri="{FF2B5EF4-FFF2-40B4-BE49-F238E27FC236}">
                <a16:creationId xmlns:a16="http://schemas.microsoft.com/office/drawing/2014/main" id="{6325811B-3A78-4557-93E6-73E6D85BE98B}"/>
              </a:ext>
            </a:extLst>
          </p:cNvPr>
          <p:cNvSpPr txBox="1"/>
          <p:nvPr/>
        </p:nvSpPr>
        <p:spPr>
          <a:xfrm>
            <a:off x="5015947" y="524233"/>
            <a:ext cx="6738731" cy="2123658"/>
          </a:xfrm>
          <a:prstGeom prst="rect">
            <a:avLst/>
          </a:prstGeom>
          <a:noFill/>
        </p:spPr>
        <p:txBody>
          <a:bodyPr wrap="square" rtlCol="0">
            <a:spAutoFit/>
          </a:bodyPr>
          <a:lstStyle/>
          <a:p>
            <a:pPr algn="ctr"/>
            <a:r>
              <a:rPr lang="es-CO" sz="4400" b="1" dirty="0">
                <a:solidFill>
                  <a:schemeClr val="accent1">
                    <a:lumMod val="50000"/>
                  </a:schemeClr>
                </a:solidFill>
              </a:rPr>
              <a:t>Ejercicios</a:t>
            </a:r>
          </a:p>
          <a:p>
            <a:pPr algn="ctr"/>
            <a:endParaRPr lang="es-CO" sz="4800" b="1" dirty="0">
              <a:solidFill>
                <a:srgbClr val="FF0000"/>
              </a:solidFill>
            </a:endParaRPr>
          </a:p>
          <a:p>
            <a:endParaRPr lang="es-CO" sz="4000" dirty="0">
              <a:solidFill>
                <a:srgbClr val="FF0000"/>
              </a:solidFill>
            </a:endParaRPr>
          </a:p>
        </p:txBody>
      </p:sp>
      <p:sp>
        <p:nvSpPr>
          <p:cNvPr id="12" name="CuadroTexto 11">
            <a:extLst>
              <a:ext uri="{FF2B5EF4-FFF2-40B4-BE49-F238E27FC236}">
                <a16:creationId xmlns:a16="http://schemas.microsoft.com/office/drawing/2014/main" id="{CE82F099-2932-4E75-A59A-DD30F5A0C74E}"/>
              </a:ext>
            </a:extLst>
          </p:cNvPr>
          <p:cNvSpPr txBox="1"/>
          <p:nvPr/>
        </p:nvSpPr>
        <p:spPr>
          <a:xfrm>
            <a:off x="139148" y="2215706"/>
            <a:ext cx="11913704" cy="4031873"/>
          </a:xfrm>
          <a:prstGeom prst="rect">
            <a:avLst/>
          </a:prstGeom>
          <a:noFill/>
        </p:spPr>
        <p:txBody>
          <a:bodyPr wrap="square" rtlCol="0">
            <a:spAutoFit/>
          </a:bodyPr>
          <a:lstStyle/>
          <a:p>
            <a:pPr algn="just"/>
            <a:r>
              <a:rPr lang="es-ES" sz="3200" dirty="0"/>
              <a:t>En un juego de preguntas que se responde “SI” o “NO”, gana quien responda correctamente las tres preguntas. Si se responde mal cualquiera de ellas, ya no se pregunta la siguiente y termina el juego. Las preguntas son:</a:t>
            </a:r>
          </a:p>
          <a:p>
            <a:pPr algn="just"/>
            <a:endParaRPr lang="es-ES" sz="3200" dirty="0"/>
          </a:p>
          <a:p>
            <a:pPr marL="514350" indent="-514350" algn="just">
              <a:buAutoNum type="arabicPeriod"/>
            </a:pPr>
            <a:r>
              <a:rPr lang="es-ES" sz="3200" dirty="0"/>
              <a:t>¿Simón Bolívar libertó a Colombia?</a:t>
            </a:r>
          </a:p>
          <a:p>
            <a:pPr marL="514350" indent="-514350" algn="just">
              <a:buAutoNum type="arabicPeriod"/>
            </a:pPr>
            <a:r>
              <a:rPr lang="es-ES" sz="3200" dirty="0"/>
              <a:t>¿Gabriel García Márquez fue un arquitecto?</a:t>
            </a:r>
          </a:p>
          <a:p>
            <a:pPr marL="514350" indent="-514350" algn="just">
              <a:buAutoNum type="arabicPeriod"/>
            </a:pPr>
            <a:r>
              <a:rPr lang="es-ES" sz="3200" dirty="0"/>
              <a:t>¿El binomio de oro es un grupo de música vallenata?</a:t>
            </a:r>
          </a:p>
        </p:txBody>
      </p:sp>
    </p:spTree>
    <p:extLst>
      <p:ext uri="{BB962C8B-B14F-4D97-AF65-F5344CB8AC3E}">
        <p14:creationId xmlns:p14="http://schemas.microsoft.com/office/powerpoint/2010/main" val="285978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áfico 4">
            <a:extLst>
              <a:ext uri="{FF2B5EF4-FFF2-40B4-BE49-F238E27FC236}">
                <a16:creationId xmlns:a16="http://schemas.microsoft.com/office/drawing/2014/main" id="{D480E19A-3F02-4855-99F1-E0136D8A5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018" y="0"/>
            <a:ext cx="4645093" cy="2055633"/>
          </a:xfrm>
          <a:prstGeom prst="rect">
            <a:avLst/>
          </a:prstGeom>
        </p:spPr>
      </p:pic>
      <p:sp>
        <p:nvSpPr>
          <p:cNvPr id="7" name="CuadroTexto 6">
            <a:extLst>
              <a:ext uri="{FF2B5EF4-FFF2-40B4-BE49-F238E27FC236}">
                <a16:creationId xmlns:a16="http://schemas.microsoft.com/office/drawing/2014/main" id="{6325811B-3A78-4557-93E6-73E6D85BE98B}"/>
              </a:ext>
            </a:extLst>
          </p:cNvPr>
          <p:cNvSpPr txBox="1"/>
          <p:nvPr/>
        </p:nvSpPr>
        <p:spPr>
          <a:xfrm>
            <a:off x="5015947" y="524233"/>
            <a:ext cx="6738731" cy="2123658"/>
          </a:xfrm>
          <a:prstGeom prst="rect">
            <a:avLst/>
          </a:prstGeom>
          <a:noFill/>
        </p:spPr>
        <p:txBody>
          <a:bodyPr wrap="square" rtlCol="0">
            <a:spAutoFit/>
          </a:bodyPr>
          <a:lstStyle/>
          <a:p>
            <a:pPr algn="ctr"/>
            <a:r>
              <a:rPr lang="es-CO" sz="4400" b="1" dirty="0">
                <a:solidFill>
                  <a:schemeClr val="accent1">
                    <a:lumMod val="50000"/>
                  </a:schemeClr>
                </a:solidFill>
              </a:rPr>
              <a:t>Ejercicios</a:t>
            </a:r>
          </a:p>
          <a:p>
            <a:pPr algn="ctr"/>
            <a:endParaRPr lang="es-CO" sz="4800" b="1" dirty="0">
              <a:solidFill>
                <a:srgbClr val="FF0000"/>
              </a:solidFill>
            </a:endParaRPr>
          </a:p>
          <a:p>
            <a:endParaRPr lang="es-CO" sz="4000" dirty="0">
              <a:solidFill>
                <a:srgbClr val="FF0000"/>
              </a:solidFill>
            </a:endParaRPr>
          </a:p>
        </p:txBody>
      </p:sp>
      <p:sp>
        <p:nvSpPr>
          <p:cNvPr id="12" name="CuadroTexto 11">
            <a:extLst>
              <a:ext uri="{FF2B5EF4-FFF2-40B4-BE49-F238E27FC236}">
                <a16:creationId xmlns:a16="http://schemas.microsoft.com/office/drawing/2014/main" id="{CE82F099-2932-4E75-A59A-DD30F5A0C74E}"/>
              </a:ext>
            </a:extLst>
          </p:cNvPr>
          <p:cNvSpPr txBox="1"/>
          <p:nvPr/>
        </p:nvSpPr>
        <p:spPr>
          <a:xfrm>
            <a:off x="139148" y="2520506"/>
            <a:ext cx="11913704" cy="2554545"/>
          </a:xfrm>
          <a:prstGeom prst="rect">
            <a:avLst/>
          </a:prstGeom>
          <a:noFill/>
        </p:spPr>
        <p:txBody>
          <a:bodyPr wrap="square" rtlCol="0">
            <a:spAutoFit/>
          </a:bodyPr>
          <a:lstStyle/>
          <a:p>
            <a:pPr algn="just"/>
            <a:r>
              <a:rPr lang="es-ES" sz="3200" dirty="0"/>
              <a:t>Un proveedor de computadores ofrece un descuento del 10%, si la máquina cuesta $1.000.000 o más. Además, independientemente, ofrece el 5% de descuento si la marca es ABACO. Determinar cuánto pagará, con IVA incluido, un cliente cualquiera por la compra una computadora.</a:t>
            </a:r>
          </a:p>
        </p:txBody>
      </p:sp>
    </p:spTree>
    <p:extLst>
      <p:ext uri="{BB962C8B-B14F-4D97-AF65-F5344CB8AC3E}">
        <p14:creationId xmlns:p14="http://schemas.microsoft.com/office/powerpoint/2010/main" val="88007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áfico 4">
            <a:extLst>
              <a:ext uri="{FF2B5EF4-FFF2-40B4-BE49-F238E27FC236}">
                <a16:creationId xmlns:a16="http://schemas.microsoft.com/office/drawing/2014/main" id="{D480E19A-3F02-4855-99F1-E0136D8A5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018" y="0"/>
            <a:ext cx="4645093" cy="2055633"/>
          </a:xfrm>
          <a:prstGeom prst="rect">
            <a:avLst/>
          </a:prstGeom>
        </p:spPr>
      </p:pic>
      <p:sp>
        <p:nvSpPr>
          <p:cNvPr id="7" name="CuadroTexto 6">
            <a:extLst>
              <a:ext uri="{FF2B5EF4-FFF2-40B4-BE49-F238E27FC236}">
                <a16:creationId xmlns:a16="http://schemas.microsoft.com/office/drawing/2014/main" id="{6325811B-3A78-4557-93E6-73E6D85BE98B}"/>
              </a:ext>
            </a:extLst>
          </p:cNvPr>
          <p:cNvSpPr txBox="1"/>
          <p:nvPr/>
        </p:nvSpPr>
        <p:spPr>
          <a:xfrm>
            <a:off x="5015947" y="524233"/>
            <a:ext cx="6738731" cy="2123658"/>
          </a:xfrm>
          <a:prstGeom prst="rect">
            <a:avLst/>
          </a:prstGeom>
          <a:noFill/>
        </p:spPr>
        <p:txBody>
          <a:bodyPr wrap="square" rtlCol="0">
            <a:spAutoFit/>
          </a:bodyPr>
          <a:lstStyle/>
          <a:p>
            <a:pPr algn="ctr"/>
            <a:r>
              <a:rPr lang="es-CO" sz="4400" b="1" dirty="0">
                <a:solidFill>
                  <a:schemeClr val="accent1">
                    <a:lumMod val="50000"/>
                  </a:schemeClr>
                </a:solidFill>
              </a:rPr>
              <a:t>Ejercicios</a:t>
            </a:r>
          </a:p>
          <a:p>
            <a:pPr algn="ctr"/>
            <a:endParaRPr lang="es-CO" sz="4800" b="1" dirty="0">
              <a:solidFill>
                <a:srgbClr val="FF0000"/>
              </a:solidFill>
            </a:endParaRPr>
          </a:p>
          <a:p>
            <a:endParaRPr lang="es-CO" sz="4000" dirty="0">
              <a:solidFill>
                <a:srgbClr val="FF0000"/>
              </a:solidFill>
            </a:endParaRPr>
          </a:p>
        </p:txBody>
      </p:sp>
      <p:sp>
        <p:nvSpPr>
          <p:cNvPr id="12" name="CuadroTexto 11">
            <a:extLst>
              <a:ext uri="{FF2B5EF4-FFF2-40B4-BE49-F238E27FC236}">
                <a16:creationId xmlns:a16="http://schemas.microsoft.com/office/drawing/2014/main" id="{CE82F099-2932-4E75-A59A-DD30F5A0C74E}"/>
              </a:ext>
            </a:extLst>
          </p:cNvPr>
          <p:cNvSpPr txBox="1"/>
          <p:nvPr/>
        </p:nvSpPr>
        <p:spPr>
          <a:xfrm>
            <a:off x="139148" y="2215706"/>
            <a:ext cx="11913704" cy="4524315"/>
          </a:xfrm>
          <a:prstGeom prst="rect">
            <a:avLst/>
          </a:prstGeom>
          <a:noFill/>
        </p:spPr>
        <p:txBody>
          <a:bodyPr wrap="square" rtlCol="0">
            <a:spAutoFit/>
          </a:bodyPr>
          <a:lstStyle/>
          <a:p>
            <a:pPr algn="just"/>
            <a:r>
              <a:rPr lang="es-ES" sz="3200" dirty="0"/>
              <a:t>Determinar la cantidad de dinero recibida por un trabajador por concepto de las horas semanales trabajadas en una empresa, sabiendo que cuando las horas de trabajo exceden de 40, el resto se consideran horas extras y se pagan al doble de una hora normal, cuando no exceden de 8; si las horas extras exceden de 8, se pagan las primeras 8 al doble de lo que se paga una hora normal y el resto al triple. Del trabajador se conocen los siguientes datos: nombres, número de horas trabajadas en la semana y valor recibido por una hora normal de trabajo.</a:t>
            </a:r>
          </a:p>
        </p:txBody>
      </p:sp>
    </p:spTree>
    <p:extLst>
      <p:ext uri="{BB962C8B-B14F-4D97-AF65-F5344CB8AC3E}">
        <p14:creationId xmlns:p14="http://schemas.microsoft.com/office/powerpoint/2010/main" val="45437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áfico 4">
            <a:extLst>
              <a:ext uri="{FF2B5EF4-FFF2-40B4-BE49-F238E27FC236}">
                <a16:creationId xmlns:a16="http://schemas.microsoft.com/office/drawing/2014/main" id="{D480E19A-3F02-4855-99F1-E0136D8A5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018" y="0"/>
            <a:ext cx="4645093" cy="2055633"/>
          </a:xfrm>
          <a:prstGeom prst="rect">
            <a:avLst/>
          </a:prstGeom>
        </p:spPr>
      </p:pic>
      <p:sp>
        <p:nvSpPr>
          <p:cNvPr id="7" name="CuadroTexto 6">
            <a:extLst>
              <a:ext uri="{FF2B5EF4-FFF2-40B4-BE49-F238E27FC236}">
                <a16:creationId xmlns:a16="http://schemas.microsoft.com/office/drawing/2014/main" id="{6325811B-3A78-4557-93E6-73E6D85BE98B}"/>
              </a:ext>
            </a:extLst>
          </p:cNvPr>
          <p:cNvSpPr txBox="1"/>
          <p:nvPr/>
        </p:nvSpPr>
        <p:spPr>
          <a:xfrm>
            <a:off x="5015947" y="524233"/>
            <a:ext cx="6738731" cy="2123658"/>
          </a:xfrm>
          <a:prstGeom prst="rect">
            <a:avLst/>
          </a:prstGeom>
          <a:noFill/>
        </p:spPr>
        <p:txBody>
          <a:bodyPr wrap="square" rtlCol="0">
            <a:spAutoFit/>
          </a:bodyPr>
          <a:lstStyle/>
          <a:p>
            <a:pPr algn="ctr"/>
            <a:r>
              <a:rPr lang="es-CO" sz="4400" b="1" dirty="0">
                <a:solidFill>
                  <a:schemeClr val="accent1">
                    <a:lumMod val="50000"/>
                  </a:schemeClr>
                </a:solidFill>
              </a:rPr>
              <a:t>Ejercicios</a:t>
            </a:r>
          </a:p>
          <a:p>
            <a:pPr algn="ctr"/>
            <a:endParaRPr lang="es-CO" sz="4800" b="1" dirty="0">
              <a:solidFill>
                <a:srgbClr val="FF0000"/>
              </a:solidFill>
            </a:endParaRPr>
          </a:p>
          <a:p>
            <a:endParaRPr lang="es-CO" sz="4000" dirty="0">
              <a:solidFill>
                <a:srgbClr val="FF0000"/>
              </a:solidFill>
            </a:endParaRPr>
          </a:p>
        </p:txBody>
      </p:sp>
      <p:sp>
        <p:nvSpPr>
          <p:cNvPr id="12" name="CuadroTexto 11">
            <a:extLst>
              <a:ext uri="{FF2B5EF4-FFF2-40B4-BE49-F238E27FC236}">
                <a16:creationId xmlns:a16="http://schemas.microsoft.com/office/drawing/2014/main" id="{CE82F099-2932-4E75-A59A-DD30F5A0C74E}"/>
              </a:ext>
            </a:extLst>
          </p:cNvPr>
          <p:cNvSpPr txBox="1"/>
          <p:nvPr/>
        </p:nvSpPr>
        <p:spPr>
          <a:xfrm>
            <a:off x="106018" y="2944576"/>
            <a:ext cx="11913704" cy="1569660"/>
          </a:xfrm>
          <a:prstGeom prst="rect">
            <a:avLst/>
          </a:prstGeom>
          <a:noFill/>
        </p:spPr>
        <p:txBody>
          <a:bodyPr wrap="square" rtlCol="0">
            <a:spAutoFit/>
          </a:bodyPr>
          <a:lstStyle/>
          <a:p>
            <a:pPr algn="just"/>
            <a:r>
              <a:rPr lang="es-ES" sz="3200" dirty="0"/>
              <a:t>Se tienen cuatro esferas (A, B, C, D) de las cuales se sabe que tres son de igual peso y una diferente. Elaborar un algoritmo que determine cuál es la esfera diferente y si es de mayor o menor peso.</a:t>
            </a:r>
          </a:p>
        </p:txBody>
      </p:sp>
    </p:spTree>
    <p:extLst>
      <p:ext uri="{BB962C8B-B14F-4D97-AF65-F5344CB8AC3E}">
        <p14:creationId xmlns:p14="http://schemas.microsoft.com/office/powerpoint/2010/main" val="12347995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TotalTime>
  <Words>290</Words>
  <Application>Microsoft Office PowerPoint</Application>
  <PresentationFormat>Panorámica</PresentationFormat>
  <Paragraphs>13</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NELSON DAVID ZAPATA OSORIO</dc:creator>
  <cp:lastModifiedBy>NELSON DAVID ZAPATA OSORIO</cp:lastModifiedBy>
  <cp:revision>116</cp:revision>
  <dcterms:created xsi:type="dcterms:W3CDTF">2022-03-06T20:33:08Z</dcterms:created>
  <dcterms:modified xsi:type="dcterms:W3CDTF">2022-08-29T19:43:00Z</dcterms:modified>
</cp:coreProperties>
</file>