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9" r:id="rId19"/>
    <p:sldId id="278" r:id="rId20"/>
    <p:sldId id="280" r:id="rId21"/>
    <p:sldId id="273" r:id="rId22"/>
    <p:sldId id="272" r:id="rId23"/>
    <p:sldId id="275" r:id="rId24"/>
    <p:sldId id="276" r:id="rId25"/>
    <p:sldId id="277"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4/5/2022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1wQbnEYle-UxtSPXrjGE4d58xqwkYJ4LM/view?usp=shar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PRACTICA H2 SITEMAS EMBEBIDOS POO EN PYTHON</a:t>
            </a:r>
            <a:endParaRPr lang="es-MX" dirty="0"/>
          </a:p>
        </p:txBody>
      </p:sp>
      <p:sp>
        <p:nvSpPr>
          <p:cNvPr id="3" name="Subtítulo 2"/>
          <p:cNvSpPr>
            <a:spLocks noGrp="1"/>
          </p:cNvSpPr>
          <p:nvPr>
            <p:ph type="subTitle" idx="1"/>
          </p:nvPr>
        </p:nvSpPr>
        <p:spPr/>
        <p:txBody>
          <a:bodyPr>
            <a:normAutofit fontScale="92500" lnSpcReduction="10000"/>
          </a:bodyPr>
          <a:lstStyle/>
          <a:p>
            <a:r>
              <a:rPr lang="es-MX" dirty="0" smtClean="0"/>
              <a:t>Universitario: Condori Ortiz Juan Mauricio</a:t>
            </a:r>
          </a:p>
          <a:p>
            <a:r>
              <a:rPr lang="es-MX" dirty="0" smtClean="0"/>
              <a:t>Docente: Ing. William </a:t>
            </a:r>
            <a:r>
              <a:rPr lang="es-MX" dirty="0" err="1" smtClean="0"/>
              <a:t>Roddy</a:t>
            </a:r>
            <a:r>
              <a:rPr lang="es-MX" dirty="0" smtClean="0"/>
              <a:t> Barra Paredes</a:t>
            </a:r>
          </a:p>
          <a:p>
            <a:r>
              <a:rPr lang="es-MX" dirty="0" smtClean="0"/>
              <a:t>Materia: Programación de Sistemas Embebidos</a:t>
            </a:r>
          </a:p>
          <a:p>
            <a:r>
              <a:rPr lang="es-MX" dirty="0" smtClean="0"/>
              <a:t>Sede: El Alto</a:t>
            </a:r>
          </a:p>
          <a:p>
            <a:r>
              <a:rPr lang="es-MX" dirty="0" smtClean="0"/>
              <a:t>Fecha: 05/04/2022                  </a:t>
            </a:r>
            <a:endParaRPr lang="es-MX" dirty="0"/>
          </a:p>
        </p:txBody>
      </p:sp>
    </p:spTree>
    <p:extLst>
      <p:ext uri="{BB962C8B-B14F-4D97-AF65-F5344CB8AC3E}">
        <p14:creationId xmlns:p14="http://schemas.microsoft.com/office/powerpoint/2010/main" val="1354606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8"/>
            <a:ext cx="11900262" cy="6606419"/>
          </a:xfrm>
        </p:spPr>
        <p:txBody>
          <a:bodyPr/>
          <a:lstStyle/>
          <a:p>
            <a:r>
              <a:rPr lang="es-MX" dirty="0"/>
              <a:t>Multiparadigma.- Un  lenguaje de programación Multiparadigma es el cual soporta más de un paradigma de programación. Según lo describe Bjarne Stroustrup, permiten crear “programas usando más de un estilo de programación”.</a:t>
            </a:r>
          </a:p>
          <a:p>
            <a:r>
              <a:rPr lang="es-MX" dirty="0"/>
              <a:t>El objetivo en el diseño de estos lenguajes es permitir a los programadores utilizar el mejor paradigma para cada trabajo, admitiendo que ninguno resuelve todos los problemas de la forma más fácil y eficiente posible. Por ejemplo, lenguajes de programación como C++, Genie, Delphi, Visual Basic o PHP, combinan el paradigma imperativo con la orientación a objetos. </a:t>
            </a:r>
          </a:p>
          <a:p>
            <a:r>
              <a:rPr lang="es-MX" dirty="0"/>
              <a:t>Multipropósito.- Que tiene muchos usos o que sirve para muchas cosas, esto en programación es muy fundamental, ya que como tiene varios propósitos se puede usar para muchas cosas a la hora de generar la programación.</a:t>
            </a:r>
          </a:p>
          <a:p>
            <a:r>
              <a:rPr lang="es-MX" dirty="0"/>
              <a:t>Lenguaje interpretado.- Un lenguaje interpretado es un lenguaje de programación para el que la mayoría de sus implementaciones ejecuta las instrucciones directamente, sin una previa compilación del programa a instrucciones en lenguaje máquina.  </a:t>
            </a:r>
          </a:p>
          <a:p>
            <a:r>
              <a:rPr lang="es-MX" dirty="0"/>
              <a:t>8. Defina a que se refiere cuando se habla de encapsulación y muestre un </a:t>
            </a:r>
          </a:p>
          <a:p>
            <a:r>
              <a:rPr lang="es-MX" dirty="0"/>
              <a:t>ejemplo(Código en Python). </a:t>
            </a:r>
          </a:p>
          <a:p>
            <a:endParaRPr lang="es-MX" dirty="0"/>
          </a:p>
        </p:txBody>
      </p:sp>
    </p:spTree>
    <p:extLst>
      <p:ext uri="{BB962C8B-B14F-4D97-AF65-F5344CB8AC3E}">
        <p14:creationId xmlns:p14="http://schemas.microsoft.com/office/powerpoint/2010/main" val="1232310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8"/>
            <a:ext cx="11900262" cy="6606419"/>
          </a:xfrm>
        </p:spPr>
        <p:txBody>
          <a:bodyPr/>
          <a:lstStyle/>
          <a:p>
            <a:r>
              <a:rPr lang="es-MX" dirty="0"/>
              <a:t>En </a:t>
            </a:r>
            <a:r>
              <a:rPr lang="es-MX" dirty="0" smtClean="0"/>
              <a:t>informática, </a:t>
            </a:r>
            <a:r>
              <a:rPr lang="es-MX" dirty="0"/>
              <a:t>se define al concepto de Encapsulamiento como el </a:t>
            </a:r>
            <a:r>
              <a:rPr lang="es-MX" dirty="0" smtClean="0"/>
              <a:t>proceso</a:t>
            </a:r>
            <a:r>
              <a:rPr lang="es-MX" dirty="0"/>
              <a:t> que interviene en el momento en que se envían los datos a través de una determinada Red, de modo que se pueden ordenar, administrar y hasta verificar si han llegado a destino, en qué estado, o si ha sido eficiente la operación, referida comúnmente como Encapsulamiento de Datos</a:t>
            </a:r>
            <a:r>
              <a:rPr lang="es-MX" dirty="0" smtClean="0"/>
              <a:t>.</a:t>
            </a:r>
          </a:p>
          <a:p>
            <a:r>
              <a:rPr lang="es-MX" dirty="0"/>
              <a:t>La acción de Encapsulado, entonces, tiene dos etapas, una en la cual se asigna una Interfaz Pública al dato que está siendo enviado y a las operaciones que se pueden realizar con el mismo, y otra en la que se implementa un objeto, asignándole la propiedad de Accesos a través de la misma, o bien mediante una interrelación con otros</a:t>
            </a:r>
            <a:r>
              <a:rPr lang="es-MX" b="1" dirty="0"/>
              <a:t> </a:t>
            </a:r>
            <a:r>
              <a:rPr lang="es-MX" dirty="0"/>
              <a:t>Encapsulamientos que hayan sido transformados con la implementación de otro Objeto</a:t>
            </a:r>
            <a:r>
              <a:rPr lang="es-MX" dirty="0" smtClean="0"/>
              <a:t>.</a:t>
            </a:r>
          </a:p>
          <a:p>
            <a:r>
              <a:rPr lang="es-MX" dirty="0" smtClean="0"/>
              <a:t>Ejemplo: </a:t>
            </a:r>
          </a:p>
          <a:p>
            <a:endParaRPr lang="es-MX" dirty="0"/>
          </a:p>
        </p:txBody>
      </p:sp>
    </p:spTree>
    <p:extLst>
      <p:ext uri="{BB962C8B-B14F-4D97-AF65-F5344CB8AC3E}">
        <p14:creationId xmlns:p14="http://schemas.microsoft.com/office/powerpoint/2010/main" val="2921499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subTitle" idx="1"/>
          </p:nvPr>
        </p:nvSpPr>
        <p:spPr bwMode="auto">
          <a:xfrm>
            <a:off x="121466" y="144741"/>
            <a:ext cx="11569791"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smtClean="0">
                <a:ln>
                  <a:noFill/>
                </a:ln>
                <a:solidFill>
                  <a:srgbClr val="CC7832"/>
                </a:solidFill>
                <a:effectLst/>
                <a:latin typeface="JetBrains Mono"/>
              </a:rPr>
              <a:t>class</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Persona:</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__</a:t>
            </a:r>
            <a:r>
              <a:rPr kumimoji="0" lang="es-MX" altLang="es-MX" sz="1200" b="0" i="0" u="none" strike="noStrike" cap="none" normalizeH="0" baseline="0" dirty="0" err="1" smtClean="0">
                <a:ln>
                  <a:noFill/>
                </a:ln>
                <a:solidFill>
                  <a:srgbClr val="A9B7C6"/>
                </a:solidFill>
                <a:effectLst/>
                <a:latin typeface="JetBrains Mono"/>
              </a:rPr>
              <a:t>fullname</a:t>
            </a: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None</a:t>
            </a:r>
            <a:r>
              <a:rPr kumimoji="0" lang="es-MX" altLang="es-MX" sz="1200" b="0" i="0" u="none" strike="noStrike" cap="none" normalizeH="0" baseline="0" dirty="0" smtClean="0">
                <a:ln>
                  <a:noFill/>
                </a:ln>
                <a:solidFill>
                  <a:srgbClr val="CC7832"/>
                </a:solidFill>
                <a:effectLst/>
                <a:latin typeface="JetBrains Mono"/>
              </a:rPr>
              <a:t/>
            </a:r>
            <a:br>
              <a:rPr kumimoji="0" lang="es-MX" altLang="es-MX" sz="1200" b="0" i="0" u="none" strike="noStrike" cap="none" normalizeH="0" baseline="0" dirty="0" smtClean="0">
                <a:ln>
                  <a:noFill/>
                </a:ln>
                <a:solidFill>
                  <a:srgbClr val="CC7832"/>
                </a:solidFill>
                <a:effectLst/>
                <a:latin typeface="JetBrains Mono"/>
              </a:rPr>
            </a:b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__</a:t>
            </a:r>
            <a:r>
              <a:rPr kumimoji="0" lang="es-MX" altLang="es-MX" sz="1200" b="0" i="0" u="none" strike="noStrike" cap="none" normalizeH="0" baseline="0" dirty="0" err="1" smtClean="0">
                <a:ln>
                  <a:noFill/>
                </a:ln>
                <a:solidFill>
                  <a:srgbClr val="A9B7C6"/>
                </a:solidFill>
                <a:effectLst/>
                <a:latin typeface="JetBrains Mono"/>
              </a:rPr>
              <a:t>lastname</a:t>
            </a: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None</a:t>
            </a:r>
            <a:r>
              <a:rPr kumimoji="0" lang="es-MX" altLang="es-MX" sz="1200" b="0" i="0" u="none" strike="noStrike" cap="none" normalizeH="0" baseline="0" dirty="0" smtClean="0">
                <a:ln>
                  <a:noFill/>
                </a:ln>
                <a:solidFill>
                  <a:srgbClr val="CC7832"/>
                </a:solidFill>
                <a:effectLst/>
                <a:latin typeface="JetBrains Mono"/>
              </a:rPr>
              <a:t/>
            </a:r>
            <a:br>
              <a:rPr kumimoji="0" lang="es-MX" altLang="es-MX" sz="1200" b="0" i="0" u="none" strike="noStrike" cap="none" normalizeH="0" baseline="0" dirty="0" smtClean="0">
                <a:ln>
                  <a:noFill/>
                </a:ln>
                <a:solidFill>
                  <a:srgbClr val="CC7832"/>
                </a:solidFill>
                <a:effectLst/>
                <a:latin typeface="JetBrains Mono"/>
              </a:rPr>
            </a:b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__</a:t>
            </a:r>
            <a:r>
              <a:rPr kumimoji="0" lang="es-MX" altLang="es-MX" sz="1200" b="0" i="0" u="none" strike="noStrike" cap="none" normalizeH="0" baseline="0" dirty="0" err="1" smtClean="0">
                <a:ln>
                  <a:noFill/>
                </a:ln>
                <a:solidFill>
                  <a:srgbClr val="A9B7C6"/>
                </a:solidFill>
                <a:effectLst/>
                <a:latin typeface="JetBrains Mono"/>
              </a:rPr>
              <a:t>age</a:t>
            </a: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None</a:t>
            </a:r>
            <a:r>
              <a:rPr kumimoji="0" lang="es-MX" altLang="es-MX" sz="1200" b="0" i="0" u="none" strike="noStrike" cap="none" normalizeH="0" baseline="0" dirty="0" smtClean="0">
                <a:ln>
                  <a:noFill/>
                </a:ln>
                <a:solidFill>
                  <a:srgbClr val="CC7832"/>
                </a:solidFill>
                <a:effectLst/>
                <a:latin typeface="JetBrains Mono"/>
              </a:rPr>
              <a:t/>
            </a:r>
            <a:br>
              <a:rPr kumimoji="0" lang="es-MX" altLang="es-MX" sz="1200" b="0" i="0" u="none" strike="noStrike" cap="none" normalizeH="0" baseline="0" dirty="0" smtClean="0">
                <a:ln>
                  <a:noFill/>
                </a:ln>
                <a:solidFill>
                  <a:srgbClr val="CC7832"/>
                </a:solidFill>
                <a:effectLst/>
                <a:latin typeface="JetBrains Mono"/>
              </a:rPr>
            </a:br>
            <a:r>
              <a:rPr kumimoji="0" lang="es-MX" altLang="es-MX" sz="1200" b="0" i="0" u="none" strike="noStrike" cap="none" normalizeH="0" baseline="0" dirty="0" smtClean="0">
                <a:ln>
                  <a:noFill/>
                </a:ln>
                <a:solidFill>
                  <a:srgbClr val="CC7832"/>
                </a:solidFill>
                <a:effectLst/>
                <a:latin typeface="JetBrains Mono"/>
              </a:rPr>
              <a:t/>
            </a:r>
            <a:br>
              <a:rPr kumimoji="0" lang="es-MX" altLang="es-MX" sz="1200" b="0" i="0" u="none" strike="noStrike" cap="none" normalizeH="0" baseline="0" dirty="0" smtClean="0">
                <a:ln>
                  <a:noFill/>
                </a:ln>
                <a:solidFill>
                  <a:srgbClr val="CC7832"/>
                </a:solidFill>
                <a:effectLst/>
                <a:latin typeface="JetBrains Mono"/>
              </a:rPr>
            </a:b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def</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B200B2"/>
                </a:solidFill>
                <a:effectLst/>
                <a:latin typeface="JetBrains Mono"/>
              </a:rPr>
              <a:t>__</a:t>
            </a:r>
            <a:r>
              <a:rPr kumimoji="0" lang="es-MX" altLang="es-MX" sz="1200" b="0" i="0" u="none" strike="noStrike" cap="none" normalizeH="0" baseline="0" dirty="0" err="1" smtClean="0">
                <a:ln>
                  <a:noFill/>
                </a:ln>
                <a:solidFill>
                  <a:srgbClr val="B200B2"/>
                </a:solidFill>
                <a:effectLst/>
                <a:latin typeface="JetBrains Mono"/>
              </a:rPr>
              <a:t>init</a:t>
            </a:r>
            <a:r>
              <a:rPr kumimoji="0" lang="es-MX" altLang="es-MX" sz="1200" b="0" i="0" u="none" strike="noStrike" cap="none" normalizeH="0" baseline="0" dirty="0" smtClean="0">
                <a:ln>
                  <a:noFill/>
                </a:ln>
                <a:solidFill>
                  <a:srgbClr val="B200B2"/>
                </a:solidFill>
                <a:effectLst/>
                <a:latin typeface="JetBrains Mono"/>
              </a:rPr>
              <a:t>__</a:t>
            </a:r>
            <a:r>
              <a:rPr kumimoji="0" lang="es-MX" altLang="es-MX" sz="1200" b="0" i="0" u="none" strike="noStrike" cap="none" normalizeH="0" baseline="0" dirty="0" smtClean="0">
                <a:ln>
                  <a:noFill/>
                </a:ln>
                <a:solidFill>
                  <a:srgbClr val="A9B7C6"/>
                </a:solidFill>
                <a:effectLst/>
                <a:latin typeface="JetBrains Mono"/>
              </a:rPr>
              <a:t>(</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err="1" smtClean="0">
                <a:ln>
                  <a:noFill/>
                </a:ln>
                <a:solidFill>
                  <a:srgbClr val="A9B7C6"/>
                </a:solidFill>
                <a:effectLst/>
                <a:latin typeface="JetBrains Mono"/>
              </a:rPr>
              <a:t>fullname</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err="1" smtClean="0">
                <a:ln>
                  <a:noFill/>
                </a:ln>
                <a:solidFill>
                  <a:srgbClr val="A9B7C6"/>
                </a:solidFill>
                <a:effectLst/>
                <a:latin typeface="JetBrains Mono"/>
              </a:rPr>
              <a:t>lastname</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err="1" smtClean="0">
                <a:ln>
                  <a:noFill/>
                </a:ln>
                <a:solidFill>
                  <a:srgbClr val="A9B7C6"/>
                </a:solidFill>
                <a:effectLst/>
                <a:latin typeface="JetBrains Mono"/>
              </a:rPr>
              <a:t>age</a:t>
            </a:r>
            <a:r>
              <a:rPr kumimoji="0" lang="es-MX" altLang="es-MX" sz="1200" b="0" i="0" u="none" strike="noStrike" cap="none" normalizeH="0" baseline="0" dirty="0" smtClean="0">
                <a:ln>
                  <a:noFill/>
                </a:ln>
                <a:solidFill>
                  <a:srgbClr val="A9B7C6"/>
                </a:solidFill>
                <a:effectLst/>
                <a:latin typeface="JetBrains Mono"/>
              </a:rPr>
              <a:t>):</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A9B7C6"/>
                </a:solidFill>
                <a:effectLst/>
                <a:latin typeface="JetBrains Mono"/>
              </a:rPr>
              <a:t>.__</a:t>
            </a:r>
            <a:r>
              <a:rPr kumimoji="0" lang="es-MX" altLang="es-MX" sz="1200" b="0" i="0" u="none" strike="noStrike" cap="none" normalizeH="0" baseline="0" dirty="0" err="1" smtClean="0">
                <a:ln>
                  <a:noFill/>
                </a:ln>
                <a:solidFill>
                  <a:srgbClr val="A9B7C6"/>
                </a:solidFill>
                <a:effectLst/>
                <a:latin typeface="JetBrains Mono"/>
              </a:rPr>
              <a:t>fullname</a:t>
            </a:r>
            <a:r>
              <a:rPr kumimoji="0" lang="es-MX" altLang="es-MX" sz="1200" b="0" i="0" u="none" strike="noStrike" cap="none" normalizeH="0" baseline="0" dirty="0" smtClean="0">
                <a:ln>
                  <a:noFill/>
                </a:ln>
                <a:solidFill>
                  <a:srgbClr val="A9B7C6"/>
                </a:solidFill>
                <a:effectLst/>
                <a:latin typeface="JetBrains Mono"/>
              </a:rPr>
              <a:t> = </a:t>
            </a:r>
            <a:r>
              <a:rPr kumimoji="0" lang="es-MX" altLang="es-MX" sz="1200" b="0" i="0" u="none" strike="noStrike" cap="none" normalizeH="0" baseline="0" dirty="0" err="1" smtClean="0">
                <a:ln>
                  <a:noFill/>
                </a:ln>
                <a:solidFill>
                  <a:srgbClr val="A9B7C6"/>
                </a:solidFill>
                <a:effectLst/>
                <a:latin typeface="JetBrains Mono"/>
              </a:rPr>
              <a:t>fullname</a:t>
            </a:r>
            <a:r>
              <a:rPr kumimoji="0" lang="es-MX" altLang="es-MX" sz="1200" b="0" i="0" u="none" strike="noStrike" cap="none" normalizeH="0" baseline="0" dirty="0" smtClean="0">
                <a:ln>
                  <a:noFill/>
                </a:ln>
                <a:solidFill>
                  <a:srgbClr val="A9B7C6"/>
                </a:solidFill>
                <a:effectLst/>
                <a:latin typeface="JetBrains Mono"/>
              </a:rPr>
              <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A9B7C6"/>
                </a:solidFill>
                <a:effectLst/>
                <a:latin typeface="JetBrains Mono"/>
              </a:rPr>
              <a:t>.__</a:t>
            </a:r>
            <a:r>
              <a:rPr kumimoji="0" lang="es-MX" altLang="es-MX" sz="1200" b="0" i="0" u="none" strike="noStrike" cap="none" normalizeH="0" baseline="0" dirty="0" err="1" smtClean="0">
                <a:ln>
                  <a:noFill/>
                </a:ln>
                <a:solidFill>
                  <a:srgbClr val="A9B7C6"/>
                </a:solidFill>
                <a:effectLst/>
                <a:latin typeface="JetBrains Mono"/>
              </a:rPr>
              <a:t>lastname</a:t>
            </a:r>
            <a:r>
              <a:rPr kumimoji="0" lang="es-MX" altLang="es-MX" sz="1200" b="0" i="0" u="none" strike="noStrike" cap="none" normalizeH="0" baseline="0" dirty="0" smtClean="0">
                <a:ln>
                  <a:noFill/>
                </a:ln>
                <a:solidFill>
                  <a:srgbClr val="A9B7C6"/>
                </a:solidFill>
                <a:effectLst/>
                <a:latin typeface="JetBrains Mono"/>
              </a:rPr>
              <a:t> = </a:t>
            </a:r>
            <a:r>
              <a:rPr kumimoji="0" lang="es-MX" altLang="es-MX" sz="1200" b="0" i="0" u="none" strike="noStrike" cap="none" normalizeH="0" baseline="0" dirty="0" err="1" smtClean="0">
                <a:ln>
                  <a:noFill/>
                </a:ln>
                <a:solidFill>
                  <a:srgbClr val="A9B7C6"/>
                </a:solidFill>
                <a:effectLst/>
                <a:latin typeface="JetBrains Mono"/>
              </a:rPr>
              <a:t>lastname</a:t>
            </a:r>
            <a:r>
              <a:rPr kumimoji="0" lang="es-MX" altLang="es-MX" sz="1200" b="0" i="0" u="none" strike="noStrike" cap="none" normalizeH="0" baseline="0" dirty="0" smtClean="0">
                <a:ln>
                  <a:noFill/>
                </a:ln>
                <a:solidFill>
                  <a:srgbClr val="A9B7C6"/>
                </a:solidFill>
                <a:effectLst/>
                <a:latin typeface="JetBrains Mono"/>
              </a:rPr>
              <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A9B7C6"/>
                </a:solidFill>
                <a:effectLst/>
                <a:latin typeface="JetBrains Mono"/>
              </a:rPr>
              <a:t>.__</a:t>
            </a:r>
            <a:r>
              <a:rPr kumimoji="0" lang="es-MX" altLang="es-MX" sz="1200" b="0" i="0" u="none" strike="noStrike" cap="none" normalizeH="0" baseline="0" dirty="0" err="1" smtClean="0">
                <a:ln>
                  <a:noFill/>
                </a:ln>
                <a:solidFill>
                  <a:srgbClr val="A9B7C6"/>
                </a:solidFill>
                <a:effectLst/>
                <a:latin typeface="JetBrains Mono"/>
              </a:rPr>
              <a:t>age</a:t>
            </a:r>
            <a:r>
              <a:rPr kumimoji="0" lang="es-MX" altLang="es-MX" sz="1200" b="0" i="0" u="none" strike="noStrike" cap="none" normalizeH="0" baseline="0" dirty="0" smtClean="0">
                <a:ln>
                  <a:noFill/>
                </a:ln>
                <a:solidFill>
                  <a:srgbClr val="A9B7C6"/>
                </a:solidFill>
                <a:effectLst/>
                <a:latin typeface="JetBrains Mono"/>
              </a:rPr>
              <a:t> = </a:t>
            </a:r>
            <a:r>
              <a:rPr kumimoji="0" lang="es-MX" altLang="es-MX" sz="1200" b="0" i="0" u="none" strike="noStrike" cap="none" normalizeH="0" baseline="0" dirty="0" err="1" smtClean="0">
                <a:ln>
                  <a:noFill/>
                </a:ln>
                <a:solidFill>
                  <a:srgbClr val="A9B7C6"/>
                </a:solidFill>
                <a:effectLst/>
                <a:latin typeface="JetBrains Mono"/>
              </a:rPr>
              <a:t>age</a:t>
            </a:r>
            <a:r>
              <a:rPr kumimoji="0" lang="es-MX" altLang="es-MX" sz="1200" b="0" i="0" u="none" strike="noStrike" cap="none" normalizeH="0" baseline="0" dirty="0" smtClean="0">
                <a:ln>
                  <a:noFill/>
                </a:ln>
                <a:solidFill>
                  <a:srgbClr val="A9B7C6"/>
                </a:solidFill>
                <a:effectLst/>
                <a:latin typeface="JetBrains Mono"/>
              </a:rPr>
              <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def</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B200B2"/>
                </a:solidFill>
                <a:effectLst/>
                <a:latin typeface="JetBrains Mono"/>
              </a:rPr>
              <a:t>__</a:t>
            </a:r>
            <a:r>
              <a:rPr kumimoji="0" lang="es-MX" altLang="es-MX" sz="1200" b="0" i="0" u="none" strike="noStrike" cap="none" normalizeH="0" baseline="0" dirty="0" err="1" smtClean="0">
                <a:ln>
                  <a:noFill/>
                </a:ln>
                <a:solidFill>
                  <a:srgbClr val="B200B2"/>
                </a:solidFill>
                <a:effectLst/>
                <a:latin typeface="JetBrains Mono"/>
              </a:rPr>
              <a:t>str</a:t>
            </a:r>
            <a:r>
              <a:rPr kumimoji="0" lang="es-MX" altLang="es-MX" sz="1200" b="0" i="0" u="none" strike="noStrike" cap="none" normalizeH="0" baseline="0" dirty="0" smtClean="0">
                <a:ln>
                  <a:noFill/>
                </a:ln>
                <a:solidFill>
                  <a:srgbClr val="B200B2"/>
                </a:solidFill>
                <a:effectLst/>
                <a:latin typeface="JetBrains Mono"/>
              </a:rPr>
              <a:t>__</a:t>
            </a:r>
            <a:r>
              <a:rPr kumimoji="0" lang="es-MX" altLang="es-MX" sz="1200" b="0" i="0" u="none" strike="noStrike" cap="none" normalizeH="0" baseline="0" dirty="0" smtClean="0">
                <a:ln>
                  <a:noFill/>
                </a:ln>
                <a:solidFill>
                  <a:srgbClr val="A9B7C6"/>
                </a:solidFill>
                <a:effectLst/>
                <a:latin typeface="JetBrains Mono"/>
              </a:rPr>
              <a:t>(</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A9B7C6"/>
                </a:solidFill>
                <a:effectLst/>
                <a:latin typeface="JetBrains Mono"/>
              </a:rPr>
              <a:t>):</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return</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err="1" smtClean="0">
                <a:ln>
                  <a:noFill/>
                </a:ln>
                <a:solidFill>
                  <a:srgbClr val="6A8759"/>
                </a:solidFill>
                <a:effectLst/>
                <a:latin typeface="JetBrains Mono"/>
              </a:rPr>
              <a:t>f'fullname</a:t>
            </a:r>
            <a:r>
              <a:rPr kumimoji="0" lang="es-MX" altLang="es-MX" sz="1200" b="0" i="0" u="none" strike="noStrike" cap="none" normalizeH="0" baseline="0" dirty="0" smtClean="0">
                <a:ln>
                  <a:noFill/>
                </a:ln>
                <a:solidFill>
                  <a:srgbClr val="6A8759"/>
                </a:solidFill>
                <a:effectLst/>
                <a:latin typeface="JetBrains Mono"/>
              </a:rPr>
              <a:t>:</a:t>
            </a:r>
            <a:r>
              <a:rPr kumimoji="0" lang="es-MX" altLang="es-MX" sz="1200" b="0" i="0" u="none" strike="noStrike" cap="none" normalizeH="0" baseline="0" dirty="0" smtClean="0">
                <a:ln>
                  <a:noFill/>
                </a:ln>
                <a:solidFill>
                  <a:srgbClr val="CC7832"/>
                </a:solidFill>
                <a:effectLst/>
                <a:latin typeface="JetBrains Mono"/>
              </a:rPr>
              <a:t>{</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A9B7C6"/>
                </a:solidFill>
                <a:effectLst/>
                <a:latin typeface="JetBrains Mono"/>
              </a:rPr>
              <a:t>.__</a:t>
            </a:r>
            <a:r>
              <a:rPr kumimoji="0" lang="es-MX" altLang="es-MX" sz="1200" b="0" i="0" u="none" strike="noStrike" cap="none" normalizeH="0" baseline="0" dirty="0" err="1" smtClean="0">
                <a:ln>
                  <a:noFill/>
                </a:ln>
                <a:solidFill>
                  <a:srgbClr val="A9B7C6"/>
                </a:solidFill>
                <a:effectLst/>
                <a:latin typeface="JetBrains Mono"/>
              </a:rPr>
              <a:t>fullname</a:t>
            </a:r>
            <a:r>
              <a:rPr kumimoji="0" lang="es-MX" altLang="es-MX" sz="1200" b="0" i="0" u="none" strike="noStrike" cap="none" normalizeH="0" baseline="0" dirty="0" smtClean="0">
                <a:ln>
                  <a:noFill/>
                </a:ln>
                <a:solidFill>
                  <a:srgbClr val="CC7832"/>
                </a:solidFill>
                <a:effectLst/>
                <a:latin typeface="JetBrains Mono"/>
              </a:rPr>
              <a:t>}</a:t>
            </a:r>
            <a:r>
              <a:rPr kumimoji="0" lang="es-MX" altLang="es-MX" sz="1200" b="0" i="0" u="none" strike="noStrike" cap="none" normalizeH="0" baseline="0" dirty="0" smtClean="0">
                <a:ln>
                  <a:noFill/>
                </a:ln>
                <a:solidFill>
                  <a:srgbClr val="6A8759"/>
                </a:solidFill>
                <a:effectLst/>
                <a:latin typeface="JetBrains Mono"/>
              </a:rPr>
              <a:t>, </a:t>
            </a:r>
            <a:r>
              <a:rPr kumimoji="0" lang="es-MX" altLang="es-MX" sz="1200" b="0" i="0" u="none" strike="noStrike" cap="none" normalizeH="0" baseline="0" dirty="0" smtClean="0">
                <a:ln>
                  <a:noFill/>
                </a:ln>
                <a:solidFill>
                  <a:srgbClr val="CC7832"/>
                </a:solidFill>
                <a:effectLst/>
                <a:latin typeface="JetBrains Mono"/>
              </a:rPr>
              <a:t>\</a:t>
            </a:r>
            <a:r>
              <a:rPr kumimoji="0" lang="es-MX" altLang="es-MX" sz="1200" b="0" i="0" u="none" strike="noStrike" cap="none" normalizeH="0" baseline="0" dirty="0" err="1" smtClean="0">
                <a:ln>
                  <a:noFill/>
                </a:ln>
                <a:solidFill>
                  <a:srgbClr val="CC7832"/>
                </a:solidFill>
                <a:effectLst/>
                <a:latin typeface="JetBrains Mono"/>
              </a:rPr>
              <a:t>n</a:t>
            </a:r>
            <a:r>
              <a:rPr kumimoji="0" lang="es-MX" altLang="es-MX" sz="1200" b="0" i="0" u="none" strike="noStrike" cap="none" normalizeH="0" baseline="0" dirty="0" err="1" smtClean="0">
                <a:ln>
                  <a:noFill/>
                </a:ln>
                <a:solidFill>
                  <a:srgbClr val="6A8759"/>
                </a:solidFill>
                <a:effectLst/>
                <a:latin typeface="JetBrains Mono"/>
              </a:rPr>
              <a:t>lastname</a:t>
            </a:r>
            <a:r>
              <a:rPr kumimoji="0" lang="es-MX" altLang="es-MX" sz="1200" b="0" i="0" u="none" strike="noStrike" cap="none" normalizeH="0" baseline="0" dirty="0" smtClean="0">
                <a:ln>
                  <a:noFill/>
                </a:ln>
                <a:solidFill>
                  <a:srgbClr val="6A8759"/>
                </a:solidFill>
                <a:effectLst/>
                <a:latin typeface="JetBrains Mono"/>
              </a:rPr>
              <a:t>:</a:t>
            </a:r>
            <a:r>
              <a:rPr kumimoji="0" lang="es-MX" altLang="es-MX" sz="1200" b="0" i="0" u="none" strike="noStrike" cap="none" normalizeH="0" baseline="0" dirty="0" smtClean="0">
                <a:ln>
                  <a:noFill/>
                </a:ln>
                <a:solidFill>
                  <a:srgbClr val="CC7832"/>
                </a:solidFill>
                <a:effectLst/>
                <a:latin typeface="JetBrains Mono"/>
              </a:rPr>
              <a:t>{</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A9B7C6"/>
                </a:solidFill>
                <a:effectLst/>
                <a:latin typeface="JetBrains Mono"/>
              </a:rPr>
              <a:t>.__</a:t>
            </a:r>
            <a:r>
              <a:rPr kumimoji="0" lang="es-MX" altLang="es-MX" sz="1200" b="0" i="0" u="none" strike="noStrike" cap="none" normalizeH="0" baseline="0" dirty="0" err="1" smtClean="0">
                <a:ln>
                  <a:noFill/>
                </a:ln>
                <a:solidFill>
                  <a:srgbClr val="A9B7C6"/>
                </a:solidFill>
                <a:effectLst/>
                <a:latin typeface="JetBrains Mono"/>
              </a:rPr>
              <a:t>lastname</a:t>
            </a:r>
            <a:r>
              <a:rPr kumimoji="0" lang="es-MX" altLang="es-MX" sz="1200" b="0" i="0" u="none" strike="noStrike" cap="none" normalizeH="0" baseline="0" dirty="0" smtClean="0">
                <a:ln>
                  <a:noFill/>
                </a:ln>
                <a:solidFill>
                  <a:srgbClr val="CC7832"/>
                </a:solidFill>
                <a:effectLst/>
                <a:latin typeface="JetBrains Mono"/>
              </a:rPr>
              <a:t>}</a:t>
            </a:r>
            <a:r>
              <a:rPr kumimoji="0" lang="es-MX" altLang="es-MX" sz="1200" b="0" i="0" u="none" strike="noStrike" cap="none" normalizeH="0" baseline="0" dirty="0" smtClean="0">
                <a:ln>
                  <a:noFill/>
                </a:ln>
                <a:solidFill>
                  <a:srgbClr val="6A8759"/>
                </a:solidFill>
                <a:effectLst/>
                <a:latin typeface="JetBrains Mono"/>
              </a:rPr>
              <a:t>, </a:t>
            </a:r>
            <a:r>
              <a:rPr kumimoji="0" lang="es-MX" altLang="es-MX" sz="1200" b="0" i="0" u="none" strike="noStrike" cap="none" normalizeH="0" baseline="0" dirty="0" smtClean="0">
                <a:ln>
                  <a:noFill/>
                </a:ln>
                <a:solidFill>
                  <a:srgbClr val="CC7832"/>
                </a:solidFill>
                <a:effectLst/>
                <a:latin typeface="JetBrains Mono"/>
              </a:rPr>
              <a:t>\</a:t>
            </a:r>
            <a:r>
              <a:rPr kumimoji="0" lang="es-MX" altLang="es-MX" sz="1200" b="0" i="0" u="none" strike="noStrike" cap="none" normalizeH="0" baseline="0" dirty="0" err="1" smtClean="0">
                <a:ln>
                  <a:noFill/>
                </a:ln>
                <a:solidFill>
                  <a:srgbClr val="CC7832"/>
                </a:solidFill>
                <a:effectLst/>
                <a:latin typeface="JetBrains Mono"/>
              </a:rPr>
              <a:t>n</a:t>
            </a:r>
            <a:r>
              <a:rPr kumimoji="0" lang="es-MX" altLang="es-MX" sz="1200" b="0" i="0" u="none" strike="noStrike" cap="none" normalizeH="0" baseline="0" dirty="0" err="1" smtClean="0">
                <a:ln>
                  <a:noFill/>
                </a:ln>
                <a:solidFill>
                  <a:srgbClr val="6A8759"/>
                </a:solidFill>
                <a:effectLst/>
                <a:latin typeface="JetBrains Mono"/>
              </a:rPr>
              <a:t>age</a:t>
            </a:r>
            <a:r>
              <a:rPr kumimoji="0" lang="es-MX" altLang="es-MX" sz="1200" b="0" i="0" u="none" strike="noStrike" cap="none" normalizeH="0" baseline="0" dirty="0" smtClean="0">
                <a:ln>
                  <a:noFill/>
                </a:ln>
                <a:solidFill>
                  <a:srgbClr val="6A8759"/>
                </a:solidFill>
                <a:effectLst/>
                <a:latin typeface="JetBrains Mono"/>
              </a:rPr>
              <a:t>:</a:t>
            </a:r>
            <a:r>
              <a:rPr kumimoji="0" lang="es-MX" altLang="es-MX" sz="1200" b="0" i="0" u="none" strike="noStrike" cap="none" normalizeH="0" baseline="0" dirty="0" smtClean="0">
                <a:ln>
                  <a:noFill/>
                </a:ln>
                <a:solidFill>
                  <a:srgbClr val="CC7832"/>
                </a:solidFill>
                <a:effectLst/>
                <a:latin typeface="JetBrains Mono"/>
              </a:rPr>
              <a:t>{</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A9B7C6"/>
                </a:solidFill>
                <a:effectLst/>
                <a:latin typeface="JetBrains Mono"/>
              </a:rPr>
              <a:t>.__</a:t>
            </a:r>
            <a:r>
              <a:rPr kumimoji="0" lang="es-MX" altLang="es-MX" sz="1200" b="0" i="0" u="none" strike="noStrike" cap="none" normalizeH="0" baseline="0" dirty="0" err="1" smtClean="0">
                <a:ln>
                  <a:noFill/>
                </a:ln>
                <a:solidFill>
                  <a:srgbClr val="A9B7C6"/>
                </a:solidFill>
                <a:effectLst/>
                <a:latin typeface="JetBrains Mono"/>
              </a:rPr>
              <a:t>age</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a:t>
            </a:r>
            <a:br>
              <a:rPr kumimoji="0" lang="es-MX" altLang="es-MX" sz="1200" b="0" i="0" u="none" strike="noStrike" cap="none" normalizeH="0" baseline="0" dirty="0" smtClean="0">
                <a:ln>
                  <a:noFill/>
                </a:ln>
                <a:solidFill>
                  <a:srgbClr val="6A8759"/>
                </a:solidFill>
                <a:effectLst/>
                <a:latin typeface="JetBrains Mono"/>
              </a:rPr>
            </a:br>
            <a:r>
              <a:rPr kumimoji="0" lang="es-MX" altLang="es-MX" sz="1200" b="0" i="0" u="none" strike="noStrike" cap="none" normalizeH="0" baseline="0" dirty="0" smtClean="0">
                <a:ln>
                  <a:noFill/>
                </a:ln>
                <a:solidFill>
                  <a:srgbClr val="6A8759"/>
                </a:solidFill>
                <a:effectLst/>
                <a:latin typeface="JetBrains Mono"/>
              </a:rPr>
              <a:t/>
            </a:r>
            <a:br>
              <a:rPr kumimoji="0" lang="es-MX" altLang="es-MX" sz="1200" b="0" i="0" u="none" strike="noStrike" cap="none" normalizeH="0" baseline="0" dirty="0" smtClean="0">
                <a:ln>
                  <a:noFill/>
                </a:ln>
                <a:solidFill>
                  <a:srgbClr val="6A8759"/>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per1 = Persona(</a:t>
            </a:r>
            <a:r>
              <a:rPr kumimoji="0" lang="es-MX" altLang="es-MX" sz="1200" b="0" i="0" u="none" strike="noStrike" cap="none" normalizeH="0" baseline="0" dirty="0" smtClean="0">
                <a:ln>
                  <a:noFill/>
                </a:ln>
                <a:solidFill>
                  <a:srgbClr val="6A8759"/>
                </a:solidFill>
                <a:effectLst/>
                <a:latin typeface="JetBrains Mono"/>
              </a:rPr>
              <a:t>'Juan'</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'Condori'</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897BB"/>
                </a:solidFill>
                <a:effectLst/>
                <a:latin typeface="JetBrains Mono"/>
              </a:rPr>
              <a:t>20</a:t>
            </a:r>
            <a:r>
              <a:rPr kumimoji="0" lang="es-MX" altLang="es-MX" sz="1200" b="0" i="0" u="none" strike="noStrike" cap="none" normalizeH="0" baseline="0" dirty="0" smtClean="0">
                <a:ln>
                  <a:noFill/>
                </a:ln>
                <a:solidFill>
                  <a:srgbClr val="A9B7C6"/>
                </a:solidFill>
                <a:effectLst/>
                <a:latin typeface="JetBrains Mono"/>
              </a:rPr>
              <a:t>)</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err="1" smtClean="0">
                <a:ln>
                  <a:noFill/>
                </a:ln>
                <a:solidFill>
                  <a:srgbClr val="8888C6"/>
                </a:solidFill>
                <a:effectLst/>
                <a:latin typeface="JetBrains Mono"/>
              </a:rPr>
              <a:t>print</a:t>
            </a:r>
            <a:r>
              <a:rPr kumimoji="0" lang="es-MX" altLang="es-MX" sz="1200" b="0" i="0" u="none" strike="noStrike" cap="none" normalizeH="0" baseline="0" dirty="0" smtClean="0">
                <a:ln>
                  <a:noFill/>
                </a:ln>
                <a:solidFill>
                  <a:srgbClr val="A9B7C6"/>
                </a:solidFill>
                <a:effectLst/>
                <a:latin typeface="JetBrains Mono"/>
              </a:rPr>
              <a:t>(per1)</a:t>
            </a:r>
            <a:r>
              <a:rPr kumimoji="0" lang="es-MX" altLang="es-MX" sz="900" b="0" i="0" u="none" strike="noStrike" cap="none" normalizeH="0" baseline="0" dirty="0" smtClean="0">
                <a:ln>
                  <a:noFill/>
                </a:ln>
                <a:solidFill>
                  <a:srgbClr val="A9B7C6"/>
                </a:solidFill>
                <a:effectLst/>
                <a:latin typeface="JetBrains Mono"/>
              </a:rPr>
              <a:t/>
            </a:r>
            <a:br>
              <a:rPr kumimoji="0" lang="es-MX" altLang="es-MX" sz="900" b="0" i="0" u="none" strike="noStrike" cap="none" normalizeH="0" baseline="0" dirty="0" smtClean="0">
                <a:ln>
                  <a:noFill/>
                </a:ln>
                <a:solidFill>
                  <a:srgbClr val="A9B7C6"/>
                </a:solidFill>
                <a:effectLst/>
                <a:latin typeface="JetBrains Mono"/>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6" name="CuadroTexto 5"/>
          <p:cNvSpPr txBox="1"/>
          <p:nvPr/>
        </p:nvSpPr>
        <p:spPr>
          <a:xfrm>
            <a:off x="121466" y="3441680"/>
            <a:ext cx="11896363" cy="3416320"/>
          </a:xfrm>
          <a:prstGeom prst="rect">
            <a:avLst/>
          </a:prstGeom>
          <a:noFill/>
        </p:spPr>
        <p:txBody>
          <a:bodyPr wrap="square" rtlCol="0">
            <a:spAutoFit/>
          </a:bodyPr>
          <a:lstStyle/>
          <a:p>
            <a:r>
              <a:rPr lang="es-MX" dirty="0">
                <a:solidFill>
                  <a:schemeClr val="bg1"/>
                </a:solidFill>
              </a:rPr>
              <a:t>9. Defina a que se refiere cuando se habla de herencia y muestre un </a:t>
            </a:r>
          </a:p>
          <a:p>
            <a:r>
              <a:rPr lang="es-MX" dirty="0">
                <a:solidFill>
                  <a:schemeClr val="bg1"/>
                </a:solidFill>
              </a:rPr>
              <a:t>ejemplo(Código en Python). </a:t>
            </a:r>
            <a:endParaRPr lang="es-MX" dirty="0" smtClean="0">
              <a:solidFill>
                <a:schemeClr val="bg1"/>
              </a:solidFill>
            </a:endParaRPr>
          </a:p>
          <a:p>
            <a:endParaRPr lang="es-MX" dirty="0" smtClean="0">
              <a:solidFill>
                <a:schemeClr val="bg1"/>
              </a:solidFill>
            </a:endParaRPr>
          </a:p>
          <a:p>
            <a:r>
              <a:rPr lang="es-MX" dirty="0" smtClean="0">
                <a:solidFill>
                  <a:schemeClr val="bg1"/>
                </a:solidFill>
              </a:rPr>
              <a:t>Cuando </a:t>
            </a:r>
            <a:r>
              <a:rPr lang="es-MX" dirty="0">
                <a:solidFill>
                  <a:schemeClr val="bg1"/>
                </a:solidFill>
              </a:rPr>
              <a:t>hablamos de herencia en programación no nos referimos precisamente a que algún familiar lejano nos ha podido dejar una fortuna, ya nos gustaría. En realidad se trata de uno de los pilares fundamentales de la programación orientada a objetos. Es el mecanismo por el cual una clase permite heredar las características (atributos y métodos) de otra clase</a:t>
            </a:r>
            <a:r>
              <a:rPr lang="es-MX" dirty="0" smtClean="0">
                <a:solidFill>
                  <a:schemeClr val="bg1"/>
                </a:solidFill>
              </a:rPr>
              <a:t>.</a:t>
            </a:r>
          </a:p>
          <a:p>
            <a:endParaRPr lang="es-MX" dirty="0" smtClean="0">
              <a:solidFill>
                <a:schemeClr val="bg1"/>
              </a:solidFill>
            </a:endParaRPr>
          </a:p>
          <a:p>
            <a:r>
              <a:rPr lang="es-MX" dirty="0" smtClean="0">
                <a:solidFill>
                  <a:schemeClr val="bg1"/>
                </a:solidFill>
              </a:rPr>
              <a:t>La </a:t>
            </a:r>
            <a:r>
              <a:rPr lang="es-MX" dirty="0">
                <a:solidFill>
                  <a:schemeClr val="bg1"/>
                </a:solidFill>
              </a:rPr>
              <a:t>herencia permite que se puedan definir nuevas clases basadas de unas ya existentes a fin de reutilizar el código, generando así una jerarquía de clases dentro de una aplicación. Si una clase deriva de otra, esta hereda sus atributos y métodos y puede añadir nuevos atributos, métodos o redefinir los heredados.</a:t>
            </a:r>
          </a:p>
          <a:p>
            <a:endParaRPr lang="es-MX" dirty="0">
              <a:solidFill>
                <a:schemeClr val="bg1"/>
              </a:solidFill>
            </a:endParaRPr>
          </a:p>
        </p:txBody>
      </p:sp>
    </p:spTree>
    <p:extLst>
      <p:ext uri="{BB962C8B-B14F-4D97-AF65-F5344CB8AC3E}">
        <p14:creationId xmlns:p14="http://schemas.microsoft.com/office/powerpoint/2010/main" val="3543058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subTitle" idx="1"/>
          </p:nvPr>
        </p:nvSpPr>
        <p:spPr bwMode="auto">
          <a:xfrm>
            <a:off x="130175" y="11029"/>
            <a:ext cx="11900716" cy="68788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50" b="0" i="0" u="none" strike="noStrike" cap="none" normalizeH="0" baseline="0" dirty="0" err="1" smtClean="0">
                <a:ln>
                  <a:noFill/>
                </a:ln>
                <a:solidFill>
                  <a:srgbClr val="CC7832"/>
                </a:solidFill>
                <a:effectLst/>
                <a:latin typeface="JetBrains Mono"/>
              </a:rPr>
              <a:t>class</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A9B7C6"/>
                </a:solidFill>
                <a:effectLst/>
                <a:latin typeface="JetBrains Mono"/>
              </a:rPr>
              <a:t>Persona:</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__</a:t>
            </a:r>
            <a:r>
              <a:rPr kumimoji="0" lang="es-MX" altLang="es-MX" sz="1050" b="0" i="0" u="none" strike="noStrike" cap="none" normalizeH="0" baseline="0" dirty="0" err="1" smtClean="0">
                <a:ln>
                  <a:noFill/>
                </a:ln>
                <a:solidFill>
                  <a:srgbClr val="A9B7C6"/>
                </a:solidFill>
                <a:effectLst/>
                <a:latin typeface="JetBrains Mono"/>
              </a:rPr>
              <a:t>fullname</a:t>
            </a: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CC7832"/>
                </a:solidFill>
                <a:effectLst/>
                <a:latin typeface="JetBrains Mono"/>
              </a:rPr>
              <a:t>None</a:t>
            </a:r>
            <a:r>
              <a:rPr kumimoji="0" lang="es-MX" altLang="es-MX" sz="1050" b="0" i="0" u="none" strike="noStrike" cap="none" normalizeH="0" baseline="0" dirty="0" smtClean="0">
                <a:ln>
                  <a:noFill/>
                </a:ln>
                <a:solidFill>
                  <a:srgbClr val="CC7832"/>
                </a:solidFill>
                <a:effectLst/>
                <a:latin typeface="JetBrains Mono"/>
              </a:rPr>
              <a:t/>
            </a:r>
            <a:br>
              <a:rPr kumimoji="0" lang="es-MX" altLang="es-MX" sz="1050" b="0" i="0" u="none" strike="noStrike" cap="none" normalizeH="0" baseline="0" dirty="0" smtClean="0">
                <a:ln>
                  <a:noFill/>
                </a:ln>
                <a:solidFill>
                  <a:srgbClr val="CC7832"/>
                </a:solidFill>
                <a:effectLst/>
                <a:latin typeface="JetBrains Mono"/>
              </a:rPr>
            </a:b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A9B7C6"/>
                </a:solidFill>
                <a:effectLst/>
                <a:latin typeface="JetBrains Mono"/>
              </a:rPr>
              <a:t>__</a:t>
            </a:r>
            <a:r>
              <a:rPr kumimoji="0" lang="es-MX" altLang="es-MX" sz="1050" b="0" i="0" u="none" strike="noStrike" cap="none" normalizeH="0" baseline="0" dirty="0" err="1" smtClean="0">
                <a:ln>
                  <a:noFill/>
                </a:ln>
                <a:solidFill>
                  <a:srgbClr val="A9B7C6"/>
                </a:solidFill>
                <a:effectLst/>
                <a:latin typeface="JetBrains Mono"/>
              </a:rPr>
              <a:t>lastname</a:t>
            </a: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CC7832"/>
                </a:solidFill>
                <a:effectLst/>
                <a:latin typeface="JetBrains Mono"/>
              </a:rPr>
              <a:t>None</a:t>
            </a:r>
            <a:r>
              <a:rPr kumimoji="0" lang="es-MX" altLang="es-MX" sz="1050" b="0" i="0" u="none" strike="noStrike" cap="none" normalizeH="0" baseline="0" dirty="0" smtClean="0">
                <a:ln>
                  <a:noFill/>
                </a:ln>
                <a:solidFill>
                  <a:srgbClr val="CC7832"/>
                </a:solidFill>
                <a:effectLst/>
                <a:latin typeface="JetBrains Mono"/>
              </a:rPr>
              <a:t/>
            </a:r>
            <a:br>
              <a:rPr kumimoji="0" lang="es-MX" altLang="es-MX" sz="1050" b="0" i="0" u="none" strike="noStrike" cap="none" normalizeH="0" baseline="0" dirty="0" smtClean="0">
                <a:ln>
                  <a:noFill/>
                </a:ln>
                <a:solidFill>
                  <a:srgbClr val="CC7832"/>
                </a:solidFill>
                <a:effectLst/>
                <a:latin typeface="JetBrains Mono"/>
              </a:rPr>
            </a:b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A9B7C6"/>
                </a:solidFill>
                <a:effectLst/>
                <a:latin typeface="JetBrains Mono"/>
              </a:rPr>
              <a:t>__</a:t>
            </a:r>
            <a:r>
              <a:rPr kumimoji="0" lang="es-MX" altLang="es-MX" sz="1050" b="0" i="0" u="none" strike="noStrike" cap="none" normalizeH="0" baseline="0" dirty="0" err="1" smtClean="0">
                <a:ln>
                  <a:noFill/>
                </a:ln>
                <a:solidFill>
                  <a:srgbClr val="A9B7C6"/>
                </a:solidFill>
                <a:effectLst/>
                <a:latin typeface="JetBrains Mono"/>
              </a:rPr>
              <a:t>age</a:t>
            </a: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CC7832"/>
                </a:solidFill>
                <a:effectLst/>
                <a:latin typeface="JetBrains Mono"/>
              </a:rPr>
              <a:t>None</a:t>
            </a:r>
            <a:r>
              <a:rPr kumimoji="0" lang="es-MX" altLang="es-MX" sz="1050" b="0" i="0" u="none" strike="noStrike" cap="none" normalizeH="0" baseline="0" dirty="0" smtClean="0">
                <a:ln>
                  <a:noFill/>
                </a:ln>
                <a:solidFill>
                  <a:srgbClr val="CC7832"/>
                </a:solidFill>
                <a:effectLst/>
                <a:latin typeface="JetBrains Mono"/>
              </a:rPr>
              <a:t/>
            </a:r>
            <a:br>
              <a:rPr kumimoji="0" lang="es-MX" altLang="es-MX" sz="1050" b="0" i="0" u="none" strike="noStrike" cap="none" normalizeH="0" baseline="0" dirty="0" smtClean="0">
                <a:ln>
                  <a:noFill/>
                </a:ln>
                <a:solidFill>
                  <a:srgbClr val="CC7832"/>
                </a:solidFill>
                <a:effectLst/>
                <a:latin typeface="JetBrains Mono"/>
              </a:rPr>
            </a:br>
            <a:r>
              <a:rPr kumimoji="0" lang="es-MX" altLang="es-MX" sz="1050" b="0" i="0" u="none" strike="noStrike" cap="none" normalizeH="0" baseline="0" dirty="0" smtClean="0">
                <a:ln>
                  <a:noFill/>
                </a:ln>
                <a:solidFill>
                  <a:srgbClr val="CC7832"/>
                </a:solidFill>
                <a:effectLst/>
                <a:latin typeface="JetBrains Mono"/>
              </a:rPr>
              <a:t/>
            </a:r>
            <a:br>
              <a:rPr kumimoji="0" lang="es-MX" altLang="es-MX" sz="1050" b="0" i="0" u="none" strike="noStrike" cap="none" normalizeH="0" baseline="0" dirty="0" smtClean="0">
                <a:ln>
                  <a:noFill/>
                </a:ln>
                <a:solidFill>
                  <a:srgbClr val="CC7832"/>
                </a:solidFill>
                <a:effectLst/>
                <a:latin typeface="JetBrains Mono"/>
              </a:rPr>
            </a:b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CC7832"/>
                </a:solidFill>
                <a:effectLst/>
                <a:latin typeface="JetBrains Mono"/>
              </a:rPr>
              <a:t>def</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B200B2"/>
                </a:solidFill>
                <a:effectLst/>
                <a:latin typeface="JetBrains Mono"/>
              </a:rPr>
              <a:t>__</a:t>
            </a:r>
            <a:r>
              <a:rPr kumimoji="0" lang="es-MX" altLang="es-MX" sz="1050" b="0" i="0" u="none" strike="noStrike" cap="none" normalizeH="0" baseline="0" dirty="0" err="1" smtClean="0">
                <a:ln>
                  <a:noFill/>
                </a:ln>
                <a:solidFill>
                  <a:srgbClr val="B200B2"/>
                </a:solidFill>
                <a:effectLst/>
                <a:latin typeface="JetBrains Mono"/>
              </a:rPr>
              <a:t>init</a:t>
            </a:r>
            <a:r>
              <a:rPr kumimoji="0" lang="es-MX" altLang="es-MX" sz="1050" b="0" i="0" u="none" strike="noStrike" cap="none" normalizeH="0" baseline="0" dirty="0" smtClean="0">
                <a:ln>
                  <a:noFill/>
                </a:ln>
                <a:solidFill>
                  <a:srgbClr val="B200B2"/>
                </a:solidFill>
                <a:effectLst/>
                <a:latin typeface="JetBrains Mono"/>
              </a:rPr>
              <a:t>__</a:t>
            </a:r>
            <a:r>
              <a:rPr kumimoji="0" lang="es-MX" altLang="es-MX" sz="1050" b="0" i="0" u="none" strike="noStrike" cap="none" normalizeH="0" baseline="0" dirty="0" smtClean="0">
                <a:ln>
                  <a:noFill/>
                </a:ln>
                <a:solidFill>
                  <a:srgbClr val="A9B7C6"/>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A9B7C6"/>
                </a:solidFill>
                <a:effectLst/>
                <a:latin typeface="JetBrains Mono"/>
              </a:rPr>
              <a:t>fullname</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A9B7C6"/>
                </a:solidFill>
                <a:effectLst/>
                <a:latin typeface="JetBrains Mono"/>
              </a:rPr>
              <a:t>lastname</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A9B7C6"/>
                </a:solidFill>
                <a:effectLst/>
                <a:latin typeface="JetBrains Mono"/>
              </a:rPr>
              <a:t>age</a:t>
            </a:r>
            <a:r>
              <a:rPr kumimoji="0" lang="es-MX" altLang="es-MX" sz="1050" b="0" i="0" u="none" strike="noStrike" cap="none" normalizeH="0" baseline="0" dirty="0" smtClean="0">
                <a:ln>
                  <a:noFill/>
                </a:ln>
                <a:solidFill>
                  <a:srgbClr val="A9B7C6"/>
                </a:solidFill>
                <a:effectLst/>
                <a:latin typeface="JetBrains Mono"/>
              </a:rPr>
              <a:t>):</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.__</a:t>
            </a:r>
            <a:r>
              <a:rPr kumimoji="0" lang="es-MX" altLang="es-MX" sz="1050" b="0" i="0" u="none" strike="noStrike" cap="none" normalizeH="0" baseline="0" dirty="0" err="1" smtClean="0">
                <a:ln>
                  <a:noFill/>
                </a:ln>
                <a:solidFill>
                  <a:srgbClr val="A9B7C6"/>
                </a:solidFill>
                <a:effectLst/>
                <a:latin typeface="JetBrains Mono"/>
              </a:rPr>
              <a:t>fullname</a:t>
            </a:r>
            <a:r>
              <a:rPr kumimoji="0" lang="es-MX" altLang="es-MX" sz="1050" b="0" i="0" u="none" strike="noStrike" cap="none" normalizeH="0" baseline="0" dirty="0" smtClean="0">
                <a:ln>
                  <a:noFill/>
                </a:ln>
                <a:solidFill>
                  <a:srgbClr val="A9B7C6"/>
                </a:solidFill>
                <a:effectLst/>
                <a:latin typeface="JetBrains Mono"/>
              </a:rPr>
              <a:t> = </a:t>
            </a:r>
            <a:r>
              <a:rPr kumimoji="0" lang="es-MX" altLang="es-MX" sz="1050" b="0" i="0" u="none" strike="noStrike" cap="none" normalizeH="0" baseline="0" dirty="0" err="1" smtClean="0">
                <a:ln>
                  <a:noFill/>
                </a:ln>
                <a:solidFill>
                  <a:srgbClr val="A9B7C6"/>
                </a:solidFill>
                <a:effectLst/>
                <a:latin typeface="JetBrains Mono"/>
              </a:rPr>
              <a:t>fullname</a:t>
            </a:r>
            <a:r>
              <a:rPr kumimoji="0" lang="es-MX" altLang="es-MX" sz="1050" b="0" i="0" u="none" strike="noStrike" cap="none" normalizeH="0" baseline="0" dirty="0" smtClean="0">
                <a:ln>
                  <a:noFill/>
                </a:ln>
                <a:solidFill>
                  <a:srgbClr val="A9B7C6"/>
                </a:solidFill>
                <a:effectLst/>
                <a:latin typeface="JetBrains Mono"/>
              </a:rPr>
              <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.__</a:t>
            </a:r>
            <a:r>
              <a:rPr kumimoji="0" lang="es-MX" altLang="es-MX" sz="1050" b="0" i="0" u="none" strike="noStrike" cap="none" normalizeH="0" baseline="0" dirty="0" err="1" smtClean="0">
                <a:ln>
                  <a:noFill/>
                </a:ln>
                <a:solidFill>
                  <a:srgbClr val="A9B7C6"/>
                </a:solidFill>
                <a:effectLst/>
                <a:latin typeface="JetBrains Mono"/>
              </a:rPr>
              <a:t>lastname</a:t>
            </a:r>
            <a:r>
              <a:rPr kumimoji="0" lang="es-MX" altLang="es-MX" sz="1050" b="0" i="0" u="none" strike="noStrike" cap="none" normalizeH="0" baseline="0" dirty="0" smtClean="0">
                <a:ln>
                  <a:noFill/>
                </a:ln>
                <a:solidFill>
                  <a:srgbClr val="A9B7C6"/>
                </a:solidFill>
                <a:effectLst/>
                <a:latin typeface="JetBrains Mono"/>
              </a:rPr>
              <a:t> = </a:t>
            </a:r>
            <a:r>
              <a:rPr kumimoji="0" lang="es-MX" altLang="es-MX" sz="1050" b="0" i="0" u="none" strike="noStrike" cap="none" normalizeH="0" baseline="0" dirty="0" err="1" smtClean="0">
                <a:ln>
                  <a:noFill/>
                </a:ln>
                <a:solidFill>
                  <a:srgbClr val="A9B7C6"/>
                </a:solidFill>
                <a:effectLst/>
                <a:latin typeface="JetBrains Mono"/>
              </a:rPr>
              <a:t>lastname</a:t>
            </a:r>
            <a:r>
              <a:rPr kumimoji="0" lang="es-MX" altLang="es-MX" sz="1050" b="0" i="0" u="none" strike="noStrike" cap="none" normalizeH="0" baseline="0" dirty="0" smtClean="0">
                <a:ln>
                  <a:noFill/>
                </a:ln>
                <a:solidFill>
                  <a:srgbClr val="A9B7C6"/>
                </a:solidFill>
                <a:effectLst/>
                <a:latin typeface="JetBrains Mono"/>
              </a:rPr>
              <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.__</a:t>
            </a:r>
            <a:r>
              <a:rPr kumimoji="0" lang="es-MX" altLang="es-MX" sz="1050" b="0" i="0" u="none" strike="noStrike" cap="none" normalizeH="0" baseline="0" dirty="0" err="1" smtClean="0">
                <a:ln>
                  <a:noFill/>
                </a:ln>
                <a:solidFill>
                  <a:srgbClr val="A9B7C6"/>
                </a:solidFill>
                <a:effectLst/>
                <a:latin typeface="JetBrains Mono"/>
              </a:rPr>
              <a:t>age</a:t>
            </a:r>
            <a:r>
              <a:rPr kumimoji="0" lang="es-MX" altLang="es-MX" sz="1050" b="0" i="0" u="none" strike="noStrike" cap="none" normalizeH="0" baseline="0" dirty="0" smtClean="0">
                <a:ln>
                  <a:noFill/>
                </a:ln>
                <a:solidFill>
                  <a:srgbClr val="A9B7C6"/>
                </a:solidFill>
                <a:effectLst/>
                <a:latin typeface="JetBrains Mono"/>
              </a:rPr>
              <a:t> = </a:t>
            </a:r>
            <a:r>
              <a:rPr kumimoji="0" lang="es-MX" altLang="es-MX" sz="1050" b="0" i="0" u="none" strike="noStrike" cap="none" normalizeH="0" baseline="0" dirty="0" err="1" smtClean="0">
                <a:ln>
                  <a:noFill/>
                </a:ln>
                <a:solidFill>
                  <a:srgbClr val="A9B7C6"/>
                </a:solidFill>
                <a:effectLst/>
                <a:latin typeface="JetBrains Mono"/>
              </a:rPr>
              <a:t>age</a:t>
            </a:r>
            <a:r>
              <a:rPr kumimoji="0" lang="es-MX" altLang="es-MX" sz="1050" b="0" i="0" u="none" strike="noStrike" cap="none" normalizeH="0" baseline="0" dirty="0" smtClean="0">
                <a:ln>
                  <a:noFill/>
                </a:ln>
                <a:solidFill>
                  <a:srgbClr val="A9B7C6"/>
                </a:solidFill>
                <a:effectLst/>
                <a:latin typeface="JetBrains Mono"/>
              </a:rPr>
              <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CC7832"/>
                </a:solidFill>
                <a:effectLst/>
                <a:latin typeface="JetBrains Mono"/>
              </a:rPr>
              <a:t>def</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B200B2"/>
                </a:solidFill>
                <a:effectLst/>
                <a:latin typeface="JetBrains Mono"/>
              </a:rPr>
              <a:t>__</a:t>
            </a:r>
            <a:r>
              <a:rPr kumimoji="0" lang="es-MX" altLang="es-MX" sz="1050" b="0" i="0" u="none" strike="noStrike" cap="none" normalizeH="0" baseline="0" dirty="0" err="1" smtClean="0">
                <a:ln>
                  <a:noFill/>
                </a:ln>
                <a:solidFill>
                  <a:srgbClr val="B200B2"/>
                </a:solidFill>
                <a:effectLst/>
                <a:latin typeface="JetBrains Mono"/>
              </a:rPr>
              <a:t>str</a:t>
            </a:r>
            <a:r>
              <a:rPr kumimoji="0" lang="es-MX" altLang="es-MX" sz="1050" b="0" i="0" u="none" strike="noStrike" cap="none" normalizeH="0" baseline="0" dirty="0" smtClean="0">
                <a:ln>
                  <a:noFill/>
                </a:ln>
                <a:solidFill>
                  <a:srgbClr val="B200B2"/>
                </a:solidFill>
                <a:effectLst/>
                <a:latin typeface="JetBrains Mono"/>
              </a:rPr>
              <a:t>__</a:t>
            </a:r>
            <a:r>
              <a:rPr kumimoji="0" lang="es-MX" altLang="es-MX" sz="1050" b="0" i="0" u="none" strike="noStrike" cap="none" normalizeH="0" baseline="0" dirty="0" smtClean="0">
                <a:ln>
                  <a:noFill/>
                </a:ln>
                <a:solidFill>
                  <a:srgbClr val="A9B7C6"/>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CC7832"/>
                </a:solidFill>
                <a:effectLst/>
                <a:latin typeface="JetBrains Mono"/>
              </a:rPr>
              <a:t>return</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6A8759"/>
                </a:solidFill>
                <a:effectLst/>
                <a:latin typeface="JetBrains Mono"/>
              </a:rPr>
              <a:t>f'fullname</a:t>
            </a:r>
            <a:r>
              <a:rPr kumimoji="0" lang="es-MX" altLang="es-MX" sz="1050" b="0" i="0" u="none" strike="noStrike" cap="none" normalizeH="0" baseline="0" dirty="0" smtClean="0">
                <a:ln>
                  <a:noFill/>
                </a:ln>
                <a:solidFill>
                  <a:srgbClr val="6A8759"/>
                </a:solidFill>
                <a:effectLst/>
                <a:latin typeface="JetBrains Mono"/>
              </a:rPr>
              <a:t>:</a:t>
            </a:r>
            <a:r>
              <a:rPr kumimoji="0" lang="es-MX" altLang="es-MX" sz="1050" b="0" i="0" u="none" strike="noStrike" cap="none" normalizeH="0" baseline="0" dirty="0" smtClean="0">
                <a:ln>
                  <a:noFill/>
                </a:ln>
                <a:solidFill>
                  <a:srgbClr val="CC7832"/>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.__</a:t>
            </a:r>
            <a:r>
              <a:rPr kumimoji="0" lang="es-MX" altLang="es-MX" sz="1050" b="0" i="0" u="none" strike="noStrike" cap="none" normalizeH="0" baseline="0" dirty="0" err="1" smtClean="0">
                <a:ln>
                  <a:noFill/>
                </a:ln>
                <a:solidFill>
                  <a:srgbClr val="A9B7C6"/>
                </a:solidFill>
                <a:effectLst/>
                <a:latin typeface="JetBrains Mono"/>
              </a:rPr>
              <a:t>fullname</a:t>
            </a:r>
            <a:r>
              <a:rPr kumimoji="0" lang="es-MX" altLang="es-MX" sz="1050" b="0" i="0" u="none" strike="noStrike" cap="none" normalizeH="0" baseline="0" dirty="0" smtClean="0">
                <a:ln>
                  <a:noFill/>
                </a:ln>
                <a:solidFill>
                  <a:srgbClr val="CC7832"/>
                </a:solidFill>
                <a:effectLst/>
                <a:latin typeface="JetBrains Mono"/>
              </a:rPr>
              <a:t>}</a:t>
            </a:r>
            <a:r>
              <a:rPr kumimoji="0" lang="es-MX" altLang="es-MX" sz="1050" b="0" i="0" u="none" strike="noStrike" cap="none" normalizeH="0" baseline="0" dirty="0" smtClean="0">
                <a:ln>
                  <a:noFill/>
                </a:ln>
                <a:solidFill>
                  <a:srgbClr val="6A8759"/>
                </a:solidFill>
                <a:effectLst/>
                <a:latin typeface="JetBrains Mono"/>
              </a:rPr>
              <a:t>, </a:t>
            </a:r>
            <a:r>
              <a:rPr kumimoji="0" lang="es-MX" altLang="es-MX" sz="1050" b="0" i="0" u="none" strike="noStrike" cap="none" normalizeH="0" baseline="0" dirty="0" smtClean="0">
                <a:ln>
                  <a:noFill/>
                </a:ln>
                <a:solidFill>
                  <a:srgbClr val="CC7832"/>
                </a:solidFill>
                <a:effectLst/>
                <a:latin typeface="JetBrains Mono"/>
              </a:rPr>
              <a:t>\</a:t>
            </a:r>
            <a:r>
              <a:rPr kumimoji="0" lang="es-MX" altLang="es-MX" sz="1050" b="0" i="0" u="none" strike="noStrike" cap="none" normalizeH="0" baseline="0" dirty="0" err="1" smtClean="0">
                <a:ln>
                  <a:noFill/>
                </a:ln>
                <a:solidFill>
                  <a:srgbClr val="CC7832"/>
                </a:solidFill>
                <a:effectLst/>
                <a:latin typeface="JetBrains Mono"/>
              </a:rPr>
              <a:t>n</a:t>
            </a:r>
            <a:r>
              <a:rPr kumimoji="0" lang="es-MX" altLang="es-MX" sz="1050" b="0" i="0" u="none" strike="noStrike" cap="none" normalizeH="0" baseline="0" dirty="0" err="1" smtClean="0">
                <a:ln>
                  <a:noFill/>
                </a:ln>
                <a:solidFill>
                  <a:srgbClr val="6A8759"/>
                </a:solidFill>
                <a:effectLst/>
                <a:latin typeface="JetBrains Mono"/>
              </a:rPr>
              <a:t>lastname</a:t>
            </a:r>
            <a:r>
              <a:rPr kumimoji="0" lang="es-MX" altLang="es-MX" sz="1050" b="0" i="0" u="none" strike="noStrike" cap="none" normalizeH="0" baseline="0" dirty="0" smtClean="0">
                <a:ln>
                  <a:noFill/>
                </a:ln>
                <a:solidFill>
                  <a:srgbClr val="6A8759"/>
                </a:solidFill>
                <a:effectLst/>
                <a:latin typeface="JetBrains Mono"/>
              </a:rPr>
              <a:t>:</a:t>
            </a:r>
            <a:r>
              <a:rPr kumimoji="0" lang="es-MX" altLang="es-MX" sz="1050" b="0" i="0" u="none" strike="noStrike" cap="none" normalizeH="0" baseline="0" dirty="0" smtClean="0">
                <a:ln>
                  <a:noFill/>
                </a:ln>
                <a:solidFill>
                  <a:srgbClr val="CC7832"/>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.__</a:t>
            </a:r>
            <a:r>
              <a:rPr kumimoji="0" lang="es-MX" altLang="es-MX" sz="1050" b="0" i="0" u="none" strike="noStrike" cap="none" normalizeH="0" baseline="0" dirty="0" err="1" smtClean="0">
                <a:ln>
                  <a:noFill/>
                </a:ln>
                <a:solidFill>
                  <a:srgbClr val="A9B7C6"/>
                </a:solidFill>
                <a:effectLst/>
                <a:latin typeface="JetBrains Mono"/>
              </a:rPr>
              <a:t>lastname</a:t>
            </a:r>
            <a:r>
              <a:rPr kumimoji="0" lang="es-MX" altLang="es-MX" sz="1050" b="0" i="0" u="none" strike="noStrike" cap="none" normalizeH="0" baseline="0" dirty="0" smtClean="0">
                <a:ln>
                  <a:noFill/>
                </a:ln>
                <a:solidFill>
                  <a:srgbClr val="CC7832"/>
                </a:solidFill>
                <a:effectLst/>
                <a:latin typeface="JetBrains Mono"/>
              </a:rPr>
              <a:t>}</a:t>
            </a:r>
            <a:r>
              <a:rPr kumimoji="0" lang="es-MX" altLang="es-MX" sz="1050" b="0" i="0" u="none" strike="noStrike" cap="none" normalizeH="0" baseline="0" dirty="0" smtClean="0">
                <a:ln>
                  <a:noFill/>
                </a:ln>
                <a:solidFill>
                  <a:srgbClr val="6A8759"/>
                </a:solidFill>
                <a:effectLst/>
                <a:latin typeface="JetBrains Mono"/>
              </a:rPr>
              <a:t>, </a:t>
            </a:r>
            <a:r>
              <a:rPr kumimoji="0" lang="es-MX" altLang="es-MX" sz="1050" b="0" i="0" u="none" strike="noStrike" cap="none" normalizeH="0" baseline="0" dirty="0" smtClean="0">
                <a:ln>
                  <a:noFill/>
                </a:ln>
                <a:solidFill>
                  <a:srgbClr val="CC7832"/>
                </a:solidFill>
                <a:effectLst/>
                <a:latin typeface="JetBrains Mono"/>
              </a:rPr>
              <a:t>\</a:t>
            </a:r>
            <a:r>
              <a:rPr kumimoji="0" lang="es-MX" altLang="es-MX" sz="1050" b="0" i="0" u="none" strike="noStrike" cap="none" normalizeH="0" baseline="0" dirty="0" err="1" smtClean="0">
                <a:ln>
                  <a:noFill/>
                </a:ln>
                <a:solidFill>
                  <a:srgbClr val="CC7832"/>
                </a:solidFill>
                <a:effectLst/>
                <a:latin typeface="JetBrains Mono"/>
              </a:rPr>
              <a:t>n</a:t>
            </a:r>
            <a:r>
              <a:rPr kumimoji="0" lang="es-MX" altLang="es-MX" sz="1050" b="0" i="0" u="none" strike="noStrike" cap="none" normalizeH="0" baseline="0" dirty="0" err="1" smtClean="0">
                <a:ln>
                  <a:noFill/>
                </a:ln>
                <a:solidFill>
                  <a:srgbClr val="6A8759"/>
                </a:solidFill>
                <a:effectLst/>
                <a:latin typeface="JetBrains Mono"/>
              </a:rPr>
              <a:t>age</a:t>
            </a:r>
            <a:r>
              <a:rPr kumimoji="0" lang="es-MX" altLang="es-MX" sz="1050" b="0" i="0" u="none" strike="noStrike" cap="none" normalizeH="0" baseline="0" dirty="0" smtClean="0">
                <a:ln>
                  <a:noFill/>
                </a:ln>
                <a:solidFill>
                  <a:srgbClr val="6A8759"/>
                </a:solidFill>
                <a:effectLst/>
                <a:latin typeface="JetBrains Mono"/>
              </a:rPr>
              <a:t>:</a:t>
            </a:r>
            <a:r>
              <a:rPr kumimoji="0" lang="es-MX" altLang="es-MX" sz="1050" b="0" i="0" u="none" strike="noStrike" cap="none" normalizeH="0" baseline="0" dirty="0" smtClean="0">
                <a:ln>
                  <a:noFill/>
                </a:ln>
                <a:solidFill>
                  <a:srgbClr val="CC7832"/>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.__</a:t>
            </a:r>
            <a:r>
              <a:rPr kumimoji="0" lang="es-MX" altLang="es-MX" sz="1050" b="0" i="0" u="none" strike="noStrike" cap="none" normalizeH="0" baseline="0" dirty="0" err="1" smtClean="0">
                <a:ln>
                  <a:noFill/>
                </a:ln>
                <a:solidFill>
                  <a:srgbClr val="A9B7C6"/>
                </a:solidFill>
                <a:effectLst/>
                <a:latin typeface="JetBrains Mono"/>
              </a:rPr>
              <a:t>age</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6A8759"/>
                </a:solidFill>
                <a:effectLst/>
                <a:latin typeface="JetBrains Mono"/>
              </a:rPr>
              <a:t>'</a:t>
            </a:r>
            <a:br>
              <a:rPr kumimoji="0" lang="es-MX" altLang="es-MX" sz="1050" b="0" i="0" u="none" strike="noStrike" cap="none" normalizeH="0" baseline="0" dirty="0" smtClean="0">
                <a:ln>
                  <a:noFill/>
                </a:ln>
                <a:solidFill>
                  <a:srgbClr val="6A8759"/>
                </a:solidFill>
                <a:effectLst/>
                <a:latin typeface="JetBrains Mono"/>
              </a:rPr>
            </a:br>
            <a:r>
              <a:rPr kumimoji="0" lang="es-MX" altLang="es-MX" sz="1050" b="0" i="0" u="none" strike="noStrike" cap="none" normalizeH="0" baseline="0" dirty="0" smtClean="0">
                <a:ln>
                  <a:noFill/>
                </a:ln>
                <a:solidFill>
                  <a:srgbClr val="6A8759"/>
                </a:solidFill>
                <a:effectLst/>
                <a:latin typeface="JetBrains Mono"/>
              </a:rPr>
              <a:t/>
            </a:r>
            <a:br>
              <a:rPr kumimoji="0" lang="es-MX" altLang="es-MX" sz="1050" b="0" i="0" u="none" strike="noStrike" cap="none" normalizeH="0" baseline="0" dirty="0" smtClean="0">
                <a:ln>
                  <a:noFill/>
                </a:ln>
                <a:solidFill>
                  <a:srgbClr val="6A8759"/>
                </a:solidFill>
                <a:effectLst/>
                <a:latin typeface="JetBrains Mono"/>
              </a:rPr>
            </a:br>
            <a:r>
              <a:rPr kumimoji="0" lang="es-MX" altLang="es-MX" sz="1050" b="0" i="0" u="none" strike="noStrike" cap="none" normalizeH="0" baseline="0" dirty="0" smtClean="0">
                <a:ln>
                  <a:noFill/>
                </a:ln>
                <a:solidFill>
                  <a:srgbClr val="6A8759"/>
                </a:solidFill>
                <a:effectLst/>
                <a:latin typeface="JetBrains Mono"/>
              </a:rPr>
              <a:t>    </a:t>
            </a:r>
            <a:r>
              <a:rPr kumimoji="0" lang="es-MX" altLang="es-MX" sz="1050" b="0" i="0" u="none" strike="noStrike" cap="none" normalizeH="0" baseline="0" dirty="0" err="1" smtClean="0">
                <a:ln>
                  <a:noFill/>
                </a:ln>
                <a:solidFill>
                  <a:srgbClr val="CC7832"/>
                </a:solidFill>
                <a:effectLst/>
                <a:latin typeface="JetBrains Mono"/>
              </a:rPr>
              <a:t>def</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FFC66D"/>
                </a:solidFill>
                <a:effectLst/>
                <a:latin typeface="JetBrains Mono"/>
              </a:rPr>
              <a:t>set_edad</a:t>
            </a:r>
            <a:r>
              <a:rPr kumimoji="0" lang="es-MX" altLang="es-MX" sz="1050" b="0" i="0" u="none" strike="noStrike" cap="none" normalizeH="0" baseline="0" dirty="0" smtClean="0">
                <a:ln>
                  <a:noFill/>
                </a:ln>
                <a:solidFill>
                  <a:srgbClr val="A9B7C6"/>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A9B7C6"/>
                </a:solidFill>
                <a:effectLst/>
                <a:latin typeface="JetBrains Mono"/>
              </a:rPr>
              <a:t>nueva_edad</a:t>
            </a:r>
            <a:r>
              <a:rPr kumimoji="0" lang="es-MX" altLang="es-MX" sz="1050" b="0" i="0" u="none" strike="noStrike" cap="none" normalizeH="0" baseline="0" dirty="0" smtClean="0">
                <a:ln>
                  <a:noFill/>
                </a:ln>
                <a:solidFill>
                  <a:srgbClr val="A9B7C6"/>
                </a:solidFill>
                <a:effectLst/>
                <a:latin typeface="JetBrains Mono"/>
              </a:rPr>
              <a:t>):</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.__</a:t>
            </a:r>
            <a:r>
              <a:rPr kumimoji="0" lang="es-MX" altLang="es-MX" sz="1050" b="0" i="0" u="none" strike="noStrike" cap="none" normalizeH="0" baseline="0" dirty="0" err="1" smtClean="0">
                <a:ln>
                  <a:noFill/>
                </a:ln>
                <a:solidFill>
                  <a:srgbClr val="A9B7C6"/>
                </a:solidFill>
                <a:effectLst/>
                <a:latin typeface="JetBrains Mono"/>
              </a:rPr>
              <a:t>age</a:t>
            </a:r>
            <a:r>
              <a:rPr kumimoji="0" lang="es-MX" altLang="es-MX" sz="1050" b="0" i="0" u="none" strike="noStrike" cap="none" normalizeH="0" baseline="0" dirty="0" smtClean="0">
                <a:ln>
                  <a:noFill/>
                </a:ln>
                <a:solidFill>
                  <a:srgbClr val="A9B7C6"/>
                </a:solidFill>
                <a:effectLst/>
                <a:latin typeface="JetBrains Mono"/>
              </a:rPr>
              <a:t> = </a:t>
            </a:r>
            <a:r>
              <a:rPr kumimoji="0" lang="es-MX" altLang="es-MX" sz="1050" b="0" i="0" u="none" strike="noStrike" cap="none" normalizeH="0" baseline="0" dirty="0" err="1" smtClean="0">
                <a:ln>
                  <a:noFill/>
                </a:ln>
                <a:solidFill>
                  <a:srgbClr val="A9B7C6"/>
                </a:solidFill>
                <a:effectLst/>
                <a:latin typeface="JetBrains Mono"/>
              </a:rPr>
              <a:t>nueva_edad</a:t>
            </a:r>
            <a:r>
              <a:rPr kumimoji="0" lang="es-MX" altLang="es-MX" sz="1050" b="0" i="0" u="none" strike="noStrike" cap="none" normalizeH="0" baseline="0" dirty="0" smtClean="0">
                <a:ln>
                  <a:noFill/>
                </a:ln>
                <a:solidFill>
                  <a:srgbClr val="A9B7C6"/>
                </a:solidFill>
                <a:effectLst/>
                <a:latin typeface="JetBrains Mono"/>
              </a:rPr>
              <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per1 = Persona(</a:t>
            </a:r>
            <a:r>
              <a:rPr kumimoji="0" lang="es-MX" altLang="es-MX" sz="1050" b="0" i="0" u="none" strike="noStrike" cap="none" normalizeH="0" baseline="0" dirty="0" smtClean="0">
                <a:ln>
                  <a:noFill/>
                </a:ln>
                <a:solidFill>
                  <a:srgbClr val="6A8759"/>
                </a:solidFill>
                <a:effectLst/>
                <a:latin typeface="JetBrains Mono"/>
              </a:rPr>
              <a:t>'Juan'</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6A8759"/>
                </a:solidFill>
                <a:effectLst/>
                <a:latin typeface="JetBrains Mono"/>
              </a:rPr>
              <a:t>'Condori'</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6897BB"/>
                </a:solidFill>
                <a:effectLst/>
                <a:latin typeface="JetBrains Mono"/>
              </a:rPr>
              <a:t>20</a:t>
            </a:r>
            <a:r>
              <a:rPr kumimoji="0" lang="es-MX" altLang="es-MX" sz="1050" b="0" i="0" u="none" strike="noStrike" cap="none" normalizeH="0" baseline="0" dirty="0" smtClean="0">
                <a:ln>
                  <a:noFill/>
                </a:ln>
                <a:solidFill>
                  <a:srgbClr val="A9B7C6"/>
                </a:solidFill>
                <a:effectLst/>
                <a:latin typeface="JetBrains Mono"/>
              </a:rPr>
              <a:t>)</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err="1" smtClean="0">
                <a:ln>
                  <a:noFill/>
                </a:ln>
                <a:solidFill>
                  <a:srgbClr val="8888C6"/>
                </a:solidFill>
                <a:effectLst/>
                <a:latin typeface="JetBrains Mono"/>
              </a:rPr>
              <a:t>print</a:t>
            </a:r>
            <a:r>
              <a:rPr kumimoji="0" lang="es-MX" altLang="es-MX" sz="1050" b="0" i="0" u="none" strike="noStrike" cap="none" normalizeH="0" baseline="0" dirty="0" smtClean="0">
                <a:ln>
                  <a:noFill/>
                </a:ln>
                <a:solidFill>
                  <a:srgbClr val="A9B7C6"/>
                </a:solidFill>
                <a:effectLst/>
                <a:latin typeface="JetBrains Mono"/>
              </a:rPr>
              <a:t>(per1)</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err="1" smtClean="0">
                <a:ln>
                  <a:noFill/>
                </a:ln>
                <a:solidFill>
                  <a:srgbClr val="CC7832"/>
                </a:solidFill>
                <a:effectLst/>
                <a:latin typeface="JetBrains Mono"/>
              </a:rPr>
              <a:t>class</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A9B7C6"/>
                </a:solidFill>
                <a:effectLst/>
                <a:latin typeface="JetBrains Mono"/>
              </a:rPr>
              <a:t>Estudiante(Persona):</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__curso = </a:t>
            </a:r>
            <a:r>
              <a:rPr kumimoji="0" lang="es-MX" altLang="es-MX" sz="1050" b="0" i="0" u="none" strike="noStrike" cap="none" normalizeH="0" baseline="0" dirty="0" err="1" smtClean="0">
                <a:ln>
                  <a:noFill/>
                </a:ln>
                <a:solidFill>
                  <a:srgbClr val="CC7832"/>
                </a:solidFill>
                <a:effectLst/>
                <a:latin typeface="JetBrains Mono"/>
              </a:rPr>
              <a:t>None</a:t>
            </a:r>
            <a:r>
              <a:rPr kumimoji="0" lang="es-MX" altLang="es-MX" sz="1050" b="0" i="0" u="none" strike="noStrike" cap="none" normalizeH="0" baseline="0" dirty="0" smtClean="0">
                <a:ln>
                  <a:noFill/>
                </a:ln>
                <a:solidFill>
                  <a:srgbClr val="CC7832"/>
                </a:solidFill>
                <a:effectLst/>
                <a:latin typeface="JetBrains Mono"/>
              </a:rPr>
              <a:t/>
            </a:r>
            <a:br>
              <a:rPr kumimoji="0" lang="es-MX" altLang="es-MX" sz="1050" b="0" i="0" u="none" strike="noStrike" cap="none" normalizeH="0" baseline="0" dirty="0" smtClean="0">
                <a:ln>
                  <a:noFill/>
                </a:ln>
                <a:solidFill>
                  <a:srgbClr val="CC7832"/>
                </a:solidFill>
                <a:effectLst/>
                <a:latin typeface="JetBrains Mono"/>
              </a:rPr>
            </a:b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A9B7C6"/>
                </a:solidFill>
                <a:effectLst/>
                <a:latin typeface="JetBrains Mono"/>
              </a:rPr>
              <a:t>__email = </a:t>
            </a:r>
            <a:r>
              <a:rPr kumimoji="0" lang="es-MX" altLang="es-MX" sz="1050" b="0" i="0" u="none" strike="noStrike" cap="none" normalizeH="0" baseline="0" dirty="0" err="1" smtClean="0">
                <a:ln>
                  <a:noFill/>
                </a:ln>
                <a:solidFill>
                  <a:srgbClr val="CC7832"/>
                </a:solidFill>
                <a:effectLst/>
                <a:latin typeface="JetBrains Mono"/>
              </a:rPr>
              <a:t>None</a:t>
            </a:r>
            <a:r>
              <a:rPr kumimoji="0" lang="es-MX" altLang="es-MX" sz="1050" b="0" i="0" u="none" strike="noStrike" cap="none" normalizeH="0" baseline="0" dirty="0" smtClean="0">
                <a:ln>
                  <a:noFill/>
                </a:ln>
                <a:solidFill>
                  <a:srgbClr val="CC7832"/>
                </a:solidFill>
                <a:effectLst/>
                <a:latin typeface="JetBrains Mono"/>
              </a:rPr>
              <a:t/>
            </a:r>
            <a:br>
              <a:rPr kumimoji="0" lang="es-MX" altLang="es-MX" sz="1050" b="0" i="0" u="none" strike="noStrike" cap="none" normalizeH="0" baseline="0" dirty="0" smtClean="0">
                <a:ln>
                  <a:noFill/>
                </a:ln>
                <a:solidFill>
                  <a:srgbClr val="CC7832"/>
                </a:solidFill>
                <a:effectLst/>
                <a:latin typeface="JetBrains Mono"/>
              </a:rPr>
            </a:br>
            <a:r>
              <a:rPr kumimoji="0" lang="es-MX" altLang="es-MX" sz="1050" b="0" i="0" u="none" strike="noStrike" cap="none" normalizeH="0" baseline="0" dirty="0" smtClean="0">
                <a:ln>
                  <a:noFill/>
                </a:ln>
                <a:solidFill>
                  <a:srgbClr val="CC7832"/>
                </a:solidFill>
                <a:effectLst/>
                <a:latin typeface="JetBrains Mono"/>
              </a:rPr>
              <a:t/>
            </a:r>
            <a:br>
              <a:rPr kumimoji="0" lang="es-MX" altLang="es-MX" sz="1050" b="0" i="0" u="none" strike="noStrike" cap="none" normalizeH="0" baseline="0" dirty="0" smtClean="0">
                <a:ln>
                  <a:noFill/>
                </a:ln>
                <a:solidFill>
                  <a:srgbClr val="CC7832"/>
                </a:solidFill>
                <a:effectLst/>
                <a:latin typeface="JetBrains Mono"/>
              </a:rPr>
            </a:b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CC7832"/>
                </a:solidFill>
                <a:effectLst/>
                <a:latin typeface="JetBrains Mono"/>
              </a:rPr>
              <a:t>def</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B200B2"/>
                </a:solidFill>
                <a:effectLst/>
                <a:latin typeface="JetBrains Mono"/>
              </a:rPr>
              <a:t>__</a:t>
            </a:r>
            <a:r>
              <a:rPr kumimoji="0" lang="es-MX" altLang="es-MX" sz="1050" b="0" i="0" u="none" strike="noStrike" cap="none" normalizeH="0" baseline="0" dirty="0" err="1" smtClean="0">
                <a:ln>
                  <a:noFill/>
                </a:ln>
                <a:solidFill>
                  <a:srgbClr val="B200B2"/>
                </a:solidFill>
                <a:effectLst/>
                <a:latin typeface="JetBrains Mono"/>
              </a:rPr>
              <a:t>init</a:t>
            </a:r>
            <a:r>
              <a:rPr kumimoji="0" lang="es-MX" altLang="es-MX" sz="1050" b="0" i="0" u="none" strike="noStrike" cap="none" normalizeH="0" baseline="0" dirty="0" smtClean="0">
                <a:ln>
                  <a:noFill/>
                </a:ln>
                <a:solidFill>
                  <a:srgbClr val="B200B2"/>
                </a:solidFill>
                <a:effectLst/>
                <a:latin typeface="JetBrains Mono"/>
              </a:rPr>
              <a:t>__</a:t>
            </a:r>
            <a:r>
              <a:rPr kumimoji="0" lang="es-MX" altLang="es-MX" sz="1050" b="0" i="0" u="none" strike="noStrike" cap="none" normalizeH="0" baseline="0" dirty="0" smtClean="0">
                <a:ln>
                  <a:noFill/>
                </a:ln>
                <a:solidFill>
                  <a:srgbClr val="A9B7C6"/>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A9B7C6"/>
                </a:solidFill>
                <a:effectLst/>
                <a:latin typeface="JetBrains Mono"/>
              </a:rPr>
              <a:t>fullname</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A9B7C6"/>
                </a:solidFill>
                <a:effectLst/>
                <a:latin typeface="JetBrains Mono"/>
              </a:rPr>
              <a:t>lastname</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A9B7C6"/>
                </a:solidFill>
                <a:effectLst/>
                <a:latin typeface="JetBrains Mono"/>
              </a:rPr>
              <a:t>age</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A9B7C6"/>
                </a:solidFill>
                <a:effectLst/>
                <a:latin typeface="JetBrains Mono"/>
              </a:rPr>
              <a:t>curso</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A9B7C6"/>
                </a:solidFill>
                <a:effectLst/>
                <a:latin typeface="JetBrains Mono"/>
              </a:rPr>
              <a:t>email):</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Persona.</a:t>
            </a:r>
            <a:r>
              <a:rPr kumimoji="0" lang="es-MX" altLang="es-MX" sz="1050" b="0" i="0" u="none" strike="noStrike" cap="none" normalizeH="0" baseline="0" dirty="0" smtClean="0">
                <a:ln>
                  <a:noFill/>
                </a:ln>
                <a:solidFill>
                  <a:srgbClr val="B200B2"/>
                </a:solidFill>
                <a:effectLst/>
                <a:latin typeface="JetBrains Mono"/>
              </a:rPr>
              <a:t>__</a:t>
            </a:r>
            <a:r>
              <a:rPr kumimoji="0" lang="es-MX" altLang="es-MX" sz="1050" b="0" i="0" u="none" strike="noStrike" cap="none" normalizeH="0" baseline="0" dirty="0" err="1" smtClean="0">
                <a:ln>
                  <a:noFill/>
                </a:ln>
                <a:solidFill>
                  <a:srgbClr val="B200B2"/>
                </a:solidFill>
                <a:effectLst/>
                <a:latin typeface="JetBrains Mono"/>
              </a:rPr>
              <a:t>init</a:t>
            </a:r>
            <a:r>
              <a:rPr kumimoji="0" lang="es-MX" altLang="es-MX" sz="1050" b="0" i="0" u="none" strike="noStrike" cap="none" normalizeH="0" baseline="0" dirty="0" smtClean="0">
                <a:ln>
                  <a:noFill/>
                </a:ln>
                <a:solidFill>
                  <a:srgbClr val="B200B2"/>
                </a:solidFill>
                <a:effectLst/>
                <a:latin typeface="JetBrains Mono"/>
              </a:rPr>
              <a:t>__</a:t>
            </a:r>
            <a:r>
              <a:rPr kumimoji="0" lang="es-MX" altLang="es-MX" sz="1050" b="0" i="0" u="none" strike="noStrike" cap="none" normalizeH="0" baseline="0" dirty="0" smtClean="0">
                <a:ln>
                  <a:noFill/>
                </a:ln>
                <a:solidFill>
                  <a:srgbClr val="A9B7C6"/>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A9B7C6"/>
                </a:solidFill>
                <a:effectLst/>
                <a:latin typeface="JetBrains Mono"/>
              </a:rPr>
              <a:t>fullname</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A9B7C6"/>
                </a:solidFill>
                <a:effectLst/>
                <a:latin typeface="JetBrains Mono"/>
              </a:rPr>
              <a:t>lastname</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A9B7C6"/>
                </a:solidFill>
                <a:effectLst/>
                <a:latin typeface="JetBrains Mono"/>
              </a:rPr>
              <a:t>age</a:t>
            </a:r>
            <a:r>
              <a:rPr kumimoji="0" lang="es-MX" altLang="es-MX" sz="1050" b="0" i="0" u="none" strike="noStrike" cap="none" normalizeH="0" baseline="0" dirty="0" smtClean="0">
                <a:ln>
                  <a:noFill/>
                </a:ln>
                <a:solidFill>
                  <a:srgbClr val="A9B7C6"/>
                </a:solidFill>
                <a:effectLst/>
                <a:latin typeface="JetBrains Mono"/>
              </a:rPr>
              <a:t>)</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.__curso = curso</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.__email = email</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CC7832"/>
                </a:solidFill>
                <a:effectLst/>
                <a:latin typeface="JetBrains Mono"/>
              </a:rPr>
              <a:t>def</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B200B2"/>
                </a:solidFill>
                <a:effectLst/>
                <a:latin typeface="JetBrains Mono"/>
              </a:rPr>
              <a:t>__</a:t>
            </a:r>
            <a:r>
              <a:rPr kumimoji="0" lang="es-MX" altLang="es-MX" sz="1050" b="0" i="0" u="none" strike="noStrike" cap="none" normalizeH="0" baseline="0" dirty="0" err="1" smtClean="0">
                <a:ln>
                  <a:noFill/>
                </a:ln>
                <a:solidFill>
                  <a:srgbClr val="B200B2"/>
                </a:solidFill>
                <a:effectLst/>
                <a:latin typeface="JetBrains Mono"/>
              </a:rPr>
              <a:t>str</a:t>
            </a:r>
            <a:r>
              <a:rPr kumimoji="0" lang="es-MX" altLang="es-MX" sz="1050" b="0" i="0" u="none" strike="noStrike" cap="none" normalizeH="0" baseline="0" dirty="0" smtClean="0">
                <a:ln>
                  <a:noFill/>
                </a:ln>
                <a:solidFill>
                  <a:srgbClr val="B200B2"/>
                </a:solidFill>
                <a:effectLst/>
                <a:latin typeface="JetBrains Mono"/>
              </a:rPr>
              <a:t>__</a:t>
            </a:r>
            <a:r>
              <a:rPr kumimoji="0" lang="es-MX" altLang="es-MX" sz="1050" b="0" i="0" u="none" strike="noStrike" cap="none" normalizeH="0" baseline="0" dirty="0" smtClean="0">
                <a:ln>
                  <a:noFill/>
                </a:ln>
                <a:solidFill>
                  <a:srgbClr val="A9B7C6"/>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CC7832"/>
                </a:solidFill>
                <a:effectLst/>
                <a:latin typeface="JetBrains Mono"/>
              </a:rPr>
              <a:t>return</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A9B7C6"/>
                </a:solidFill>
                <a:effectLst/>
                <a:latin typeface="JetBrains Mono"/>
              </a:rPr>
              <a:t>Persona.</a:t>
            </a:r>
            <a:r>
              <a:rPr kumimoji="0" lang="es-MX" altLang="es-MX" sz="1050" b="0" i="0" u="none" strike="noStrike" cap="none" normalizeH="0" baseline="0" dirty="0" smtClean="0">
                <a:ln>
                  <a:noFill/>
                </a:ln>
                <a:solidFill>
                  <a:srgbClr val="B200B2"/>
                </a:solidFill>
                <a:effectLst/>
                <a:latin typeface="JetBrains Mono"/>
              </a:rPr>
              <a:t>__</a:t>
            </a:r>
            <a:r>
              <a:rPr kumimoji="0" lang="es-MX" altLang="es-MX" sz="1050" b="0" i="0" u="none" strike="noStrike" cap="none" normalizeH="0" baseline="0" dirty="0" err="1" smtClean="0">
                <a:ln>
                  <a:noFill/>
                </a:ln>
                <a:solidFill>
                  <a:srgbClr val="B200B2"/>
                </a:solidFill>
                <a:effectLst/>
                <a:latin typeface="JetBrains Mono"/>
              </a:rPr>
              <a:t>str</a:t>
            </a:r>
            <a:r>
              <a:rPr kumimoji="0" lang="es-MX" altLang="es-MX" sz="1050" b="0" i="0" u="none" strike="noStrike" cap="none" normalizeH="0" baseline="0" dirty="0" smtClean="0">
                <a:ln>
                  <a:noFill/>
                </a:ln>
                <a:solidFill>
                  <a:srgbClr val="B200B2"/>
                </a:solidFill>
                <a:effectLst/>
                <a:latin typeface="JetBrains Mono"/>
              </a:rPr>
              <a:t>__</a:t>
            </a:r>
            <a:r>
              <a:rPr kumimoji="0" lang="es-MX" altLang="es-MX" sz="1050" b="0" i="0" u="none" strike="noStrike" cap="none" normalizeH="0" baseline="0" dirty="0" smtClean="0">
                <a:ln>
                  <a:noFill/>
                </a:ln>
                <a:solidFill>
                  <a:srgbClr val="A9B7C6"/>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 + </a:t>
            </a:r>
            <a:r>
              <a:rPr kumimoji="0" lang="es-MX" altLang="es-MX" sz="1050" b="0" i="0" u="none" strike="noStrike" cap="none" normalizeH="0" baseline="0" dirty="0" smtClean="0">
                <a:ln>
                  <a:noFill/>
                </a:ln>
                <a:solidFill>
                  <a:srgbClr val="6A8759"/>
                </a:solidFill>
                <a:effectLst/>
                <a:latin typeface="JetBrains Mono"/>
              </a:rPr>
              <a:t>f' </a:t>
            </a:r>
            <a:r>
              <a:rPr kumimoji="0" lang="es-MX" altLang="es-MX" sz="1050" b="0" i="0" u="none" strike="noStrike" cap="none" normalizeH="0" baseline="0" dirty="0" smtClean="0">
                <a:ln>
                  <a:noFill/>
                </a:ln>
                <a:solidFill>
                  <a:srgbClr val="CC7832"/>
                </a:solidFill>
                <a:effectLst/>
                <a:latin typeface="JetBrains Mono"/>
              </a:rPr>
              <a:t>\</a:t>
            </a:r>
            <a:r>
              <a:rPr kumimoji="0" lang="es-MX" altLang="es-MX" sz="1050" b="0" i="0" u="none" strike="noStrike" cap="none" normalizeH="0" baseline="0" dirty="0" err="1" smtClean="0">
                <a:ln>
                  <a:noFill/>
                </a:ln>
                <a:solidFill>
                  <a:srgbClr val="CC7832"/>
                </a:solidFill>
                <a:effectLst/>
                <a:latin typeface="JetBrains Mono"/>
              </a:rPr>
              <a:t>n</a:t>
            </a:r>
            <a:r>
              <a:rPr kumimoji="0" lang="es-MX" altLang="es-MX" sz="1050" b="0" i="0" u="none" strike="noStrike" cap="none" normalizeH="0" baseline="0" dirty="0" err="1" smtClean="0">
                <a:ln>
                  <a:noFill/>
                </a:ln>
                <a:solidFill>
                  <a:srgbClr val="6A8759"/>
                </a:solidFill>
                <a:effectLst/>
                <a:latin typeface="JetBrains Mono"/>
              </a:rPr>
              <a:t>Curso</a:t>
            </a:r>
            <a:r>
              <a:rPr kumimoji="0" lang="es-MX" altLang="es-MX" sz="1050" b="0" i="0" u="none" strike="noStrike" cap="none" normalizeH="0" baseline="0" dirty="0" smtClean="0">
                <a:ln>
                  <a:noFill/>
                </a:ln>
                <a:solidFill>
                  <a:srgbClr val="CC7832"/>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.__curso</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CC7832"/>
                </a:solidFill>
                <a:effectLst/>
                <a:latin typeface="JetBrains Mono"/>
              </a:rPr>
              <a:t>n</a:t>
            </a:r>
            <a:r>
              <a:rPr kumimoji="0" lang="es-MX" altLang="es-MX" sz="1050" b="0" i="0" u="none" strike="noStrike" cap="none" normalizeH="0" baseline="0" dirty="0" err="1" smtClean="0">
                <a:ln>
                  <a:noFill/>
                </a:ln>
                <a:solidFill>
                  <a:srgbClr val="6A8759"/>
                </a:solidFill>
                <a:effectLst/>
                <a:latin typeface="JetBrains Mono"/>
              </a:rPr>
              <a:t>Correo</a:t>
            </a:r>
            <a:r>
              <a:rPr kumimoji="0" lang="es-MX" altLang="es-MX" sz="1050" b="0" i="0" u="none" strike="noStrike" cap="none" normalizeH="0" baseline="0" dirty="0" smtClean="0">
                <a:ln>
                  <a:noFill/>
                </a:ln>
                <a:solidFill>
                  <a:srgbClr val="6A8759"/>
                </a:solidFill>
                <a:effectLst/>
                <a:latin typeface="JetBrains Mono"/>
              </a:rPr>
              <a:t>:</a:t>
            </a:r>
            <a:r>
              <a:rPr kumimoji="0" lang="es-MX" altLang="es-MX" sz="1050" b="0" i="0" u="none" strike="noStrike" cap="none" normalizeH="0" baseline="0" dirty="0" smtClean="0">
                <a:ln>
                  <a:noFill/>
                </a:ln>
                <a:solidFill>
                  <a:srgbClr val="CC7832"/>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A9B7C6"/>
                </a:solidFill>
                <a:effectLst/>
                <a:latin typeface="JetBrains Mono"/>
              </a:rPr>
              <a:t>.__email</a:t>
            </a:r>
            <a:r>
              <a:rPr kumimoji="0" lang="es-MX" altLang="es-MX" sz="1050" b="0" i="0" u="none" strike="noStrike" cap="none" normalizeH="0" baseline="0" dirty="0" smtClean="0">
                <a:ln>
                  <a:noFill/>
                </a:ln>
                <a:solidFill>
                  <a:srgbClr val="CC7832"/>
                </a:solidFill>
                <a:effectLst/>
                <a:latin typeface="JetBrains Mono"/>
              </a:rPr>
              <a:t>}</a:t>
            </a:r>
            <a:r>
              <a:rPr kumimoji="0" lang="es-MX" altLang="es-MX" sz="1050" b="0" i="0" u="none" strike="noStrike" cap="none" normalizeH="0" baseline="0" dirty="0" smtClean="0">
                <a:ln>
                  <a:noFill/>
                </a:ln>
                <a:solidFill>
                  <a:srgbClr val="6A8759"/>
                </a:solidFill>
                <a:effectLst/>
                <a:latin typeface="JetBrains Mono"/>
              </a:rPr>
              <a:t>'</a:t>
            </a:r>
            <a:br>
              <a:rPr kumimoji="0" lang="es-MX" altLang="es-MX" sz="1050" b="0" i="0" u="none" strike="noStrike" cap="none" normalizeH="0" baseline="0" dirty="0" smtClean="0">
                <a:ln>
                  <a:noFill/>
                </a:ln>
                <a:solidFill>
                  <a:srgbClr val="6A8759"/>
                </a:solidFill>
                <a:effectLst/>
                <a:latin typeface="JetBrains Mono"/>
              </a:rPr>
            </a:br>
            <a:r>
              <a:rPr kumimoji="0" lang="es-MX" altLang="es-MX" sz="1050" b="0" i="0" u="none" strike="noStrike" cap="none" normalizeH="0" baseline="0" dirty="0" smtClean="0">
                <a:ln>
                  <a:noFill/>
                </a:ln>
                <a:solidFill>
                  <a:srgbClr val="6A8759"/>
                </a:solidFill>
                <a:effectLst/>
                <a:latin typeface="JetBrains Mono"/>
              </a:rPr>
              <a:t/>
            </a:r>
            <a:br>
              <a:rPr kumimoji="0" lang="es-MX" altLang="es-MX" sz="1050" b="0" i="0" u="none" strike="noStrike" cap="none" normalizeH="0" baseline="0" dirty="0" smtClean="0">
                <a:ln>
                  <a:noFill/>
                </a:ln>
                <a:solidFill>
                  <a:srgbClr val="6A8759"/>
                </a:solidFill>
                <a:effectLst/>
                <a:latin typeface="JetBrains Mono"/>
              </a:rPr>
            </a:br>
            <a:r>
              <a:rPr kumimoji="0" lang="es-MX" altLang="es-MX" sz="1050" b="0" i="0" u="none" strike="noStrike" cap="none" normalizeH="0" baseline="0" dirty="0" smtClean="0">
                <a:ln>
                  <a:noFill/>
                </a:ln>
                <a:solidFill>
                  <a:srgbClr val="6A8759"/>
                </a:solidFill>
                <a:effectLst/>
                <a:latin typeface="JetBrains Mono"/>
              </a:rPr>
              <a:t>    </a:t>
            </a:r>
            <a:r>
              <a:rPr kumimoji="0" lang="es-MX" altLang="es-MX" sz="1050" b="0" i="0" u="none" strike="noStrike" cap="none" normalizeH="0" baseline="0" dirty="0" err="1" smtClean="0">
                <a:ln>
                  <a:noFill/>
                </a:ln>
                <a:solidFill>
                  <a:srgbClr val="CC7832"/>
                </a:solidFill>
                <a:effectLst/>
                <a:latin typeface="JetBrains Mono"/>
              </a:rPr>
              <a:t>def</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FFC66D"/>
                </a:solidFill>
                <a:effectLst/>
                <a:latin typeface="JetBrains Mono"/>
              </a:rPr>
              <a:t>modifica_edad</a:t>
            </a:r>
            <a:r>
              <a:rPr kumimoji="0" lang="es-MX" altLang="es-MX" sz="1050" b="0" i="0" u="none" strike="noStrike" cap="none" normalizeH="0" baseline="0" dirty="0" smtClean="0">
                <a:ln>
                  <a:noFill/>
                </a:ln>
                <a:solidFill>
                  <a:srgbClr val="A9B7C6"/>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A9B7C6"/>
                </a:solidFill>
                <a:effectLst/>
                <a:latin typeface="JetBrains Mono"/>
              </a:rPr>
              <a:t>nueva_edad</a:t>
            </a:r>
            <a:r>
              <a:rPr kumimoji="0" lang="es-MX" altLang="es-MX" sz="1050" b="0" i="0" u="none" strike="noStrike" cap="none" normalizeH="0" baseline="0" dirty="0" smtClean="0">
                <a:ln>
                  <a:noFill/>
                </a:ln>
                <a:solidFill>
                  <a:srgbClr val="A9B7C6"/>
                </a:solidFill>
                <a:effectLst/>
                <a:latin typeface="JetBrains Mono"/>
              </a:rPr>
              <a:t>):</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t>
            </a:r>
            <a:r>
              <a:rPr kumimoji="0" lang="es-MX" altLang="es-MX" sz="1050" b="0" i="0" u="none" strike="noStrike" cap="none" normalizeH="0" baseline="0" dirty="0" err="1" smtClean="0">
                <a:ln>
                  <a:noFill/>
                </a:ln>
                <a:solidFill>
                  <a:srgbClr val="A9B7C6"/>
                </a:solidFill>
                <a:effectLst/>
                <a:latin typeface="JetBrains Mono"/>
              </a:rPr>
              <a:t>Persona.set_edad</a:t>
            </a:r>
            <a:r>
              <a:rPr kumimoji="0" lang="es-MX" altLang="es-MX" sz="1050" b="0" i="0" u="none" strike="noStrike" cap="none" normalizeH="0" baseline="0" dirty="0" smtClean="0">
                <a:ln>
                  <a:noFill/>
                </a:ln>
                <a:solidFill>
                  <a:srgbClr val="A9B7C6"/>
                </a:solidFill>
                <a:effectLst/>
                <a:latin typeface="JetBrains Mono"/>
              </a:rPr>
              <a:t>(</a:t>
            </a:r>
            <a:r>
              <a:rPr kumimoji="0" lang="es-MX" altLang="es-MX" sz="1050" b="0" i="0" u="none" strike="noStrike" cap="none" normalizeH="0" baseline="0" dirty="0" err="1" smtClean="0">
                <a:ln>
                  <a:noFill/>
                </a:ln>
                <a:solidFill>
                  <a:srgbClr val="94558D"/>
                </a:solidFill>
                <a:effectLst/>
                <a:latin typeface="JetBrains Mono"/>
              </a:rPr>
              <a:t>self</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err="1" smtClean="0">
                <a:ln>
                  <a:noFill/>
                </a:ln>
                <a:solidFill>
                  <a:srgbClr val="A9B7C6"/>
                </a:solidFill>
                <a:effectLst/>
                <a:latin typeface="JetBrains Mono"/>
              </a:rPr>
              <a:t>nueva_edad</a:t>
            </a:r>
            <a:r>
              <a:rPr kumimoji="0" lang="es-MX" altLang="es-MX" sz="1050" b="0" i="0" u="none" strike="noStrike" cap="none" normalizeH="0" baseline="0" dirty="0" smtClean="0">
                <a:ln>
                  <a:noFill/>
                </a:ln>
                <a:solidFill>
                  <a:srgbClr val="A9B7C6"/>
                </a:solidFill>
                <a:effectLst/>
                <a:latin typeface="JetBrains Mono"/>
              </a:rPr>
              <a:t>)</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est1 = Estudiante(</a:t>
            </a:r>
            <a:r>
              <a:rPr kumimoji="0" lang="es-MX" altLang="es-MX" sz="1050" b="0" i="0" u="none" strike="noStrike" cap="none" normalizeH="0" baseline="0" dirty="0" smtClean="0">
                <a:ln>
                  <a:noFill/>
                </a:ln>
                <a:solidFill>
                  <a:srgbClr val="6A8759"/>
                </a:solidFill>
                <a:effectLst/>
                <a:latin typeface="JetBrains Mono"/>
              </a:rPr>
              <a:t>'Juan'</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6A8759"/>
                </a:solidFill>
                <a:effectLst/>
                <a:latin typeface="JetBrains Mono"/>
              </a:rPr>
              <a:t>'Condori'</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6897BB"/>
                </a:solidFill>
                <a:effectLst/>
                <a:latin typeface="JetBrains Mono"/>
              </a:rPr>
              <a:t>20</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6A8759"/>
                </a:solidFill>
                <a:effectLst/>
                <a:latin typeface="JetBrains Mono"/>
              </a:rPr>
              <a:t>'214-Lab </a:t>
            </a:r>
            <a:r>
              <a:rPr kumimoji="0" lang="es-MX" altLang="es-MX" sz="1050" b="0" i="0" u="none" strike="noStrike" cap="none" normalizeH="0" baseline="0" dirty="0" err="1" smtClean="0">
                <a:ln>
                  <a:noFill/>
                </a:ln>
                <a:solidFill>
                  <a:srgbClr val="6A8759"/>
                </a:solidFill>
                <a:effectLst/>
                <a:latin typeface="JetBrains Mono"/>
              </a:rPr>
              <a:t>comp</a:t>
            </a:r>
            <a:r>
              <a:rPr kumimoji="0" lang="es-MX" altLang="es-MX" sz="1050" b="0" i="0" u="none" strike="noStrike" cap="none" normalizeH="0" baseline="0" dirty="0" smtClean="0">
                <a:ln>
                  <a:noFill/>
                </a:ln>
                <a:solidFill>
                  <a:srgbClr val="6A8759"/>
                </a:solidFill>
                <a:effectLst/>
                <a:latin typeface="JetBrains Mono"/>
              </a:rPr>
              <a:t> 2'</a:t>
            </a:r>
            <a:r>
              <a:rPr kumimoji="0" lang="es-MX" altLang="es-MX" sz="1050" b="0" i="0" u="none" strike="noStrike" cap="none" normalizeH="0" baseline="0" dirty="0" smtClean="0">
                <a:ln>
                  <a:noFill/>
                </a:ln>
                <a:solidFill>
                  <a:srgbClr val="CC7832"/>
                </a:solidFill>
                <a:effectLst/>
                <a:latin typeface="JetBrains Mono"/>
              </a:rPr>
              <a:t>, </a:t>
            </a:r>
            <a:r>
              <a:rPr kumimoji="0" lang="es-MX" altLang="es-MX" sz="1050" b="0" i="0" u="none" strike="noStrike" cap="none" normalizeH="0" baseline="0" dirty="0" smtClean="0">
                <a:ln>
                  <a:noFill/>
                </a:ln>
                <a:solidFill>
                  <a:srgbClr val="6A8759"/>
                </a:solidFill>
                <a:effectLst/>
                <a:latin typeface="JetBrains Mono"/>
              </a:rPr>
              <a:t>'juanmauricio111222@gmail.com'</a:t>
            </a:r>
            <a:r>
              <a:rPr kumimoji="0" lang="es-MX" altLang="es-MX" sz="1050" b="0" i="0" u="none" strike="noStrike" cap="none" normalizeH="0" baseline="0" dirty="0" smtClean="0">
                <a:ln>
                  <a:noFill/>
                </a:ln>
                <a:solidFill>
                  <a:srgbClr val="A9B7C6"/>
                </a:solidFill>
                <a:effectLst/>
                <a:latin typeface="JetBrains Mono"/>
              </a:rPr>
              <a:t>)</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err="1" smtClean="0">
                <a:ln>
                  <a:noFill/>
                </a:ln>
                <a:solidFill>
                  <a:srgbClr val="8888C6"/>
                </a:solidFill>
                <a:effectLst/>
                <a:latin typeface="JetBrains Mono"/>
              </a:rPr>
              <a:t>print</a:t>
            </a:r>
            <a:r>
              <a:rPr kumimoji="0" lang="es-MX" altLang="es-MX" sz="1050" b="0" i="0" u="none" strike="noStrike" cap="none" normalizeH="0" baseline="0" dirty="0" smtClean="0">
                <a:ln>
                  <a:noFill/>
                </a:ln>
                <a:solidFill>
                  <a:srgbClr val="A9B7C6"/>
                </a:solidFill>
                <a:effectLst/>
                <a:latin typeface="JetBrains Mono"/>
              </a:rPr>
              <a:t>(est1)</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smtClean="0">
                <a:ln>
                  <a:noFill/>
                </a:ln>
                <a:solidFill>
                  <a:srgbClr val="A9B7C6"/>
                </a:solidFill>
                <a:effectLst/>
                <a:latin typeface="JetBrains Mono"/>
              </a:rPr>
              <a:t>est1.modifica_edad(</a:t>
            </a:r>
            <a:r>
              <a:rPr kumimoji="0" lang="es-MX" altLang="es-MX" sz="1050" b="0" i="0" u="none" strike="noStrike" cap="none" normalizeH="0" baseline="0" dirty="0" smtClean="0">
                <a:ln>
                  <a:noFill/>
                </a:ln>
                <a:solidFill>
                  <a:srgbClr val="6897BB"/>
                </a:solidFill>
                <a:effectLst/>
                <a:latin typeface="JetBrains Mono"/>
              </a:rPr>
              <a:t>50</a:t>
            </a:r>
            <a:r>
              <a:rPr kumimoji="0" lang="es-MX" altLang="es-MX" sz="1050" b="0" i="0" u="none" strike="noStrike" cap="none" normalizeH="0" baseline="0" dirty="0" smtClean="0">
                <a:ln>
                  <a:noFill/>
                </a:ln>
                <a:solidFill>
                  <a:srgbClr val="A9B7C6"/>
                </a:solidFill>
                <a:effectLst/>
                <a:latin typeface="JetBrains Mono"/>
              </a:rPr>
              <a:t>)</a:t>
            </a:r>
            <a:br>
              <a:rPr kumimoji="0" lang="es-MX" altLang="es-MX" sz="1050" b="0" i="0" u="none" strike="noStrike" cap="none" normalizeH="0" baseline="0" dirty="0" smtClean="0">
                <a:ln>
                  <a:noFill/>
                </a:ln>
                <a:solidFill>
                  <a:srgbClr val="A9B7C6"/>
                </a:solidFill>
                <a:effectLst/>
                <a:latin typeface="JetBrains Mono"/>
              </a:rPr>
            </a:br>
            <a:r>
              <a:rPr kumimoji="0" lang="es-MX" altLang="es-MX" sz="1050" b="0" i="0" u="none" strike="noStrike" cap="none" normalizeH="0" baseline="0" dirty="0" err="1" smtClean="0">
                <a:ln>
                  <a:noFill/>
                </a:ln>
                <a:solidFill>
                  <a:srgbClr val="8888C6"/>
                </a:solidFill>
                <a:effectLst/>
                <a:latin typeface="JetBrains Mono"/>
              </a:rPr>
              <a:t>print</a:t>
            </a:r>
            <a:r>
              <a:rPr kumimoji="0" lang="es-MX" altLang="es-MX" sz="1050" b="0" i="0" u="none" strike="noStrike" cap="none" normalizeH="0" baseline="0" dirty="0" smtClean="0">
                <a:ln>
                  <a:noFill/>
                </a:ln>
                <a:solidFill>
                  <a:srgbClr val="A9B7C6"/>
                </a:solidFill>
                <a:effectLst/>
                <a:latin typeface="JetBrains Mono"/>
              </a:rPr>
              <a:t>(est1)</a:t>
            </a:r>
            <a:endParaRPr kumimoji="0" lang="es-MX" altLang="es-MX" sz="105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1671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8"/>
            <a:ext cx="11900262" cy="6606419"/>
          </a:xfrm>
        </p:spPr>
        <p:txBody>
          <a:bodyPr/>
          <a:lstStyle/>
          <a:p>
            <a:r>
              <a:rPr lang="es-MX" dirty="0"/>
              <a:t>10.Defina los siguientes</a:t>
            </a:r>
            <a:r>
              <a:rPr lang="es-MX" dirty="0" smtClean="0"/>
              <a:t>:</a:t>
            </a:r>
          </a:p>
          <a:p>
            <a:r>
              <a:rPr lang="es-MX" dirty="0"/>
              <a:t>Que es una </a:t>
            </a:r>
            <a:r>
              <a:rPr lang="es-MX" dirty="0" smtClean="0"/>
              <a:t>Clase: </a:t>
            </a:r>
            <a:r>
              <a:rPr lang="es-MX" dirty="0"/>
              <a:t>U</a:t>
            </a:r>
            <a:r>
              <a:rPr lang="es-MX" dirty="0" smtClean="0"/>
              <a:t>na</a:t>
            </a:r>
            <a:r>
              <a:rPr lang="es-MX" dirty="0"/>
              <a:t> clase es una plantilla para la creación de objetos de datos según un modelo predefinido. Las clases se utilizan para representar entidades o conceptos, como los sustantivos en el lenguaje. Cada clase es un modelo que define un conjunto de variables y métodos apropiados para operar con dichos datos</a:t>
            </a:r>
            <a:r>
              <a:rPr lang="es-MX" dirty="0" smtClean="0"/>
              <a:t>.</a:t>
            </a:r>
          </a:p>
          <a:p>
            <a:r>
              <a:rPr lang="es-MX" dirty="0"/>
              <a:t>Que es un </a:t>
            </a:r>
            <a:r>
              <a:rPr lang="es-MX" dirty="0" smtClean="0"/>
              <a:t>Objeto: </a:t>
            </a:r>
            <a:r>
              <a:rPr lang="es-MX" dirty="0"/>
              <a:t>Un objeto es una unidad dentro de un programa informático que tiene un estado, y un comportamiento. Es decir, tiene una serie de datos almacenados y tareas que realiza con esos datos en el tiempo de </a:t>
            </a:r>
            <a:r>
              <a:rPr lang="es-MX" dirty="0" smtClean="0"/>
              <a:t>ejecución. Los </a:t>
            </a:r>
            <a:r>
              <a:rPr lang="es-MX" dirty="0"/>
              <a:t>objetos se puede crear instanciando </a:t>
            </a:r>
            <a:r>
              <a:rPr lang="es-MX" dirty="0" smtClean="0"/>
              <a:t>clases</a:t>
            </a:r>
          </a:p>
          <a:p>
            <a:r>
              <a:rPr lang="es-MX" dirty="0"/>
              <a:t>Que es una </a:t>
            </a:r>
            <a:r>
              <a:rPr lang="es-MX" dirty="0" smtClean="0"/>
              <a:t>instancia: </a:t>
            </a:r>
            <a:r>
              <a:rPr lang="es-MX" dirty="0"/>
              <a:t>Se llama instancia a todo objeto que derive de algún otro. De esta forma, todos los objetos son instancias de algún otro, menos la clase Object que es la madre de todas. Clases: Descripción de </a:t>
            </a:r>
            <a:r>
              <a:rPr lang="es-MX" dirty="0" smtClean="0"/>
              <a:t>objeto</a:t>
            </a:r>
            <a:r>
              <a:rPr lang="es-MX" dirty="0"/>
              <a:t>. Consta de una serie de métodos y datos que resumen las características de este objeto</a:t>
            </a:r>
            <a:r>
              <a:rPr lang="es-MX" dirty="0" smtClean="0"/>
              <a:t>.</a:t>
            </a:r>
          </a:p>
          <a:p>
            <a:r>
              <a:rPr lang="es-MX" dirty="0"/>
              <a:t>11</a:t>
            </a:r>
            <a:r>
              <a:rPr lang="es-MX" dirty="0" smtClean="0"/>
              <a:t>. Llevar </a:t>
            </a:r>
            <a:r>
              <a:rPr lang="es-MX" dirty="0"/>
              <a:t>el siguiente código JAVA a Python</a:t>
            </a:r>
            <a:r>
              <a:rPr lang="es-MX" dirty="0" smtClean="0"/>
              <a:t>.- </a:t>
            </a:r>
            <a:endParaRPr lang="es-MX" dirty="0"/>
          </a:p>
          <a:p>
            <a:endParaRPr lang="es-MX" dirty="0"/>
          </a:p>
        </p:txBody>
      </p:sp>
    </p:spTree>
    <p:extLst>
      <p:ext uri="{BB962C8B-B14F-4D97-AF65-F5344CB8AC3E}">
        <p14:creationId xmlns:p14="http://schemas.microsoft.com/office/powerpoint/2010/main" val="1251864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ph type="subTitle" idx="1"/>
          </p:nvPr>
        </p:nvSpPr>
        <p:spPr bwMode="auto">
          <a:xfrm>
            <a:off x="117111" y="74400"/>
            <a:ext cx="11926842" cy="18928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b="0" i="0" u="none" strike="noStrike" cap="none" normalizeH="0" baseline="0" dirty="0" err="1" smtClean="0">
                <a:ln>
                  <a:noFill/>
                </a:ln>
                <a:solidFill>
                  <a:srgbClr val="CC7832"/>
                </a:solidFill>
                <a:effectLst/>
                <a:latin typeface="JetBrains Mono"/>
              </a:rPr>
              <a:t>class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Main</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8888C6"/>
                </a:solidFill>
                <a:effectLst/>
                <a:latin typeface="JetBrains Mono"/>
              </a:rPr>
              <a:t>print</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err="1" smtClean="0">
                <a:ln>
                  <a:noFill/>
                </a:ln>
                <a:solidFill>
                  <a:srgbClr val="6A8759"/>
                </a:solidFill>
                <a:effectLst/>
                <a:latin typeface="JetBrains Mono"/>
              </a:rPr>
              <a:t>Enter</a:t>
            </a:r>
            <a:r>
              <a:rPr kumimoji="0" lang="es-MX" altLang="es-MX" sz="1100" b="0" i="0" u="none" strike="noStrike" cap="none" normalizeH="0" baseline="0" dirty="0" smtClean="0">
                <a:ln>
                  <a:noFill/>
                </a:ln>
                <a:solidFill>
                  <a:srgbClr val="6A8759"/>
                </a:solidFill>
                <a:effectLst/>
                <a:latin typeface="JetBrains Mono"/>
              </a:rPr>
              <a:t> </a:t>
            </a:r>
            <a:r>
              <a:rPr kumimoji="0" lang="es-MX" altLang="es-MX" sz="1100" b="0" i="0" u="none" strike="noStrike" cap="none" normalizeH="0" baseline="0" dirty="0" err="1" smtClean="0">
                <a:ln>
                  <a:noFill/>
                </a:ln>
                <a:solidFill>
                  <a:srgbClr val="6A8759"/>
                </a:solidFill>
                <a:effectLst/>
                <a:latin typeface="JetBrains Mono"/>
              </a:rPr>
              <a:t>two</a:t>
            </a:r>
            <a:r>
              <a:rPr kumimoji="0" lang="es-MX" altLang="es-MX" sz="1100" b="0" i="0" u="none" strike="noStrike" cap="none" normalizeH="0" baseline="0" dirty="0" smtClean="0">
                <a:ln>
                  <a:noFill/>
                </a:ln>
                <a:solidFill>
                  <a:srgbClr val="6A8759"/>
                </a:solidFill>
                <a:effectLst/>
                <a:latin typeface="JetBrains Mono"/>
              </a:rPr>
              <a:t> </a:t>
            </a:r>
            <a:r>
              <a:rPr kumimoji="0" lang="es-MX" altLang="es-MX" sz="1100" b="0" i="0" u="none" strike="noStrike" cap="none" normalizeH="0" baseline="0" dirty="0" err="1" smtClean="0">
                <a:ln>
                  <a:noFill/>
                </a:ln>
                <a:solidFill>
                  <a:srgbClr val="6A8759"/>
                </a:solidFill>
                <a:effectLst/>
                <a:latin typeface="JetBrains Mono"/>
              </a:rPr>
              <a:t>numbers</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first</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smtClean="0">
                <a:ln>
                  <a:noFill/>
                </a:ln>
                <a:solidFill>
                  <a:srgbClr val="6897BB"/>
                </a:solidFill>
                <a:effectLst/>
                <a:latin typeface="JetBrains Mono"/>
              </a:rPr>
              <a:t>10</a:t>
            </a:r>
            <a:br>
              <a:rPr kumimoji="0" lang="es-MX" altLang="es-MX" sz="1100" b="0" i="0" u="none" strike="noStrike" cap="none" normalizeH="0" baseline="0" dirty="0" smtClean="0">
                <a:ln>
                  <a:noFill/>
                </a:ln>
                <a:solidFill>
                  <a:srgbClr val="6897BB"/>
                </a:solidFill>
                <a:effectLst/>
                <a:latin typeface="JetBrains Mono"/>
              </a:rPr>
            </a:br>
            <a:r>
              <a:rPr kumimoji="0" lang="es-MX" altLang="es-MX" sz="1100" b="0" i="0" u="none" strike="noStrike" cap="none" normalizeH="0" baseline="0" dirty="0" smtClean="0">
                <a:ln>
                  <a:noFill/>
                </a:ln>
                <a:solidFill>
                  <a:srgbClr val="6897BB"/>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second</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smtClean="0">
                <a:ln>
                  <a:noFill/>
                </a:ln>
                <a:solidFill>
                  <a:srgbClr val="6897BB"/>
                </a:solidFill>
                <a:effectLst/>
                <a:latin typeface="JetBrains Mono"/>
              </a:rPr>
              <a:t>20</a:t>
            </a:r>
            <a:br>
              <a:rPr kumimoji="0" lang="es-MX" altLang="es-MX" sz="1100" b="0" i="0" u="none" strike="noStrike" cap="none" normalizeH="0" baseline="0" dirty="0" smtClean="0">
                <a:ln>
                  <a:noFill/>
                </a:ln>
                <a:solidFill>
                  <a:srgbClr val="6897BB"/>
                </a:solidFill>
                <a:effectLst/>
                <a:latin typeface="JetBrains Mono"/>
              </a:rPr>
            </a:br>
            <a:r>
              <a:rPr kumimoji="0" lang="es-MX" altLang="es-MX" sz="1100" b="0" i="0" u="none" strike="noStrike" cap="none" normalizeH="0" baseline="0" dirty="0" smtClean="0">
                <a:ln>
                  <a:noFill/>
                </a:ln>
                <a:solidFill>
                  <a:srgbClr val="6897BB"/>
                </a:solidFill>
                <a:effectLst/>
                <a:latin typeface="JetBrains Mono"/>
              </a:rPr>
              <a:t/>
            </a:r>
            <a:br>
              <a:rPr kumimoji="0" lang="es-MX" altLang="es-MX" sz="1100" b="0" i="0" u="none" strike="noStrike" cap="none" normalizeH="0" baseline="0" dirty="0" smtClean="0">
                <a:ln>
                  <a:noFill/>
                </a:ln>
                <a:solidFill>
                  <a:srgbClr val="6897BB"/>
                </a:solidFill>
                <a:effectLst/>
                <a:latin typeface="JetBrains Mono"/>
              </a:rPr>
            </a:br>
            <a:r>
              <a:rPr kumimoji="0" lang="es-MX" altLang="es-MX" sz="1100" b="0" i="0" u="none" strike="noStrike" cap="none" normalizeH="0" baseline="0" dirty="0" smtClean="0">
                <a:ln>
                  <a:noFill/>
                </a:ln>
                <a:solidFill>
                  <a:srgbClr val="6897BB"/>
                </a:solidFill>
                <a:effectLst/>
                <a:latin typeface="JetBrains Mono"/>
              </a:rPr>
              <a:t>    </a:t>
            </a:r>
            <a:r>
              <a:rPr kumimoji="0" lang="es-MX" altLang="es-MX" sz="1100" b="0" i="0" u="none" strike="noStrike" cap="none" normalizeH="0" baseline="0" dirty="0" err="1" smtClean="0">
                <a:ln>
                  <a:noFill/>
                </a:ln>
                <a:solidFill>
                  <a:srgbClr val="8888C6"/>
                </a:solidFill>
                <a:effectLst/>
                <a:latin typeface="JetBrains Mono"/>
              </a:rPr>
              <a:t>print</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8888C6"/>
                </a:solidFill>
                <a:effectLst/>
                <a:latin typeface="JetBrains Mono"/>
              </a:rPr>
              <a:t>str</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A9B7C6"/>
                </a:solidFill>
                <a:effectLst/>
                <a:latin typeface="JetBrains Mono"/>
              </a:rPr>
              <a:t>first</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smtClean="0">
                <a:ln>
                  <a:noFill/>
                </a:ln>
                <a:solidFill>
                  <a:srgbClr val="6A8759"/>
                </a:solidFill>
                <a:effectLst/>
                <a:latin typeface="JetBrains Mono"/>
              </a:rPr>
              <a:t>" " </a:t>
            </a: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8888C6"/>
                </a:solidFill>
                <a:effectLst/>
                <a:latin typeface="JetBrains Mono"/>
              </a:rPr>
              <a:t>str</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A9B7C6"/>
                </a:solidFill>
                <a:effectLst/>
                <a:latin typeface="JetBrains Mono"/>
              </a:rPr>
              <a:t>second</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sum = </a:t>
            </a:r>
            <a:r>
              <a:rPr kumimoji="0" lang="es-MX" altLang="es-MX" sz="1100" b="0" i="0" u="none" strike="noStrike" cap="none" normalizeH="0" baseline="0" dirty="0" err="1" smtClean="0">
                <a:ln>
                  <a:noFill/>
                </a:ln>
                <a:solidFill>
                  <a:srgbClr val="A9B7C6"/>
                </a:solidFill>
                <a:effectLst/>
                <a:latin typeface="JetBrains Mono"/>
              </a:rPr>
              <a:t>first</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A9B7C6"/>
                </a:solidFill>
                <a:effectLst/>
                <a:latin typeface="JetBrains Mono"/>
              </a:rPr>
              <a:t>second</a:t>
            </a: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8888C6"/>
                </a:solidFill>
                <a:effectLst/>
                <a:latin typeface="JetBrains Mono"/>
              </a:rPr>
              <a:t>print</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err="1" smtClean="0">
                <a:ln>
                  <a:noFill/>
                </a:ln>
                <a:solidFill>
                  <a:srgbClr val="6A8759"/>
                </a:solidFill>
                <a:effectLst/>
                <a:latin typeface="JetBrains Mono"/>
              </a:rPr>
              <a:t>The</a:t>
            </a:r>
            <a:r>
              <a:rPr kumimoji="0" lang="es-MX" altLang="es-MX" sz="1100" b="0" i="0" u="none" strike="noStrike" cap="none" normalizeH="0" baseline="0" dirty="0" smtClean="0">
                <a:ln>
                  <a:noFill/>
                </a:ln>
                <a:solidFill>
                  <a:srgbClr val="6A8759"/>
                </a:solidFill>
                <a:effectLst/>
                <a:latin typeface="JetBrains Mono"/>
              </a:rPr>
              <a:t> sum </a:t>
            </a:r>
            <a:r>
              <a:rPr kumimoji="0" lang="es-MX" altLang="es-MX" sz="1100" b="0" i="0" u="none" strike="noStrike" cap="none" normalizeH="0" baseline="0" dirty="0" err="1" smtClean="0">
                <a:ln>
                  <a:noFill/>
                </a:ln>
                <a:solidFill>
                  <a:srgbClr val="6A8759"/>
                </a:solidFill>
                <a:effectLst/>
                <a:latin typeface="JetBrains Mono"/>
              </a:rPr>
              <a:t>is</a:t>
            </a:r>
            <a:r>
              <a:rPr kumimoji="0" lang="es-MX" altLang="es-MX" sz="1100" b="0" i="0" u="none" strike="noStrike" cap="none" normalizeH="0" baseline="0" dirty="0" smtClean="0">
                <a:ln>
                  <a:noFill/>
                </a:ln>
                <a:solidFill>
                  <a:srgbClr val="6A8759"/>
                </a:solidFill>
                <a:effectLst/>
                <a:latin typeface="JetBrains Mono"/>
              </a:rPr>
              <a:t>: " </a:t>
            </a: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8888C6"/>
                </a:solidFill>
                <a:effectLst/>
                <a:latin typeface="JetBrains Mono"/>
              </a:rPr>
              <a:t>str</a:t>
            </a:r>
            <a:r>
              <a:rPr kumimoji="0" lang="es-MX" altLang="es-MX" sz="1100" b="0" i="0" u="none" strike="noStrike" cap="none" normalizeH="0" baseline="0" dirty="0" smtClean="0">
                <a:ln>
                  <a:noFill/>
                </a:ln>
                <a:solidFill>
                  <a:srgbClr val="A9B7C6"/>
                </a:solidFill>
                <a:effectLst/>
                <a:latin typeface="JetBrains Mono"/>
              </a:rPr>
              <a:t>(sum)) </a:t>
            </a:r>
            <a:r>
              <a:rPr kumimoji="0" lang="es-MX" altLang="es-MX" sz="900" b="0" i="0" u="none" strike="noStrike" cap="none" normalizeH="0" baseline="0" dirty="0" smtClean="0">
                <a:ln>
                  <a:noFill/>
                </a:ln>
                <a:solidFill>
                  <a:srgbClr val="A9B7C6"/>
                </a:solidFill>
                <a:effectLst/>
                <a:latin typeface="JetBrains Mono"/>
              </a:rPr>
              <a:t/>
            </a:r>
            <a:br>
              <a:rPr kumimoji="0" lang="es-MX" altLang="es-MX" sz="900" b="0" i="0" u="none" strike="noStrike" cap="none" normalizeH="0" baseline="0" dirty="0" smtClean="0">
                <a:ln>
                  <a:noFill/>
                </a:ln>
                <a:solidFill>
                  <a:srgbClr val="A9B7C6"/>
                </a:solidFill>
                <a:effectLst/>
                <a:latin typeface="JetBrains Mono"/>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rotWithShape="1">
          <a:blip r:embed="rId2"/>
          <a:srcRect l="3095" t="2572" b="8963"/>
          <a:stretch/>
        </p:blipFill>
        <p:spPr>
          <a:xfrm>
            <a:off x="117110" y="1967227"/>
            <a:ext cx="11926843" cy="4890773"/>
          </a:xfrm>
          <a:prstGeom prst="rect">
            <a:avLst/>
          </a:prstGeom>
        </p:spPr>
      </p:pic>
    </p:spTree>
    <p:extLst>
      <p:ext uri="{BB962C8B-B14F-4D97-AF65-F5344CB8AC3E}">
        <p14:creationId xmlns:p14="http://schemas.microsoft.com/office/powerpoint/2010/main" val="3770031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8"/>
            <a:ext cx="11900262" cy="506065"/>
          </a:xfrm>
        </p:spPr>
        <p:txBody>
          <a:bodyPr/>
          <a:lstStyle/>
          <a:p>
            <a:r>
              <a:rPr lang="es-MX" dirty="0"/>
              <a:t>12.Crear el código JAVA y Python para el siguiente análisis</a:t>
            </a:r>
            <a:r>
              <a:rPr lang="es-MX" dirty="0" smtClean="0"/>
              <a:t>.-</a:t>
            </a:r>
          </a:p>
          <a:p>
            <a:endParaRPr lang="es-MX" dirty="0"/>
          </a:p>
        </p:txBody>
      </p:sp>
      <p:sp>
        <p:nvSpPr>
          <p:cNvPr id="6" name="Rectangle 3"/>
          <p:cNvSpPr>
            <a:spLocks noChangeArrowheads="1"/>
          </p:cNvSpPr>
          <p:nvPr/>
        </p:nvSpPr>
        <p:spPr bwMode="auto">
          <a:xfrm>
            <a:off x="130629" y="653143"/>
            <a:ext cx="11808822" cy="569386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err="1" smtClean="0">
                <a:ln>
                  <a:noFill/>
                </a:ln>
                <a:solidFill>
                  <a:srgbClr val="CC7832"/>
                </a:solidFill>
                <a:effectLst/>
                <a:latin typeface="JetBrains Mono"/>
              </a:rPr>
              <a:t>class</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A9B7C6"/>
                </a:solidFill>
                <a:effectLst/>
                <a:latin typeface="JetBrains Mono"/>
              </a:rPr>
              <a:t>Libro:</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nombre = </a:t>
            </a:r>
            <a:r>
              <a:rPr kumimoji="0" lang="es-MX" altLang="es-MX" sz="1400" b="0" i="0" u="none" strike="noStrike" cap="none" normalizeH="0" baseline="0" dirty="0" err="1" smtClean="0">
                <a:ln>
                  <a:noFill/>
                </a:ln>
                <a:solidFill>
                  <a:srgbClr val="CC7832"/>
                </a:solidFill>
                <a:effectLst/>
                <a:latin typeface="JetBrains Mono"/>
              </a:rPr>
              <a:t>None</a:t>
            </a:r>
            <a:r>
              <a:rPr kumimoji="0" lang="es-MX" altLang="es-MX" sz="1400" b="0" i="0" u="none" strike="noStrike" cap="none" normalizeH="0" baseline="0" dirty="0" smtClean="0">
                <a:ln>
                  <a:noFill/>
                </a:ln>
                <a:solidFill>
                  <a:srgbClr val="CC7832"/>
                </a:solidFill>
                <a:effectLst/>
                <a:latin typeface="JetBrains Mono"/>
              </a:rPr>
              <a:t/>
            </a:r>
            <a:br>
              <a:rPr kumimoji="0" lang="es-MX" altLang="es-MX" sz="1400" b="0" i="0" u="none" strike="noStrike" cap="none" normalizeH="0" baseline="0" dirty="0" smtClean="0">
                <a:ln>
                  <a:noFill/>
                </a:ln>
                <a:solidFill>
                  <a:srgbClr val="CC7832"/>
                </a:solidFill>
                <a:effectLst/>
                <a:latin typeface="JetBrains Mono"/>
              </a:rPr>
            </a:b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A9B7C6"/>
                </a:solidFill>
                <a:effectLst/>
                <a:latin typeface="JetBrains Mono"/>
              </a:rPr>
              <a:t>email = </a:t>
            </a:r>
            <a:r>
              <a:rPr kumimoji="0" lang="es-MX" altLang="es-MX" sz="1400" b="0" i="0" u="none" strike="noStrike" cap="none" normalizeH="0" baseline="0" dirty="0" err="1" smtClean="0">
                <a:ln>
                  <a:noFill/>
                </a:ln>
                <a:solidFill>
                  <a:srgbClr val="CC7832"/>
                </a:solidFill>
                <a:effectLst/>
                <a:latin typeface="JetBrains Mono"/>
              </a:rPr>
              <a:t>None</a:t>
            </a:r>
            <a:r>
              <a:rPr kumimoji="0" lang="es-MX" altLang="es-MX" sz="1400" b="0" i="0" u="none" strike="noStrike" cap="none" normalizeH="0" baseline="0" dirty="0" smtClean="0">
                <a:ln>
                  <a:noFill/>
                </a:ln>
                <a:solidFill>
                  <a:srgbClr val="CC7832"/>
                </a:solidFill>
                <a:effectLst/>
                <a:latin typeface="JetBrains Mono"/>
              </a:rPr>
              <a:t/>
            </a:r>
            <a:br>
              <a:rPr kumimoji="0" lang="es-MX" altLang="es-MX" sz="1400" b="0" i="0" u="none" strike="noStrike" cap="none" normalizeH="0" baseline="0" dirty="0" smtClean="0">
                <a:ln>
                  <a:noFill/>
                </a:ln>
                <a:solidFill>
                  <a:srgbClr val="CC7832"/>
                </a:solidFill>
                <a:effectLst/>
                <a:latin typeface="JetBrains Mono"/>
              </a:rPr>
            </a:b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A9B7C6"/>
                </a:solidFill>
                <a:effectLst/>
                <a:latin typeface="JetBrains Mono"/>
              </a:rPr>
              <a:t>genero = </a:t>
            </a:r>
            <a:r>
              <a:rPr kumimoji="0" lang="es-MX" altLang="es-MX" sz="1400" b="0" i="0" u="none" strike="noStrike" cap="none" normalizeH="0" baseline="0" dirty="0" err="1" smtClean="0">
                <a:ln>
                  <a:noFill/>
                </a:ln>
                <a:solidFill>
                  <a:srgbClr val="CC7832"/>
                </a:solidFill>
                <a:effectLst/>
                <a:latin typeface="JetBrains Mono"/>
              </a:rPr>
              <a:t>None</a:t>
            </a:r>
            <a:r>
              <a:rPr kumimoji="0" lang="es-MX" altLang="es-MX" sz="1400" b="0" i="0" u="none" strike="noStrike" cap="none" normalizeH="0" baseline="0" dirty="0" smtClean="0">
                <a:ln>
                  <a:noFill/>
                </a:ln>
                <a:solidFill>
                  <a:srgbClr val="CC7832"/>
                </a:solidFill>
                <a:effectLst/>
                <a:latin typeface="JetBrains Mono"/>
              </a:rPr>
              <a:t/>
            </a:r>
            <a:br>
              <a:rPr kumimoji="0" lang="es-MX" altLang="es-MX" sz="1400" b="0" i="0" u="none" strike="noStrike" cap="none" normalizeH="0" baseline="0" dirty="0" smtClean="0">
                <a:ln>
                  <a:noFill/>
                </a:ln>
                <a:solidFill>
                  <a:srgbClr val="CC7832"/>
                </a:solidFill>
                <a:effectLst/>
                <a:latin typeface="JetBrains Mono"/>
              </a:rPr>
            </a:b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A9B7C6"/>
                </a:solidFill>
                <a:effectLst/>
                <a:latin typeface="JetBrains Mono"/>
              </a:rPr>
              <a:t>nacionalidad = </a:t>
            </a:r>
            <a:r>
              <a:rPr kumimoji="0" lang="es-MX" altLang="es-MX" sz="1400" b="0" i="0" u="none" strike="noStrike" cap="none" normalizeH="0" baseline="0" dirty="0" err="1" smtClean="0">
                <a:ln>
                  <a:noFill/>
                </a:ln>
                <a:solidFill>
                  <a:srgbClr val="CC7832"/>
                </a:solidFill>
                <a:effectLst/>
                <a:latin typeface="JetBrains Mono"/>
              </a:rPr>
              <a:t>None</a:t>
            </a:r>
            <a:r>
              <a:rPr kumimoji="0" lang="es-MX" altLang="es-MX" sz="1400" b="0" i="0" u="none" strike="noStrike" cap="none" normalizeH="0" baseline="0" dirty="0" smtClean="0">
                <a:ln>
                  <a:noFill/>
                </a:ln>
                <a:solidFill>
                  <a:srgbClr val="CC7832"/>
                </a:solidFill>
                <a:effectLst/>
                <a:latin typeface="JetBrains Mono"/>
              </a:rPr>
              <a:t/>
            </a:r>
            <a:br>
              <a:rPr kumimoji="0" lang="es-MX" altLang="es-MX" sz="1400" b="0" i="0" u="none" strike="noStrike" cap="none" normalizeH="0" baseline="0" dirty="0" smtClean="0">
                <a:ln>
                  <a:noFill/>
                </a:ln>
                <a:solidFill>
                  <a:srgbClr val="CC7832"/>
                </a:solidFill>
                <a:effectLst/>
                <a:latin typeface="JetBrains Mono"/>
              </a:rPr>
            </a:br>
            <a:r>
              <a:rPr kumimoji="0" lang="es-MX" altLang="es-MX" sz="1400" b="0" i="0" u="none" strike="noStrike" cap="none" normalizeH="0" baseline="0" dirty="0" smtClean="0">
                <a:ln>
                  <a:noFill/>
                </a:ln>
                <a:solidFill>
                  <a:srgbClr val="CC7832"/>
                </a:solidFill>
                <a:effectLst/>
                <a:latin typeface="JetBrains Mono"/>
              </a:rPr>
              <a:t/>
            </a:r>
            <a:br>
              <a:rPr kumimoji="0" lang="es-MX" altLang="es-MX" sz="1400" b="0" i="0" u="none" strike="noStrike" cap="none" normalizeH="0" baseline="0" dirty="0" smtClean="0">
                <a:ln>
                  <a:noFill/>
                </a:ln>
                <a:solidFill>
                  <a:srgbClr val="CC7832"/>
                </a:solidFill>
                <a:effectLst/>
                <a:latin typeface="JetBrains Mono"/>
              </a:rPr>
            </a:b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err="1" smtClean="0">
                <a:ln>
                  <a:noFill/>
                </a:ln>
                <a:solidFill>
                  <a:srgbClr val="CC7832"/>
                </a:solidFill>
                <a:effectLst/>
                <a:latin typeface="JetBrains Mono"/>
              </a:rPr>
              <a:t>def</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B200B2"/>
                </a:solidFill>
                <a:effectLst/>
                <a:latin typeface="JetBrains Mono"/>
              </a:rPr>
              <a:t>__</a:t>
            </a:r>
            <a:r>
              <a:rPr kumimoji="0" lang="es-MX" altLang="es-MX" sz="1400" b="0" i="0" u="none" strike="noStrike" cap="none" normalizeH="0" baseline="0" dirty="0" err="1" smtClean="0">
                <a:ln>
                  <a:noFill/>
                </a:ln>
                <a:solidFill>
                  <a:srgbClr val="B200B2"/>
                </a:solidFill>
                <a:effectLst/>
                <a:latin typeface="JetBrains Mono"/>
              </a:rPr>
              <a:t>init</a:t>
            </a:r>
            <a:r>
              <a:rPr kumimoji="0" lang="es-MX" altLang="es-MX" sz="1400" b="0" i="0" u="none" strike="noStrike" cap="none" normalizeH="0" baseline="0" dirty="0" smtClean="0">
                <a:ln>
                  <a:noFill/>
                </a:ln>
                <a:solidFill>
                  <a:srgbClr val="B200B2"/>
                </a:solidFill>
                <a:effectLst/>
                <a:latin typeface="JetBrains Mono"/>
              </a:rPr>
              <a:t>__</a:t>
            </a:r>
            <a:r>
              <a:rPr kumimoji="0" lang="es-MX" altLang="es-MX" sz="1400" b="0" i="0" u="none" strike="noStrike" cap="none" normalizeH="0" baseline="0" dirty="0" smtClean="0">
                <a:ln>
                  <a:noFill/>
                </a:ln>
                <a:solidFill>
                  <a:srgbClr val="A9B7C6"/>
                </a:solidFill>
                <a:effectLst/>
                <a:latin typeface="JetBrains Mono"/>
              </a:rPr>
              <a:t>(</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A9B7C6"/>
                </a:solidFill>
                <a:effectLst/>
                <a:latin typeface="JetBrains Mono"/>
              </a:rPr>
              <a:t>nombre</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A9B7C6"/>
                </a:solidFill>
                <a:effectLst/>
                <a:latin typeface="JetBrains Mono"/>
              </a:rPr>
              <a:t>email</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A9B7C6"/>
                </a:solidFill>
                <a:effectLst/>
                <a:latin typeface="JetBrains Mono"/>
              </a:rPr>
              <a:t>genero</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A9B7C6"/>
                </a:solidFill>
                <a:effectLst/>
                <a:latin typeface="JetBrains Mono"/>
              </a:rPr>
              <a:t>nacionalidad):</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err="1" smtClean="0">
                <a:ln>
                  <a:noFill/>
                </a:ln>
                <a:solidFill>
                  <a:srgbClr val="A9B7C6"/>
                </a:solidFill>
                <a:effectLst/>
                <a:latin typeface="JetBrains Mono"/>
              </a:rPr>
              <a:t>.nombre</a:t>
            </a:r>
            <a:r>
              <a:rPr kumimoji="0" lang="es-MX" altLang="es-MX" sz="1400" b="0" i="0" u="none" strike="noStrike" cap="none" normalizeH="0" baseline="0" dirty="0" smtClean="0">
                <a:ln>
                  <a:noFill/>
                </a:ln>
                <a:solidFill>
                  <a:srgbClr val="A9B7C6"/>
                </a:solidFill>
                <a:effectLst/>
                <a:latin typeface="JetBrains Mono"/>
              </a:rPr>
              <a:t> = nombre</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err="1" smtClean="0">
                <a:ln>
                  <a:noFill/>
                </a:ln>
                <a:solidFill>
                  <a:srgbClr val="A9B7C6"/>
                </a:solidFill>
                <a:effectLst/>
                <a:latin typeface="JetBrains Mono"/>
              </a:rPr>
              <a:t>.email</a:t>
            </a:r>
            <a:r>
              <a:rPr kumimoji="0" lang="es-MX" altLang="es-MX" sz="1400" b="0" i="0" u="none" strike="noStrike" cap="none" normalizeH="0" baseline="0" dirty="0" smtClean="0">
                <a:ln>
                  <a:noFill/>
                </a:ln>
                <a:solidFill>
                  <a:srgbClr val="A9B7C6"/>
                </a:solidFill>
                <a:effectLst/>
                <a:latin typeface="JetBrains Mono"/>
              </a:rPr>
              <a:t> = email</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err="1" smtClean="0">
                <a:ln>
                  <a:noFill/>
                </a:ln>
                <a:solidFill>
                  <a:srgbClr val="A9B7C6"/>
                </a:solidFill>
                <a:effectLst/>
                <a:latin typeface="JetBrains Mono"/>
              </a:rPr>
              <a:t>.genero</a:t>
            </a:r>
            <a:r>
              <a:rPr kumimoji="0" lang="es-MX" altLang="es-MX" sz="1400" b="0" i="0" u="none" strike="noStrike" cap="none" normalizeH="0" baseline="0" dirty="0" smtClean="0">
                <a:ln>
                  <a:noFill/>
                </a:ln>
                <a:solidFill>
                  <a:srgbClr val="A9B7C6"/>
                </a:solidFill>
                <a:effectLst/>
                <a:latin typeface="JetBrains Mono"/>
              </a:rPr>
              <a:t> = genero</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err="1" smtClean="0">
                <a:ln>
                  <a:noFill/>
                </a:ln>
                <a:solidFill>
                  <a:srgbClr val="A9B7C6"/>
                </a:solidFill>
                <a:effectLst/>
                <a:latin typeface="JetBrains Mono"/>
              </a:rPr>
              <a:t>.nacionalidad</a:t>
            </a:r>
            <a:r>
              <a:rPr kumimoji="0" lang="es-MX" altLang="es-MX" sz="1400" b="0" i="0" u="none" strike="noStrike" cap="none" normalizeH="0" baseline="0" dirty="0" smtClean="0">
                <a:ln>
                  <a:noFill/>
                </a:ln>
                <a:solidFill>
                  <a:srgbClr val="A9B7C6"/>
                </a:solidFill>
                <a:effectLst/>
                <a:latin typeface="JetBrains Mono"/>
              </a:rPr>
              <a:t> = nacionalidad</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a:t>
            </a:r>
            <a:r>
              <a:rPr kumimoji="0" lang="es-MX" altLang="es-MX" sz="1400" b="0" i="0" u="none" strike="noStrike" cap="none" normalizeH="0" baseline="0" dirty="0" err="1" smtClean="0">
                <a:ln>
                  <a:noFill/>
                </a:ln>
                <a:solidFill>
                  <a:srgbClr val="CC7832"/>
                </a:solidFill>
                <a:effectLst/>
                <a:latin typeface="JetBrains Mono"/>
              </a:rPr>
              <a:t>def</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B200B2"/>
                </a:solidFill>
                <a:effectLst/>
                <a:latin typeface="JetBrains Mono"/>
              </a:rPr>
              <a:t>__</a:t>
            </a:r>
            <a:r>
              <a:rPr kumimoji="0" lang="es-MX" altLang="es-MX" sz="1400" b="0" i="0" u="none" strike="noStrike" cap="none" normalizeH="0" baseline="0" dirty="0" err="1" smtClean="0">
                <a:ln>
                  <a:noFill/>
                </a:ln>
                <a:solidFill>
                  <a:srgbClr val="B200B2"/>
                </a:solidFill>
                <a:effectLst/>
                <a:latin typeface="JetBrains Mono"/>
              </a:rPr>
              <a:t>str</a:t>
            </a:r>
            <a:r>
              <a:rPr kumimoji="0" lang="es-MX" altLang="es-MX" sz="1400" b="0" i="0" u="none" strike="noStrike" cap="none" normalizeH="0" baseline="0" dirty="0" smtClean="0">
                <a:ln>
                  <a:noFill/>
                </a:ln>
                <a:solidFill>
                  <a:srgbClr val="B200B2"/>
                </a:solidFill>
                <a:effectLst/>
                <a:latin typeface="JetBrains Mono"/>
              </a:rPr>
              <a:t>__</a:t>
            </a:r>
            <a:r>
              <a:rPr kumimoji="0" lang="es-MX" altLang="es-MX" sz="1400" b="0" i="0" u="none" strike="noStrike" cap="none" normalizeH="0" baseline="0" dirty="0" smtClean="0">
                <a:ln>
                  <a:noFill/>
                </a:ln>
                <a:solidFill>
                  <a:srgbClr val="A9B7C6"/>
                </a:solidFill>
                <a:effectLst/>
                <a:latin typeface="JetBrains Mono"/>
              </a:rPr>
              <a:t>(</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smtClean="0">
                <a:ln>
                  <a:noFill/>
                </a:ln>
                <a:solidFill>
                  <a:srgbClr val="A9B7C6"/>
                </a:solidFill>
                <a:effectLst/>
                <a:latin typeface="JetBrains Mono"/>
              </a:rPr>
              <a:t>):</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a:t>
            </a:r>
            <a:r>
              <a:rPr kumimoji="0" lang="es-MX" altLang="es-MX" sz="1400" b="0" i="0" u="none" strike="noStrike" cap="none" normalizeH="0" baseline="0" dirty="0" err="1" smtClean="0">
                <a:ln>
                  <a:noFill/>
                </a:ln>
                <a:solidFill>
                  <a:srgbClr val="CC7832"/>
                </a:solidFill>
                <a:effectLst/>
                <a:latin typeface="JetBrains Mono"/>
              </a:rPr>
              <a:t>return</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6A8759"/>
                </a:solidFill>
                <a:effectLst/>
                <a:latin typeface="JetBrains Mono"/>
              </a:rPr>
              <a:t>f'</a:t>
            </a:r>
            <a:r>
              <a:rPr kumimoji="0" lang="es-MX" altLang="es-MX" sz="1400" b="0" i="0" u="none" strike="noStrike" cap="none" normalizeH="0" baseline="0" dirty="0" smtClean="0">
                <a:ln>
                  <a:noFill/>
                </a:ln>
                <a:solidFill>
                  <a:srgbClr val="CC7832"/>
                </a:solidFill>
                <a:effectLst/>
                <a:latin typeface="JetBrains Mono"/>
              </a:rPr>
              <a:t>\</a:t>
            </a:r>
            <a:r>
              <a:rPr kumimoji="0" lang="es-MX" altLang="es-MX" sz="1400" b="0" i="0" u="none" strike="noStrike" cap="none" normalizeH="0" baseline="0" dirty="0" err="1" smtClean="0">
                <a:ln>
                  <a:noFill/>
                </a:ln>
                <a:solidFill>
                  <a:srgbClr val="CC7832"/>
                </a:solidFill>
                <a:effectLst/>
                <a:latin typeface="JetBrains Mono"/>
              </a:rPr>
              <a:t>n</a:t>
            </a:r>
            <a:r>
              <a:rPr kumimoji="0" lang="es-MX" altLang="es-MX" sz="1400" b="0" i="0" u="none" strike="noStrike" cap="none" normalizeH="0" baseline="0" dirty="0" err="1" smtClean="0">
                <a:ln>
                  <a:noFill/>
                </a:ln>
                <a:solidFill>
                  <a:srgbClr val="6A8759"/>
                </a:solidFill>
                <a:effectLst/>
                <a:latin typeface="JetBrains Mono"/>
              </a:rPr>
              <a:t>Nombre</a:t>
            </a:r>
            <a:r>
              <a:rPr kumimoji="0" lang="es-MX" altLang="es-MX" sz="1400" b="0" i="0" u="none" strike="noStrike" cap="none" normalizeH="0" baseline="0" dirty="0" smtClean="0">
                <a:ln>
                  <a:noFill/>
                </a:ln>
                <a:solidFill>
                  <a:srgbClr val="6A8759"/>
                </a:solidFill>
                <a:effectLst/>
                <a:latin typeface="JetBrains Mono"/>
              </a:rPr>
              <a:t>: </a:t>
            </a:r>
            <a:r>
              <a:rPr kumimoji="0" lang="es-MX" altLang="es-MX" sz="1400" b="0" i="0" u="none" strike="noStrike" cap="none" normalizeH="0" baseline="0" dirty="0" smtClean="0">
                <a:ln>
                  <a:noFill/>
                </a:ln>
                <a:solidFill>
                  <a:srgbClr val="CC7832"/>
                </a:solidFill>
                <a:effectLst/>
                <a:latin typeface="JetBrains Mono"/>
              </a:rPr>
              <a:t>{</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err="1" smtClean="0">
                <a:ln>
                  <a:noFill/>
                </a:ln>
                <a:solidFill>
                  <a:srgbClr val="A9B7C6"/>
                </a:solidFill>
                <a:effectLst/>
                <a:latin typeface="JetBrains Mono"/>
              </a:rPr>
              <a:t>.nombre</a:t>
            </a:r>
            <a:r>
              <a:rPr kumimoji="0" lang="es-MX" altLang="es-MX" sz="1400" b="0" i="0" u="none" strike="noStrike" cap="none" normalizeH="0" baseline="0" dirty="0" smtClean="0">
                <a:ln>
                  <a:noFill/>
                </a:ln>
                <a:solidFill>
                  <a:srgbClr val="CC7832"/>
                </a:solidFill>
                <a:effectLst/>
                <a:latin typeface="JetBrains Mono"/>
              </a:rPr>
              <a:t>}</a:t>
            </a:r>
            <a:r>
              <a:rPr kumimoji="0" lang="es-MX" altLang="es-MX" sz="1400" b="0" i="0" u="none" strike="noStrike" cap="none" normalizeH="0" baseline="0" dirty="0" smtClean="0">
                <a:ln>
                  <a:noFill/>
                </a:ln>
                <a:solidFill>
                  <a:srgbClr val="6A8759"/>
                </a:solidFill>
                <a:effectLst/>
                <a:latin typeface="JetBrains Mono"/>
              </a:rPr>
              <a:t>, </a:t>
            </a:r>
            <a:r>
              <a:rPr kumimoji="0" lang="es-MX" altLang="es-MX" sz="1400" b="0" i="0" u="none" strike="noStrike" cap="none" normalizeH="0" baseline="0" dirty="0" smtClean="0">
                <a:ln>
                  <a:noFill/>
                </a:ln>
                <a:solidFill>
                  <a:srgbClr val="CC7832"/>
                </a:solidFill>
                <a:effectLst/>
                <a:latin typeface="JetBrains Mono"/>
              </a:rPr>
              <a:t>\</a:t>
            </a:r>
            <a:r>
              <a:rPr kumimoji="0" lang="es-MX" altLang="es-MX" sz="1400" b="0" i="0" u="none" strike="noStrike" cap="none" normalizeH="0" baseline="0" dirty="0" err="1" smtClean="0">
                <a:ln>
                  <a:noFill/>
                </a:ln>
                <a:solidFill>
                  <a:srgbClr val="CC7832"/>
                </a:solidFill>
                <a:effectLst/>
                <a:latin typeface="JetBrains Mono"/>
              </a:rPr>
              <a:t>n</a:t>
            </a:r>
            <a:r>
              <a:rPr kumimoji="0" lang="es-MX" altLang="es-MX" sz="1400" b="0" i="0" u="none" strike="noStrike" cap="none" normalizeH="0" baseline="0" dirty="0" err="1" smtClean="0">
                <a:ln>
                  <a:noFill/>
                </a:ln>
                <a:solidFill>
                  <a:srgbClr val="6A8759"/>
                </a:solidFill>
                <a:effectLst/>
                <a:latin typeface="JetBrains Mono"/>
              </a:rPr>
              <a:t>Email</a:t>
            </a:r>
            <a:r>
              <a:rPr kumimoji="0" lang="es-MX" altLang="es-MX" sz="1400" b="0" i="0" u="none" strike="noStrike" cap="none" normalizeH="0" baseline="0" dirty="0" smtClean="0">
                <a:ln>
                  <a:noFill/>
                </a:ln>
                <a:solidFill>
                  <a:srgbClr val="6A8759"/>
                </a:solidFill>
                <a:effectLst/>
                <a:latin typeface="JetBrains Mono"/>
              </a:rPr>
              <a:t>: </a:t>
            </a:r>
            <a:r>
              <a:rPr kumimoji="0" lang="es-MX" altLang="es-MX" sz="1400" b="0" i="0" u="none" strike="noStrike" cap="none" normalizeH="0" baseline="0" dirty="0" smtClean="0">
                <a:ln>
                  <a:noFill/>
                </a:ln>
                <a:solidFill>
                  <a:srgbClr val="CC7832"/>
                </a:solidFill>
                <a:effectLst/>
                <a:latin typeface="JetBrains Mono"/>
              </a:rPr>
              <a:t>{</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err="1" smtClean="0">
                <a:ln>
                  <a:noFill/>
                </a:ln>
                <a:solidFill>
                  <a:srgbClr val="A9B7C6"/>
                </a:solidFill>
                <a:effectLst/>
                <a:latin typeface="JetBrains Mono"/>
              </a:rPr>
              <a:t>.email</a:t>
            </a:r>
            <a:r>
              <a:rPr kumimoji="0" lang="es-MX" altLang="es-MX" sz="1400" b="0" i="0" u="none" strike="noStrike" cap="none" normalizeH="0" baseline="0" dirty="0" smtClean="0">
                <a:ln>
                  <a:noFill/>
                </a:ln>
                <a:solidFill>
                  <a:srgbClr val="CC7832"/>
                </a:solidFill>
                <a:effectLst/>
                <a:latin typeface="JetBrains Mono"/>
              </a:rPr>
              <a:t>}</a:t>
            </a:r>
            <a:r>
              <a:rPr kumimoji="0" lang="es-MX" altLang="es-MX" sz="1400" b="0" i="0" u="none" strike="noStrike" cap="none" normalizeH="0" baseline="0" dirty="0" smtClean="0">
                <a:ln>
                  <a:noFill/>
                </a:ln>
                <a:solidFill>
                  <a:srgbClr val="6A8759"/>
                </a:solidFill>
                <a:effectLst/>
                <a:latin typeface="JetBrains Mono"/>
              </a:rPr>
              <a:t>, </a:t>
            </a:r>
            <a:r>
              <a:rPr kumimoji="0" lang="es-MX" altLang="es-MX" sz="1400" b="0" i="0" u="none" strike="noStrike" cap="none" normalizeH="0" baseline="0" dirty="0" smtClean="0">
                <a:ln>
                  <a:noFill/>
                </a:ln>
                <a:solidFill>
                  <a:srgbClr val="CC7832"/>
                </a:solidFill>
                <a:effectLst/>
                <a:latin typeface="JetBrains Mono"/>
              </a:rPr>
              <a:t>\</a:t>
            </a:r>
            <a:r>
              <a:rPr kumimoji="0" lang="es-MX" altLang="es-MX" sz="1400" b="0" i="0" u="none" strike="noStrike" cap="none" normalizeH="0" baseline="0" dirty="0" err="1" smtClean="0">
                <a:ln>
                  <a:noFill/>
                </a:ln>
                <a:solidFill>
                  <a:srgbClr val="CC7832"/>
                </a:solidFill>
                <a:effectLst/>
                <a:latin typeface="JetBrains Mono"/>
              </a:rPr>
              <a:t>n</a:t>
            </a:r>
            <a:r>
              <a:rPr kumimoji="0" lang="es-MX" altLang="es-MX" sz="1400" b="0" i="0" u="none" strike="noStrike" cap="none" normalizeH="0" baseline="0" dirty="0" err="1" smtClean="0">
                <a:ln>
                  <a:noFill/>
                </a:ln>
                <a:solidFill>
                  <a:srgbClr val="6A8759"/>
                </a:solidFill>
                <a:effectLst/>
                <a:latin typeface="JetBrains Mono"/>
              </a:rPr>
              <a:t>Genero</a:t>
            </a:r>
            <a:r>
              <a:rPr kumimoji="0" lang="es-MX" altLang="es-MX" sz="1400" b="0" i="0" u="none" strike="noStrike" cap="none" normalizeH="0" baseline="0" dirty="0" smtClean="0">
                <a:ln>
                  <a:noFill/>
                </a:ln>
                <a:solidFill>
                  <a:srgbClr val="6A8759"/>
                </a:solidFill>
                <a:effectLst/>
                <a:latin typeface="JetBrains Mono"/>
              </a:rPr>
              <a:t>: </a:t>
            </a:r>
            <a:r>
              <a:rPr kumimoji="0" lang="es-MX" altLang="es-MX" sz="1400" b="0" i="0" u="none" strike="noStrike" cap="none" normalizeH="0" baseline="0" dirty="0" smtClean="0">
                <a:ln>
                  <a:noFill/>
                </a:ln>
                <a:solidFill>
                  <a:srgbClr val="CC7832"/>
                </a:solidFill>
                <a:effectLst/>
                <a:latin typeface="JetBrains Mono"/>
              </a:rPr>
              <a:t>{</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err="1" smtClean="0">
                <a:ln>
                  <a:noFill/>
                </a:ln>
                <a:solidFill>
                  <a:srgbClr val="A9B7C6"/>
                </a:solidFill>
                <a:effectLst/>
                <a:latin typeface="JetBrains Mono"/>
              </a:rPr>
              <a:t>.genero</a:t>
            </a:r>
            <a:r>
              <a:rPr kumimoji="0" lang="es-MX" altLang="es-MX" sz="1400" b="0" i="0" u="none" strike="noStrike" cap="none" normalizeH="0" baseline="0" dirty="0" smtClean="0">
                <a:ln>
                  <a:noFill/>
                </a:ln>
                <a:solidFill>
                  <a:srgbClr val="CC7832"/>
                </a:solidFill>
                <a:effectLst/>
                <a:latin typeface="JetBrains Mono"/>
              </a:rPr>
              <a:t>}</a:t>
            </a:r>
            <a:r>
              <a:rPr kumimoji="0" lang="es-MX" altLang="es-MX" sz="1400" b="0" i="0" u="none" strike="noStrike" cap="none" normalizeH="0" baseline="0" dirty="0" smtClean="0">
                <a:ln>
                  <a:noFill/>
                </a:ln>
                <a:solidFill>
                  <a:srgbClr val="6A8759"/>
                </a:solidFill>
                <a:effectLst/>
                <a:latin typeface="JetBrains Mono"/>
              </a:rPr>
              <a:t>, </a:t>
            </a:r>
            <a:r>
              <a:rPr kumimoji="0" lang="es-MX" altLang="es-MX" sz="1400" b="0" i="0" u="none" strike="noStrike" cap="none" normalizeH="0" baseline="0" dirty="0" smtClean="0">
                <a:ln>
                  <a:noFill/>
                </a:ln>
                <a:solidFill>
                  <a:srgbClr val="CC7832"/>
                </a:solidFill>
                <a:effectLst/>
                <a:latin typeface="JetBrains Mono"/>
              </a:rPr>
              <a:t>\</a:t>
            </a:r>
            <a:r>
              <a:rPr kumimoji="0" lang="es-MX" altLang="es-MX" sz="1400" b="0" i="0" u="none" strike="noStrike" cap="none" normalizeH="0" baseline="0" dirty="0" err="1" smtClean="0">
                <a:ln>
                  <a:noFill/>
                </a:ln>
                <a:solidFill>
                  <a:srgbClr val="CC7832"/>
                </a:solidFill>
                <a:effectLst/>
                <a:latin typeface="JetBrains Mono"/>
              </a:rPr>
              <a:t>n</a:t>
            </a:r>
            <a:r>
              <a:rPr kumimoji="0" lang="es-MX" altLang="es-MX" sz="1400" b="0" i="0" u="none" strike="noStrike" cap="none" normalizeH="0" baseline="0" dirty="0" err="1" smtClean="0">
                <a:ln>
                  <a:noFill/>
                </a:ln>
                <a:solidFill>
                  <a:srgbClr val="6A8759"/>
                </a:solidFill>
                <a:effectLst/>
                <a:latin typeface="JetBrains Mono"/>
              </a:rPr>
              <a:t>Nacionalidad</a:t>
            </a:r>
            <a:r>
              <a:rPr kumimoji="0" lang="es-MX" altLang="es-MX" sz="1400" b="0" i="0" u="none" strike="noStrike" cap="none" normalizeH="0" baseline="0" dirty="0" smtClean="0">
                <a:ln>
                  <a:noFill/>
                </a:ln>
                <a:solidFill>
                  <a:srgbClr val="6A8759"/>
                </a:solidFill>
                <a:effectLst/>
                <a:latin typeface="JetBrains Mono"/>
              </a:rPr>
              <a:t>: </a:t>
            </a:r>
            <a:r>
              <a:rPr kumimoji="0" lang="es-MX" altLang="es-MX" sz="1400" b="0" i="0" u="none" strike="noStrike" cap="none" normalizeH="0" baseline="0" dirty="0" smtClean="0">
                <a:ln>
                  <a:noFill/>
                </a:ln>
                <a:solidFill>
                  <a:srgbClr val="CC7832"/>
                </a:solidFill>
                <a:effectLst/>
                <a:latin typeface="JetBrains Mono"/>
              </a:rPr>
              <a:t>{</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err="1" smtClean="0">
                <a:ln>
                  <a:noFill/>
                </a:ln>
                <a:solidFill>
                  <a:srgbClr val="A9B7C6"/>
                </a:solidFill>
                <a:effectLst/>
                <a:latin typeface="JetBrains Mono"/>
              </a:rPr>
              <a:t>.nacionalidad</a:t>
            </a:r>
            <a:r>
              <a:rPr kumimoji="0" lang="es-MX" altLang="es-MX" sz="1400" b="0" i="0" u="none" strike="noStrike" cap="none" normalizeH="0" baseline="0" dirty="0" smtClean="0">
                <a:ln>
                  <a:noFill/>
                </a:ln>
                <a:solidFill>
                  <a:srgbClr val="CC7832"/>
                </a:solidFill>
                <a:effectLst/>
                <a:latin typeface="JetBrains Mono"/>
              </a:rPr>
              <a:t>}</a:t>
            </a:r>
            <a:r>
              <a:rPr kumimoji="0" lang="es-MX" altLang="es-MX" sz="1400" b="0" i="0" u="none" strike="noStrike" cap="none" normalizeH="0" baseline="0" dirty="0" smtClean="0">
                <a:ln>
                  <a:noFill/>
                </a:ln>
                <a:solidFill>
                  <a:srgbClr val="6A8759"/>
                </a:solidFill>
                <a:effectLst/>
                <a:latin typeface="JetBrains Mono"/>
              </a:rPr>
              <a:t>'</a:t>
            </a:r>
            <a:br>
              <a:rPr kumimoji="0" lang="es-MX" altLang="es-MX" sz="1400" b="0" i="0" u="none" strike="noStrike" cap="none" normalizeH="0" baseline="0" dirty="0" smtClean="0">
                <a:ln>
                  <a:noFill/>
                </a:ln>
                <a:solidFill>
                  <a:srgbClr val="6A8759"/>
                </a:solidFill>
                <a:effectLst/>
                <a:latin typeface="JetBrains Mono"/>
              </a:rPr>
            </a:br>
            <a:r>
              <a:rPr kumimoji="0" lang="es-MX" altLang="es-MX" sz="1400" b="0" i="0" u="none" strike="noStrike" cap="none" normalizeH="0" baseline="0" dirty="0" smtClean="0">
                <a:ln>
                  <a:noFill/>
                </a:ln>
                <a:solidFill>
                  <a:srgbClr val="6A8759"/>
                </a:solidFill>
                <a:effectLst/>
                <a:latin typeface="JetBrains Mono"/>
              </a:rPr>
              <a:t/>
            </a:r>
            <a:br>
              <a:rPr kumimoji="0" lang="es-MX" altLang="es-MX" sz="1400" b="0" i="0" u="none" strike="noStrike" cap="none" normalizeH="0" baseline="0" dirty="0" smtClean="0">
                <a:ln>
                  <a:noFill/>
                </a:ln>
                <a:solidFill>
                  <a:srgbClr val="6A8759"/>
                </a:solidFill>
                <a:effectLst/>
                <a:latin typeface="JetBrains Mono"/>
              </a:rPr>
            </a:br>
            <a:r>
              <a:rPr kumimoji="0" lang="es-MX" altLang="es-MX" sz="1400" b="0" i="0" u="none" strike="noStrike" cap="none" normalizeH="0" baseline="0" dirty="0" smtClean="0">
                <a:ln>
                  <a:noFill/>
                </a:ln>
                <a:solidFill>
                  <a:srgbClr val="6A8759"/>
                </a:solidFill>
                <a:effectLst/>
                <a:latin typeface="JetBrains Mono"/>
              </a:rPr>
              <a:t>    </a:t>
            </a:r>
            <a:r>
              <a:rPr kumimoji="0" lang="es-MX" altLang="es-MX" sz="1400" b="0" i="0" u="none" strike="noStrike" cap="none" normalizeH="0" baseline="0" dirty="0" err="1" smtClean="0">
                <a:ln>
                  <a:noFill/>
                </a:ln>
                <a:solidFill>
                  <a:srgbClr val="CC7832"/>
                </a:solidFill>
                <a:effectLst/>
                <a:latin typeface="JetBrains Mono"/>
              </a:rPr>
              <a:t>def</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err="1" smtClean="0">
                <a:ln>
                  <a:noFill/>
                </a:ln>
                <a:solidFill>
                  <a:srgbClr val="FFC66D"/>
                </a:solidFill>
                <a:effectLst/>
                <a:latin typeface="JetBrains Mono"/>
              </a:rPr>
              <a:t>write_book</a:t>
            </a:r>
            <a:r>
              <a:rPr kumimoji="0" lang="es-MX" altLang="es-MX" sz="1400" b="0" i="0" u="none" strike="noStrike" cap="none" normalizeH="0" baseline="0" dirty="0" smtClean="0">
                <a:ln>
                  <a:noFill/>
                </a:ln>
                <a:solidFill>
                  <a:srgbClr val="A9B7C6"/>
                </a:solidFill>
                <a:effectLst/>
                <a:latin typeface="JetBrains Mono"/>
              </a:rPr>
              <a:t>(</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smtClean="0">
                <a:ln>
                  <a:noFill/>
                </a:ln>
                <a:solidFill>
                  <a:srgbClr val="A9B7C6"/>
                </a:solidFill>
                <a:effectLst/>
                <a:latin typeface="JetBrains Mono"/>
              </a:rPr>
              <a:t>):</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a:t>
            </a:r>
            <a:r>
              <a:rPr kumimoji="0" lang="es-MX" altLang="es-MX" sz="1400" b="0" i="0" u="none" strike="noStrike" cap="none" normalizeH="0" baseline="0" dirty="0" err="1" smtClean="0">
                <a:ln>
                  <a:noFill/>
                </a:ln>
                <a:solidFill>
                  <a:srgbClr val="CC7832"/>
                </a:solidFill>
                <a:effectLst/>
                <a:latin typeface="JetBrains Mono"/>
              </a:rPr>
              <a:t>return</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err="1" smtClean="0">
                <a:ln>
                  <a:noFill/>
                </a:ln>
                <a:solidFill>
                  <a:srgbClr val="6A8759"/>
                </a:solidFill>
                <a:effectLst/>
                <a:latin typeface="JetBrains Mono"/>
              </a:rPr>
              <a:t>f'new</a:t>
            </a:r>
            <a:r>
              <a:rPr kumimoji="0" lang="es-MX" altLang="es-MX" sz="1400" b="0" i="0" u="none" strike="noStrike" cap="none" normalizeH="0" baseline="0" dirty="0" smtClean="0">
                <a:ln>
                  <a:noFill/>
                </a:ln>
                <a:solidFill>
                  <a:srgbClr val="6A8759"/>
                </a:solidFill>
                <a:effectLst/>
                <a:latin typeface="JetBrains Mono"/>
              </a:rPr>
              <a:t> </a:t>
            </a:r>
            <a:r>
              <a:rPr kumimoji="0" lang="es-MX" altLang="es-MX" sz="1400" b="0" i="0" u="none" strike="noStrike" cap="none" normalizeH="0" baseline="0" dirty="0" err="1" smtClean="0">
                <a:ln>
                  <a:noFill/>
                </a:ln>
                <a:solidFill>
                  <a:srgbClr val="6A8759"/>
                </a:solidFill>
                <a:effectLst/>
                <a:latin typeface="JetBrains Mono"/>
              </a:rPr>
              <a:t>book</a:t>
            </a:r>
            <a:r>
              <a:rPr kumimoji="0" lang="es-MX" altLang="es-MX" sz="1400" b="0" i="0" u="none" strike="noStrike" cap="none" normalizeH="0" baseline="0" dirty="0" smtClean="0">
                <a:ln>
                  <a:noFill/>
                </a:ln>
                <a:solidFill>
                  <a:srgbClr val="6A8759"/>
                </a:solidFill>
                <a:effectLst/>
                <a:latin typeface="JetBrains Mono"/>
              </a:rPr>
              <a:t>'</a:t>
            </a:r>
            <a:br>
              <a:rPr kumimoji="0" lang="es-MX" altLang="es-MX" sz="1400" b="0" i="0" u="none" strike="noStrike" cap="none" normalizeH="0" baseline="0" dirty="0" smtClean="0">
                <a:ln>
                  <a:noFill/>
                </a:ln>
                <a:solidFill>
                  <a:srgbClr val="6A8759"/>
                </a:solidFill>
                <a:effectLst/>
                <a:latin typeface="JetBrains Mono"/>
              </a:rPr>
            </a:br>
            <a:r>
              <a:rPr kumimoji="0" lang="es-MX" altLang="es-MX" sz="1400" b="0" i="0" u="none" strike="noStrike" cap="none" normalizeH="0" baseline="0" dirty="0" smtClean="0">
                <a:ln>
                  <a:noFill/>
                </a:ln>
                <a:solidFill>
                  <a:srgbClr val="6A8759"/>
                </a:solidFill>
                <a:effectLst/>
                <a:latin typeface="JetBrains Mono"/>
              </a:rPr>
              <a:t/>
            </a:r>
            <a:br>
              <a:rPr kumimoji="0" lang="es-MX" altLang="es-MX" sz="1400" b="0" i="0" u="none" strike="noStrike" cap="none" normalizeH="0" baseline="0" dirty="0" smtClean="0">
                <a:ln>
                  <a:noFill/>
                </a:ln>
                <a:solidFill>
                  <a:srgbClr val="6A8759"/>
                </a:solidFill>
                <a:effectLst/>
                <a:latin typeface="JetBrains Mono"/>
              </a:rPr>
            </a:br>
            <a:r>
              <a:rPr kumimoji="0" lang="es-MX" altLang="es-MX" sz="1400" b="0" i="0" u="none" strike="noStrike" cap="none" normalizeH="0" baseline="0" dirty="0" smtClean="0">
                <a:ln>
                  <a:noFill/>
                </a:ln>
                <a:solidFill>
                  <a:srgbClr val="6A8759"/>
                </a:solidFill>
                <a:effectLst/>
                <a:latin typeface="JetBrains Mono"/>
              </a:rPr>
              <a:t>    </a:t>
            </a:r>
            <a:r>
              <a:rPr kumimoji="0" lang="es-MX" altLang="es-MX" sz="1400" b="0" i="0" u="none" strike="noStrike" cap="none" normalizeH="0" baseline="0" dirty="0" err="1" smtClean="0">
                <a:ln>
                  <a:noFill/>
                </a:ln>
                <a:solidFill>
                  <a:srgbClr val="CC7832"/>
                </a:solidFill>
                <a:effectLst/>
                <a:latin typeface="JetBrains Mono"/>
              </a:rPr>
              <a:t>def</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err="1" smtClean="0">
                <a:ln>
                  <a:noFill/>
                </a:ln>
                <a:solidFill>
                  <a:srgbClr val="FFC66D"/>
                </a:solidFill>
                <a:effectLst/>
                <a:latin typeface="JetBrains Mono"/>
              </a:rPr>
              <a:t>write_movie</a:t>
            </a:r>
            <a:r>
              <a:rPr kumimoji="0" lang="es-MX" altLang="es-MX" sz="1400" b="0" i="0" u="none" strike="noStrike" cap="none" normalizeH="0" baseline="0" dirty="0" smtClean="0">
                <a:ln>
                  <a:noFill/>
                </a:ln>
                <a:solidFill>
                  <a:srgbClr val="A9B7C6"/>
                </a:solidFill>
                <a:effectLst/>
                <a:latin typeface="JetBrains Mono"/>
              </a:rPr>
              <a:t>(</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smtClean="0">
                <a:ln>
                  <a:noFill/>
                </a:ln>
                <a:solidFill>
                  <a:srgbClr val="A9B7C6"/>
                </a:solidFill>
                <a:effectLst/>
                <a:latin typeface="JetBrains Mono"/>
              </a:rPr>
              <a:t>): </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a:t>
            </a:r>
            <a:r>
              <a:rPr kumimoji="0" lang="es-MX" altLang="es-MX" sz="1400" b="0" i="0" u="none" strike="noStrike" cap="none" normalizeH="0" baseline="0" dirty="0" err="1" smtClean="0">
                <a:ln>
                  <a:noFill/>
                </a:ln>
                <a:solidFill>
                  <a:srgbClr val="CC7832"/>
                </a:solidFill>
                <a:effectLst/>
                <a:latin typeface="JetBrains Mono"/>
              </a:rPr>
              <a:t>return</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err="1" smtClean="0">
                <a:ln>
                  <a:noFill/>
                </a:ln>
                <a:solidFill>
                  <a:srgbClr val="6A8759"/>
                </a:solidFill>
                <a:effectLst/>
                <a:latin typeface="JetBrains Mono"/>
              </a:rPr>
              <a:t>f'new</a:t>
            </a:r>
            <a:r>
              <a:rPr kumimoji="0" lang="es-MX" altLang="es-MX" sz="1400" b="0" i="0" u="none" strike="noStrike" cap="none" normalizeH="0" baseline="0" dirty="0" smtClean="0">
                <a:ln>
                  <a:noFill/>
                </a:ln>
                <a:solidFill>
                  <a:srgbClr val="6A8759"/>
                </a:solidFill>
                <a:effectLst/>
                <a:latin typeface="JetBrains Mono"/>
              </a:rPr>
              <a:t> </a:t>
            </a:r>
            <a:r>
              <a:rPr kumimoji="0" lang="es-MX" altLang="es-MX" sz="1400" b="0" i="0" u="none" strike="noStrike" cap="none" normalizeH="0" baseline="0" dirty="0" err="1" smtClean="0">
                <a:ln>
                  <a:noFill/>
                </a:ln>
                <a:solidFill>
                  <a:srgbClr val="6A8759"/>
                </a:solidFill>
                <a:effectLst/>
                <a:latin typeface="JetBrains Mono"/>
              </a:rPr>
              <a:t>movie</a:t>
            </a:r>
            <a:r>
              <a:rPr kumimoji="0" lang="es-MX" altLang="es-MX" sz="1400" b="0" i="0" u="none" strike="noStrike" cap="none" normalizeH="0" baseline="0" dirty="0" smtClean="0">
                <a:ln>
                  <a:noFill/>
                </a:ln>
                <a:solidFill>
                  <a:srgbClr val="6A8759"/>
                </a:solidFill>
                <a:effectLst/>
                <a:latin typeface="JetBrains Mono"/>
              </a:rPr>
              <a:t>'</a:t>
            </a:r>
            <a:br>
              <a:rPr kumimoji="0" lang="es-MX" altLang="es-MX" sz="1400" b="0" i="0" u="none" strike="noStrike" cap="none" normalizeH="0" baseline="0" dirty="0" smtClean="0">
                <a:ln>
                  <a:noFill/>
                </a:ln>
                <a:solidFill>
                  <a:srgbClr val="6A8759"/>
                </a:solidFill>
                <a:effectLst/>
                <a:latin typeface="JetBrains Mono"/>
              </a:rPr>
            </a:br>
            <a:r>
              <a:rPr kumimoji="0" lang="es-MX" altLang="es-MX" sz="1400" b="0" i="0" u="none" strike="noStrike" cap="none" normalizeH="0" baseline="0" dirty="0" smtClean="0">
                <a:ln>
                  <a:noFill/>
                </a:ln>
                <a:solidFill>
                  <a:srgbClr val="6A8759"/>
                </a:solidFill>
                <a:effectLst/>
                <a:latin typeface="JetBrains Mono"/>
              </a:rPr>
              <a:t/>
            </a:r>
            <a:br>
              <a:rPr kumimoji="0" lang="es-MX" altLang="es-MX" sz="1400" b="0" i="0" u="none" strike="noStrike" cap="none" normalizeH="0" baseline="0" dirty="0" smtClean="0">
                <a:ln>
                  <a:noFill/>
                </a:ln>
                <a:solidFill>
                  <a:srgbClr val="6A8759"/>
                </a:solidFill>
                <a:effectLst/>
                <a:latin typeface="JetBrains Mono"/>
              </a:rPr>
            </a:br>
            <a:r>
              <a:rPr kumimoji="0" lang="es-MX" altLang="es-MX" sz="1400" b="0" i="0" u="none" strike="noStrike" cap="none" normalizeH="0" baseline="0" dirty="0" smtClean="0">
                <a:ln>
                  <a:noFill/>
                </a:ln>
                <a:solidFill>
                  <a:srgbClr val="6A8759"/>
                </a:solidFill>
                <a:effectLst/>
                <a:latin typeface="JetBrains Mono"/>
              </a:rPr>
              <a:t>    </a:t>
            </a:r>
            <a:r>
              <a:rPr kumimoji="0" lang="es-MX" altLang="es-MX" sz="1400" b="0" i="0" u="none" strike="noStrike" cap="none" normalizeH="0" baseline="0" dirty="0" err="1" smtClean="0">
                <a:ln>
                  <a:noFill/>
                </a:ln>
                <a:solidFill>
                  <a:srgbClr val="CC7832"/>
                </a:solidFill>
                <a:effectLst/>
                <a:latin typeface="JetBrains Mono"/>
              </a:rPr>
              <a:t>def</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err="1" smtClean="0">
                <a:ln>
                  <a:noFill/>
                </a:ln>
                <a:solidFill>
                  <a:srgbClr val="FFC66D"/>
                </a:solidFill>
                <a:effectLst/>
                <a:latin typeface="JetBrains Mono"/>
              </a:rPr>
              <a:t>edit_email</a:t>
            </a:r>
            <a:r>
              <a:rPr kumimoji="0" lang="es-MX" altLang="es-MX" sz="1400" b="0" i="0" u="none" strike="noStrike" cap="none" normalizeH="0" baseline="0" dirty="0" smtClean="0">
                <a:ln>
                  <a:noFill/>
                </a:ln>
                <a:solidFill>
                  <a:srgbClr val="A9B7C6"/>
                </a:solidFill>
                <a:effectLst/>
                <a:latin typeface="JetBrains Mono"/>
              </a:rPr>
              <a:t>(</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err="1" smtClean="0">
                <a:ln>
                  <a:noFill/>
                </a:ln>
                <a:solidFill>
                  <a:srgbClr val="A9B7C6"/>
                </a:solidFill>
                <a:effectLst/>
                <a:latin typeface="JetBrains Mono"/>
              </a:rPr>
              <a:t>new_email</a:t>
            </a:r>
            <a:r>
              <a:rPr kumimoji="0" lang="es-MX" altLang="es-MX" sz="1400" b="0" i="0" u="none" strike="noStrike" cap="none" normalizeH="0" baseline="0" dirty="0" smtClean="0">
                <a:ln>
                  <a:noFill/>
                </a:ln>
                <a:solidFill>
                  <a:srgbClr val="A9B7C6"/>
                </a:solidFill>
                <a:effectLst/>
                <a:latin typeface="JetBrains Mono"/>
              </a:rPr>
              <a:t>):</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err="1" smtClean="0">
                <a:ln>
                  <a:noFill/>
                </a:ln>
                <a:solidFill>
                  <a:srgbClr val="A9B7C6"/>
                </a:solidFill>
                <a:effectLst/>
                <a:latin typeface="JetBrains Mono"/>
              </a:rPr>
              <a:t>.email</a:t>
            </a:r>
            <a:r>
              <a:rPr kumimoji="0" lang="es-MX" altLang="es-MX" sz="1400" b="0" i="0" u="none" strike="noStrike" cap="none" normalizeH="0" baseline="0" dirty="0" smtClean="0">
                <a:ln>
                  <a:noFill/>
                </a:ln>
                <a:solidFill>
                  <a:srgbClr val="A9B7C6"/>
                </a:solidFill>
                <a:effectLst/>
                <a:latin typeface="JetBrains Mono"/>
              </a:rPr>
              <a:t> = </a:t>
            </a:r>
            <a:r>
              <a:rPr kumimoji="0" lang="es-MX" altLang="es-MX" sz="1400" b="0" i="0" u="none" strike="noStrike" cap="none" normalizeH="0" baseline="0" dirty="0" err="1" smtClean="0">
                <a:ln>
                  <a:noFill/>
                </a:ln>
                <a:solidFill>
                  <a:srgbClr val="A9B7C6"/>
                </a:solidFill>
                <a:effectLst/>
                <a:latin typeface="JetBrains Mono"/>
              </a:rPr>
              <a:t>new_email</a:t>
            </a:r>
            <a:r>
              <a:rPr kumimoji="0" lang="es-MX" altLang="es-MX" sz="1400" b="0" i="0" u="none" strike="noStrike" cap="none" normalizeH="0" baseline="0" dirty="0" smtClean="0">
                <a:ln>
                  <a:noFill/>
                </a:ln>
                <a:solidFill>
                  <a:srgbClr val="A9B7C6"/>
                </a:solidFill>
                <a:effectLst/>
                <a:latin typeface="JetBrains Mono"/>
              </a:rPr>
              <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a:t>
            </a:r>
            <a:r>
              <a:rPr kumimoji="0" lang="es-MX" altLang="es-MX" sz="1400" b="0" i="0" u="none" strike="noStrike" cap="none" normalizeH="0" baseline="0" dirty="0" err="1" smtClean="0">
                <a:ln>
                  <a:noFill/>
                </a:ln>
                <a:solidFill>
                  <a:srgbClr val="CC7832"/>
                </a:solidFill>
                <a:effectLst/>
                <a:latin typeface="JetBrains Mono"/>
              </a:rPr>
              <a:t>def</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err="1" smtClean="0">
                <a:ln>
                  <a:noFill/>
                </a:ln>
                <a:solidFill>
                  <a:srgbClr val="FFC66D"/>
                </a:solidFill>
                <a:effectLst/>
                <a:latin typeface="JetBrains Mono"/>
              </a:rPr>
              <a:t>edit_nacionalidad</a:t>
            </a:r>
            <a:r>
              <a:rPr kumimoji="0" lang="es-MX" altLang="es-MX" sz="1400" b="0" i="0" u="none" strike="noStrike" cap="none" normalizeH="0" baseline="0" dirty="0" smtClean="0">
                <a:ln>
                  <a:noFill/>
                </a:ln>
                <a:solidFill>
                  <a:srgbClr val="A9B7C6"/>
                </a:solidFill>
                <a:effectLst/>
                <a:latin typeface="JetBrains Mono"/>
              </a:rPr>
              <a:t>(</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err="1" smtClean="0">
                <a:ln>
                  <a:noFill/>
                </a:ln>
                <a:solidFill>
                  <a:srgbClr val="A9B7C6"/>
                </a:solidFill>
                <a:effectLst/>
                <a:latin typeface="JetBrains Mono"/>
              </a:rPr>
              <a:t>new_nacionalidad</a:t>
            </a:r>
            <a:r>
              <a:rPr kumimoji="0" lang="es-MX" altLang="es-MX" sz="1400" b="0" i="0" u="none" strike="noStrike" cap="none" normalizeH="0" baseline="0" dirty="0" smtClean="0">
                <a:ln>
                  <a:noFill/>
                </a:ln>
                <a:solidFill>
                  <a:srgbClr val="A9B7C6"/>
                </a:solidFill>
                <a:effectLst/>
                <a:latin typeface="JetBrains Mono"/>
              </a:rPr>
              <a:t>):</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        </a:t>
            </a:r>
            <a:r>
              <a:rPr kumimoji="0" lang="es-MX" altLang="es-MX" sz="1400" b="0" i="0" u="none" strike="noStrike" cap="none" normalizeH="0" baseline="0" dirty="0" err="1" smtClean="0">
                <a:ln>
                  <a:noFill/>
                </a:ln>
                <a:solidFill>
                  <a:srgbClr val="94558D"/>
                </a:solidFill>
                <a:effectLst/>
                <a:latin typeface="JetBrains Mono"/>
              </a:rPr>
              <a:t>self</a:t>
            </a:r>
            <a:r>
              <a:rPr kumimoji="0" lang="es-MX" altLang="es-MX" sz="1400" b="0" i="0" u="none" strike="noStrike" cap="none" normalizeH="0" baseline="0" dirty="0" err="1" smtClean="0">
                <a:ln>
                  <a:noFill/>
                </a:ln>
                <a:solidFill>
                  <a:srgbClr val="A9B7C6"/>
                </a:solidFill>
                <a:effectLst/>
                <a:latin typeface="JetBrains Mono"/>
              </a:rPr>
              <a:t>.nacionalidad</a:t>
            </a:r>
            <a:r>
              <a:rPr kumimoji="0" lang="es-MX" altLang="es-MX" sz="1400" b="0" i="0" u="none" strike="noStrike" cap="none" normalizeH="0" baseline="0" dirty="0" smtClean="0">
                <a:ln>
                  <a:noFill/>
                </a:ln>
                <a:solidFill>
                  <a:srgbClr val="A9B7C6"/>
                </a:solidFill>
                <a:effectLst/>
                <a:latin typeface="JetBrains Mono"/>
              </a:rPr>
              <a:t> = </a:t>
            </a:r>
            <a:r>
              <a:rPr kumimoji="0" lang="es-MX" altLang="es-MX" sz="1400" b="0" i="0" u="none" strike="noStrike" cap="none" normalizeH="0" baseline="0" dirty="0" err="1" smtClean="0">
                <a:ln>
                  <a:noFill/>
                </a:ln>
                <a:solidFill>
                  <a:srgbClr val="A9B7C6"/>
                </a:solidFill>
                <a:effectLst/>
                <a:latin typeface="JetBrains Mono"/>
              </a:rPr>
              <a:t>new_nacionalidad</a:t>
            </a:r>
            <a:endParaRPr kumimoji="0" lang="es-MX" altLang="es-MX"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7737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9"/>
            <a:ext cx="11900262" cy="6541104"/>
          </a:xfrm>
        </p:spPr>
        <p:txBody>
          <a:bodyPr/>
          <a:lstStyle/>
          <a:p>
            <a:endParaRPr lang="es-MX" dirty="0" smtClean="0"/>
          </a:p>
          <a:p>
            <a:endParaRPr lang="es-MX" dirty="0"/>
          </a:p>
        </p:txBody>
      </p:sp>
      <p:sp>
        <p:nvSpPr>
          <p:cNvPr id="2" name="Rectangle 1"/>
          <p:cNvSpPr>
            <a:spLocks noChangeArrowheads="1"/>
          </p:cNvSpPr>
          <p:nvPr/>
        </p:nvSpPr>
        <p:spPr bwMode="auto">
          <a:xfrm>
            <a:off x="130629" y="147079"/>
            <a:ext cx="11900262"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smtClean="0">
                <a:ln>
                  <a:noFill/>
                </a:ln>
                <a:solidFill>
                  <a:srgbClr val="A9B7C6"/>
                </a:solidFill>
                <a:effectLst/>
                <a:latin typeface="JetBrains Mono"/>
              </a:rPr>
              <a:t>lec1 = Libro(</a:t>
            </a:r>
            <a:r>
              <a:rPr kumimoji="0" lang="es-MX" altLang="es-MX" sz="1400" b="0" i="0" u="none" strike="noStrike" cap="none" normalizeH="0" baseline="0" dirty="0" smtClean="0">
                <a:ln>
                  <a:noFill/>
                </a:ln>
                <a:solidFill>
                  <a:srgbClr val="6A8759"/>
                </a:solidFill>
                <a:effectLst/>
                <a:latin typeface="JetBrains Mono"/>
              </a:rPr>
              <a:t>'Juan'</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6A8759"/>
                </a:solidFill>
                <a:effectLst/>
                <a:latin typeface="JetBrains Mono"/>
              </a:rPr>
              <a:t>'juanmauricio111222@gmail.com'</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6A8759"/>
                </a:solidFill>
                <a:effectLst/>
                <a:latin typeface="JetBrains Mono"/>
              </a:rPr>
              <a:t>'Masculino'</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6A8759"/>
                </a:solidFill>
                <a:effectLst/>
                <a:latin typeface="JetBrains Mono"/>
              </a:rPr>
              <a:t>'Boliviana'</a:t>
            </a:r>
            <a:r>
              <a:rPr kumimoji="0" lang="es-MX" altLang="es-MX" sz="1400" b="0" i="0" u="none" strike="noStrike" cap="none" normalizeH="0" baseline="0" dirty="0" smtClean="0">
                <a:ln>
                  <a:noFill/>
                </a:ln>
                <a:solidFill>
                  <a:srgbClr val="A9B7C6"/>
                </a:solidFill>
                <a:effectLst/>
                <a:latin typeface="JetBrains Mono"/>
              </a:rPr>
              <a:t>)</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err="1" smtClean="0">
                <a:ln>
                  <a:noFill/>
                </a:ln>
                <a:solidFill>
                  <a:srgbClr val="8888C6"/>
                </a:solidFill>
                <a:effectLst/>
                <a:latin typeface="JetBrains Mono"/>
              </a:rPr>
              <a:t>print</a:t>
            </a:r>
            <a:r>
              <a:rPr kumimoji="0" lang="es-MX" altLang="es-MX" sz="1400" b="0" i="0" u="none" strike="noStrike" cap="none" normalizeH="0" baseline="0" dirty="0" smtClean="0">
                <a:ln>
                  <a:noFill/>
                </a:ln>
                <a:solidFill>
                  <a:srgbClr val="A9B7C6"/>
                </a:solidFill>
                <a:effectLst/>
                <a:latin typeface="JetBrains Mono"/>
              </a:rPr>
              <a:t>(lec1)</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err="1" smtClean="0">
                <a:ln>
                  <a:noFill/>
                </a:ln>
                <a:solidFill>
                  <a:srgbClr val="8888C6"/>
                </a:solidFill>
                <a:effectLst/>
                <a:latin typeface="JetBrains Mono"/>
              </a:rPr>
              <a:t>print</a:t>
            </a:r>
            <a:r>
              <a:rPr kumimoji="0" lang="es-MX" altLang="es-MX" sz="1400" b="0" i="0" u="none" strike="noStrike" cap="none" normalizeH="0" baseline="0" dirty="0" smtClean="0">
                <a:ln>
                  <a:noFill/>
                </a:ln>
                <a:solidFill>
                  <a:srgbClr val="A9B7C6"/>
                </a:solidFill>
                <a:effectLst/>
                <a:latin typeface="JetBrains Mono"/>
              </a:rPr>
              <a:t>(</a:t>
            </a:r>
            <a:r>
              <a:rPr kumimoji="0" lang="es-MX" altLang="es-MX" sz="1400" b="0" i="0" u="none" strike="noStrike" cap="none" normalizeH="0" baseline="0" dirty="0" smtClean="0">
                <a:ln>
                  <a:noFill/>
                </a:ln>
                <a:solidFill>
                  <a:srgbClr val="6A8759"/>
                </a:solidFill>
                <a:effectLst/>
                <a:latin typeface="JetBrains Mono"/>
              </a:rPr>
              <a:t>'</a:t>
            </a:r>
            <a:r>
              <a:rPr kumimoji="0" lang="es-MX" altLang="es-MX" sz="1400" b="0" i="0" u="none" strike="noStrike" cap="none" normalizeH="0" baseline="0" dirty="0" err="1" smtClean="0">
                <a:ln>
                  <a:noFill/>
                </a:ln>
                <a:solidFill>
                  <a:srgbClr val="6A8759"/>
                </a:solidFill>
                <a:effectLst/>
                <a:latin typeface="JetBrains Mono"/>
              </a:rPr>
              <a:t>book</a:t>
            </a:r>
            <a:r>
              <a:rPr kumimoji="0" lang="es-MX" altLang="es-MX" sz="1400" b="0" i="0" u="none" strike="noStrike" cap="none" normalizeH="0" baseline="0" dirty="0" smtClean="0">
                <a:ln>
                  <a:noFill/>
                </a:ln>
                <a:solidFill>
                  <a:srgbClr val="6A8759"/>
                </a:solidFill>
                <a:effectLst/>
                <a:latin typeface="JetBrains Mono"/>
              </a:rPr>
              <a:t>:'</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A9B7C6"/>
                </a:solidFill>
                <a:effectLst/>
                <a:latin typeface="JetBrains Mono"/>
              </a:rPr>
              <a:t>lec1.write_book())</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err="1" smtClean="0">
                <a:ln>
                  <a:noFill/>
                </a:ln>
                <a:solidFill>
                  <a:srgbClr val="8888C6"/>
                </a:solidFill>
                <a:effectLst/>
                <a:latin typeface="JetBrains Mono"/>
              </a:rPr>
              <a:t>print</a:t>
            </a:r>
            <a:r>
              <a:rPr kumimoji="0" lang="es-MX" altLang="es-MX" sz="1400" b="0" i="0" u="none" strike="noStrike" cap="none" normalizeH="0" baseline="0" dirty="0" smtClean="0">
                <a:ln>
                  <a:noFill/>
                </a:ln>
                <a:solidFill>
                  <a:srgbClr val="A9B7C6"/>
                </a:solidFill>
                <a:effectLst/>
                <a:latin typeface="JetBrains Mono"/>
              </a:rPr>
              <a:t>(</a:t>
            </a:r>
            <a:r>
              <a:rPr kumimoji="0" lang="es-MX" altLang="es-MX" sz="1400" b="0" i="0" u="none" strike="noStrike" cap="none" normalizeH="0" baseline="0" dirty="0" smtClean="0">
                <a:ln>
                  <a:noFill/>
                </a:ln>
                <a:solidFill>
                  <a:srgbClr val="6A8759"/>
                </a:solidFill>
                <a:effectLst/>
                <a:latin typeface="JetBrains Mono"/>
              </a:rPr>
              <a:t>'</a:t>
            </a:r>
            <a:r>
              <a:rPr kumimoji="0" lang="es-MX" altLang="es-MX" sz="1400" b="0" i="0" u="none" strike="noStrike" cap="none" normalizeH="0" baseline="0" dirty="0" err="1" smtClean="0">
                <a:ln>
                  <a:noFill/>
                </a:ln>
                <a:solidFill>
                  <a:srgbClr val="6A8759"/>
                </a:solidFill>
                <a:effectLst/>
                <a:latin typeface="JetBrains Mono"/>
              </a:rPr>
              <a:t>movie</a:t>
            </a:r>
            <a:r>
              <a:rPr kumimoji="0" lang="es-MX" altLang="es-MX" sz="1400" b="0" i="0" u="none" strike="noStrike" cap="none" normalizeH="0" baseline="0" dirty="0" smtClean="0">
                <a:ln>
                  <a:noFill/>
                </a:ln>
                <a:solidFill>
                  <a:srgbClr val="6A8759"/>
                </a:solidFill>
                <a:effectLst/>
                <a:latin typeface="JetBrains Mono"/>
              </a:rPr>
              <a:t>:'</a:t>
            </a:r>
            <a:r>
              <a:rPr kumimoji="0" lang="es-MX" altLang="es-MX" sz="1400" b="0" i="0" u="none" strike="noStrike" cap="none" normalizeH="0" baseline="0" dirty="0" smtClean="0">
                <a:ln>
                  <a:noFill/>
                </a:ln>
                <a:solidFill>
                  <a:srgbClr val="CC7832"/>
                </a:solidFill>
                <a:effectLst/>
                <a:latin typeface="JetBrains Mono"/>
              </a:rPr>
              <a:t>, </a:t>
            </a:r>
            <a:r>
              <a:rPr kumimoji="0" lang="es-MX" altLang="es-MX" sz="1400" b="0" i="0" u="none" strike="noStrike" cap="none" normalizeH="0" baseline="0" dirty="0" smtClean="0">
                <a:ln>
                  <a:noFill/>
                </a:ln>
                <a:solidFill>
                  <a:srgbClr val="A9B7C6"/>
                </a:solidFill>
                <a:effectLst/>
                <a:latin typeface="JetBrains Mono"/>
              </a:rPr>
              <a:t>lec1.write_movie())</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err="1" smtClean="0">
                <a:ln>
                  <a:noFill/>
                </a:ln>
                <a:solidFill>
                  <a:srgbClr val="8888C6"/>
                </a:solidFill>
                <a:effectLst/>
                <a:latin typeface="JetBrains Mono"/>
              </a:rPr>
              <a:t>print</a:t>
            </a:r>
            <a:r>
              <a:rPr kumimoji="0" lang="es-MX" altLang="es-MX" sz="1400" b="0" i="0" u="none" strike="noStrike" cap="none" normalizeH="0" baseline="0" dirty="0" smtClean="0">
                <a:ln>
                  <a:noFill/>
                </a:ln>
                <a:solidFill>
                  <a:srgbClr val="A9B7C6"/>
                </a:solidFill>
                <a:effectLst/>
                <a:latin typeface="JetBrains Mono"/>
              </a:rPr>
              <a:t>(</a:t>
            </a:r>
            <a:r>
              <a:rPr kumimoji="0" lang="es-MX" altLang="es-MX" sz="1400" b="0" i="0" u="none" strike="noStrike" cap="none" normalizeH="0" baseline="0" dirty="0" smtClean="0">
                <a:ln>
                  <a:noFill/>
                </a:ln>
                <a:solidFill>
                  <a:srgbClr val="6A8759"/>
                </a:solidFill>
                <a:effectLst/>
                <a:latin typeface="JetBrains Mono"/>
              </a:rPr>
              <a:t>'</a:t>
            </a:r>
            <a:r>
              <a:rPr kumimoji="0" lang="es-MX" altLang="es-MX" sz="1400" b="0" i="0" u="none" strike="noStrike" cap="none" normalizeH="0" baseline="0" dirty="0" err="1" smtClean="0">
                <a:ln>
                  <a:noFill/>
                </a:ln>
                <a:solidFill>
                  <a:srgbClr val="6A8759"/>
                </a:solidFill>
                <a:effectLst/>
                <a:latin typeface="JetBrains Mono"/>
              </a:rPr>
              <a:t>edit</a:t>
            </a:r>
            <a:r>
              <a:rPr kumimoji="0" lang="es-MX" altLang="es-MX" sz="1400" b="0" i="0" u="none" strike="noStrike" cap="none" normalizeH="0" baseline="0" dirty="0" smtClean="0">
                <a:ln>
                  <a:noFill/>
                </a:ln>
                <a:solidFill>
                  <a:srgbClr val="6A8759"/>
                </a:solidFill>
                <a:effectLst/>
                <a:latin typeface="JetBrains Mono"/>
              </a:rPr>
              <a:t> email'</a:t>
            </a:r>
            <a:r>
              <a:rPr kumimoji="0" lang="es-MX" altLang="es-MX" sz="1400" b="0" i="0" u="none" strike="noStrike" cap="none" normalizeH="0" baseline="0" dirty="0" smtClean="0">
                <a:ln>
                  <a:noFill/>
                </a:ln>
                <a:solidFill>
                  <a:srgbClr val="A9B7C6"/>
                </a:solidFill>
                <a:effectLst/>
                <a:latin typeface="JetBrains Mono"/>
              </a:rPr>
              <a:t>)</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lec1.edit_email(</a:t>
            </a:r>
            <a:r>
              <a:rPr kumimoji="0" lang="es-MX" altLang="es-MX" sz="1400" b="0" i="0" u="none" strike="noStrike" cap="none" normalizeH="0" baseline="0" dirty="0" smtClean="0">
                <a:ln>
                  <a:noFill/>
                </a:ln>
                <a:solidFill>
                  <a:srgbClr val="6A8759"/>
                </a:solidFill>
                <a:effectLst/>
                <a:latin typeface="JetBrains Mono"/>
              </a:rPr>
              <a:t>'fare@gmail.com'</a:t>
            </a:r>
            <a:r>
              <a:rPr kumimoji="0" lang="es-MX" altLang="es-MX" sz="1400" b="0" i="0" u="none" strike="noStrike" cap="none" normalizeH="0" baseline="0" dirty="0" smtClean="0">
                <a:ln>
                  <a:noFill/>
                </a:ln>
                <a:solidFill>
                  <a:srgbClr val="A9B7C6"/>
                </a:solidFill>
                <a:effectLst/>
                <a:latin typeface="JetBrains Mono"/>
              </a:rPr>
              <a:t>)</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err="1" smtClean="0">
                <a:ln>
                  <a:noFill/>
                </a:ln>
                <a:solidFill>
                  <a:srgbClr val="8888C6"/>
                </a:solidFill>
                <a:effectLst/>
                <a:latin typeface="JetBrains Mono"/>
              </a:rPr>
              <a:t>print</a:t>
            </a:r>
            <a:r>
              <a:rPr kumimoji="0" lang="es-MX" altLang="es-MX" sz="1400" b="0" i="0" u="none" strike="noStrike" cap="none" normalizeH="0" baseline="0" dirty="0" smtClean="0">
                <a:ln>
                  <a:noFill/>
                </a:ln>
                <a:solidFill>
                  <a:srgbClr val="A9B7C6"/>
                </a:solidFill>
                <a:effectLst/>
                <a:latin typeface="JetBrains Mono"/>
              </a:rPr>
              <a:t>(lec1)</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err="1" smtClean="0">
                <a:ln>
                  <a:noFill/>
                </a:ln>
                <a:solidFill>
                  <a:srgbClr val="8888C6"/>
                </a:solidFill>
                <a:effectLst/>
                <a:latin typeface="JetBrains Mono"/>
              </a:rPr>
              <a:t>print</a:t>
            </a:r>
            <a:r>
              <a:rPr kumimoji="0" lang="es-MX" altLang="es-MX" sz="1400" b="0" i="0" u="none" strike="noStrike" cap="none" normalizeH="0" baseline="0" dirty="0" smtClean="0">
                <a:ln>
                  <a:noFill/>
                </a:ln>
                <a:solidFill>
                  <a:srgbClr val="A9B7C6"/>
                </a:solidFill>
                <a:effectLst/>
                <a:latin typeface="JetBrains Mono"/>
              </a:rPr>
              <a:t>(</a:t>
            </a:r>
            <a:r>
              <a:rPr kumimoji="0" lang="es-MX" altLang="es-MX" sz="1400" b="0" i="0" u="none" strike="noStrike" cap="none" normalizeH="0" baseline="0" dirty="0" smtClean="0">
                <a:ln>
                  <a:noFill/>
                </a:ln>
                <a:solidFill>
                  <a:srgbClr val="6A8759"/>
                </a:solidFill>
                <a:effectLst/>
                <a:latin typeface="JetBrains Mono"/>
              </a:rPr>
              <a:t>'</a:t>
            </a:r>
            <a:r>
              <a:rPr kumimoji="0" lang="es-MX" altLang="es-MX" sz="1400" b="0" i="0" u="none" strike="noStrike" cap="none" normalizeH="0" baseline="0" dirty="0" err="1" smtClean="0">
                <a:ln>
                  <a:noFill/>
                </a:ln>
                <a:solidFill>
                  <a:srgbClr val="6A8759"/>
                </a:solidFill>
                <a:effectLst/>
                <a:latin typeface="JetBrains Mono"/>
              </a:rPr>
              <a:t>edit</a:t>
            </a:r>
            <a:r>
              <a:rPr kumimoji="0" lang="es-MX" altLang="es-MX" sz="1400" b="0" i="0" u="none" strike="noStrike" cap="none" normalizeH="0" baseline="0" dirty="0" smtClean="0">
                <a:ln>
                  <a:noFill/>
                </a:ln>
                <a:solidFill>
                  <a:srgbClr val="6A8759"/>
                </a:solidFill>
                <a:effectLst/>
                <a:latin typeface="JetBrains Mono"/>
              </a:rPr>
              <a:t> nacionalidad'</a:t>
            </a:r>
            <a:r>
              <a:rPr kumimoji="0" lang="es-MX" altLang="es-MX" sz="1400" b="0" i="0" u="none" strike="noStrike" cap="none" normalizeH="0" baseline="0" dirty="0" smtClean="0">
                <a:ln>
                  <a:noFill/>
                </a:ln>
                <a:solidFill>
                  <a:srgbClr val="A9B7C6"/>
                </a:solidFill>
                <a:effectLst/>
                <a:latin typeface="JetBrains Mono"/>
              </a:rPr>
              <a:t>)</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smtClean="0">
                <a:ln>
                  <a:noFill/>
                </a:ln>
                <a:solidFill>
                  <a:srgbClr val="A9B7C6"/>
                </a:solidFill>
                <a:effectLst/>
                <a:latin typeface="JetBrains Mono"/>
              </a:rPr>
              <a:t>lec1.edit_nacionalidad(</a:t>
            </a:r>
            <a:r>
              <a:rPr kumimoji="0" lang="es-MX" altLang="es-MX" sz="1400" b="0" i="0" u="none" strike="noStrike" cap="none" normalizeH="0" baseline="0" dirty="0" smtClean="0">
                <a:ln>
                  <a:noFill/>
                </a:ln>
                <a:solidFill>
                  <a:srgbClr val="6A8759"/>
                </a:solidFill>
                <a:effectLst/>
                <a:latin typeface="JetBrains Mono"/>
              </a:rPr>
              <a:t>'chile'</a:t>
            </a:r>
            <a:r>
              <a:rPr kumimoji="0" lang="es-MX" altLang="es-MX" sz="1400" b="0" i="0" u="none" strike="noStrike" cap="none" normalizeH="0" baseline="0" dirty="0" smtClean="0">
                <a:ln>
                  <a:noFill/>
                </a:ln>
                <a:solidFill>
                  <a:srgbClr val="A9B7C6"/>
                </a:solidFill>
                <a:effectLst/>
                <a:latin typeface="JetBrains Mono"/>
              </a:rPr>
              <a:t>) </a:t>
            </a:r>
            <a:br>
              <a:rPr kumimoji="0" lang="es-MX" altLang="es-MX" sz="1400" b="0" i="0" u="none" strike="noStrike" cap="none" normalizeH="0" baseline="0" dirty="0" smtClean="0">
                <a:ln>
                  <a:noFill/>
                </a:ln>
                <a:solidFill>
                  <a:srgbClr val="A9B7C6"/>
                </a:solidFill>
                <a:effectLst/>
                <a:latin typeface="JetBrains Mono"/>
              </a:rPr>
            </a:br>
            <a:r>
              <a:rPr kumimoji="0" lang="es-MX" altLang="es-MX" sz="1400" b="0" i="0" u="none" strike="noStrike" cap="none" normalizeH="0" baseline="0" dirty="0" err="1" smtClean="0">
                <a:ln>
                  <a:noFill/>
                </a:ln>
                <a:solidFill>
                  <a:srgbClr val="8888C6"/>
                </a:solidFill>
                <a:effectLst/>
                <a:latin typeface="JetBrains Mono"/>
              </a:rPr>
              <a:t>print</a:t>
            </a:r>
            <a:r>
              <a:rPr kumimoji="0" lang="es-MX" altLang="es-MX" sz="1400" b="0" i="0" u="none" strike="noStrike" cap="none" normalizeH="0" baseline="0" dirty="0" smtClean="0">
                <a:ln>
                  <a:noFill/>
                </a:ln>
                <a:solidFill>
                  <a:srgbClr val="A9B7C6"/>
                </a:solidFill>
                <a:effectLst/>
                <a:latin typeface="JetBrains Mono"/>
              </a:rPr>
              <a:t>(lec1)</a:t>
            </a:r>
            <a:endParaRPr kumimoji="0" lang="es-MX" altLang="es-MX" sz="14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rotWithShape="1">
          <a:blip r:embed="rId2"/>
          <a:srcRect l="1807" t="67054" r="2880" b="8124"/>
          <a:stretch/>
        </p:blipFill>
        <p:spPr>
          <a:xfrm>
            <a:off x="130629" y="2393848"/>
            <a:ext cx="11900262" cy="1815737"/>
          </a:xfrm>
          <a:prstGeom prst="rect">
            <a:avLst/>
          </a:prstGeom>
        </p:spPr>
      </p:pic>
      <p:pic>
        <p:nvPicPr>
          <p:cNvPr id="5" name="Imagen 4"/>
          <p:cNvPicPr>
            <a:picLocks noChangeAspect="1"/>
          </p:cNvPicPr>
          <p:nvPr/>
        </p:nvPicPr>
        <p:blipFill rotWithShape="1">
          <a:blip r:embed="rId3"/>
          <a:srcRect t="70446" r="5089" b="8839"/>
          <a:stretch/>
        </p:blipFill>
        <p:spPr>
          <a:xfrm>
            <a:off x="130629" y="4209585"/>
            <a:ext cx="11900262" cy="2152026"/>
          </a:xfrm>
          <a:prstGeom prst="rect">
            <a:avLst/>
          </a:prstGeom>
        </p:spPr>
      </p:pic>
    </p:spTree>
    <p:extLst>
      <p:ext uri="{BB962C8B-B14F-4D97-AF65-F5344CB8AC3E}">
        <p14:creationId xmlns:p14="http://schemas.microsoft.com/office/powerpoint/2010/main" val="1914634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9"/>
            <a:ext cx="11900262" cy="6541104"/>
          </a:xfrm>
        </p:spPr>
        <p:txBody>
          <a:bodyPr/>
          <a:lstStyle/>
          <a:p>
            <a:endParaRPr lang="es-MX" dirty="0" smtClean="0"/>
          </a:p>
          <a:p>
            <a:endParaRPr lang="es-MX" dirty="0"/>
          </a:p>
        </p:txBody>
      </p:sp>
      <p:sp>
        <p:nvSpPr>
          <p:cNvPr id="2" name="Rectángulo 1"/>
          <p:cNvSpPr/>
          <p:nvPr/>
        </p:nvSpPr>
        <p:spPr>
          <a:xfrm>
            <a:off x="3048000" y="-1741646"/>
            <a:ext cx="6606988" cy="7325082"/>
          </a:xfrm>
          <a:prstGeom prst="rect">
            <a:avLst/>
          </a:prstGeom>
        </p:spPr>
        <p:txBody>
          <a:bodyPr wrap="square">
            <a:spAutoFit/>
          </a:bodyPr>
          <a:lstStyle/>
          <a:p>
            <a:endParaRPr lang="es-MX" sz="1000" dirty="0" smtClean="0">
              <a:solidFill>
                <a:schemeClr val="bg1"/>
              </a:solidFill>
            </a:endParaRPr>
          </a:p>
          <a:p>
            <a:endParaRPr lang="es-MX" sz="1000" dirty="0">
              <a:solidFill>
                <a:schemeClr val="bg1"/>
              </a:solidFill>
            </a:endParaRPr>
          </a:p>
          <a:p>
            <a:endParaRPr lang="es-MX" sz="1000" dirty="0" smtClean="0">
              <a:solidFill>
                <a:schemeClr val="bg1"/>
              </a:solidFill>
            </a:endParaRPr>
          </a:p>
          <a:p>
            <a:endParaRPr lang="es-MX" sz="1000" dirty="0">
              <a:solidFill>
                <a:schemeClr val="bg1"/>
              </a:solidFill>
            </a:endParaRPr>
          </a:p>
          <a:p>
            <a:endParaRPr lang="es-MX" sz="1000" dirty="0" smtClean="0">
              <a:solidFill>
                <a:schemeClr val="bg1"/>
              </a:solidFill>
            </a:endParaRPr>
          </a:p>
          <a:p>
            <a:endParaRPr lang="es-MX" sz="1000" dirty="0">
              <a:solidFill>
                <a:schemeClr val="bg1"/>
              </a:solidFill>
            </a:endParaRPr>
          </a:p>
          <a:p>
            <a:endParaRPr lang="es-MX" sz="1000" dirty="0" smtClean="0">
              <a:solidFill>
                <a:schemeClr val="bg1"/>
              </a:solidFill>
            </a:endParaRPr>
          </a:p>
          <a:p>
            <a:endParaRPr lang="es-MX" sz="1000" dirty="0">
              <a:solidFill>
                <a:schemeClr val="bg1"/>
              </a:solidFill>
            </a:endParaRPr>
          </a:p>
          <a:p>
            <a:endParaRPr lang="es-MX" sz="1000" dirty="0" smtClean="0">
              <a:solidFill>
                <a:schemeClr val="bg1"/>
              </a:solidFill>
            </a:endParaRPr>
          </a:p>
          <a:p>
            <a:endParaRPr lang="es-MX" sz="1000" dirty="0">
              <a:solidFill>
                <a:schemeClr val="bg1"/>
              </a:solidFill>
            </a:endParaRPr>
          </a:p>
          <a:p>
            <a:endParaRPr lang="es-MX" sz="1000" dirty="0" smtClean="0">
              <a:solidFill>
                <a:schemeClr val="bg1"/>
              </a:solidFill>
            </a:endParaRPr>
          </a:p>
          <a:p>
            <a:endParaRPr lang="es-MX" sz="1000" dirty="0">
              <a:solidFill>
                <a:schemeClr val="bg1"/>
              </a:solidFill>
            </a:endParaRPr>
          </a:p>
          <a:p>
            <a:r>
              <a:rPr lang="es-MX" sz="1000" dirty="0" err="1" smtClean="0">
                <a:solidFill>
                  <a:schemeClr val="bg1"/>
                </a:solidFill>
              </a:rPr>
              <a:t>class</a:t>
            </a:r>
            <a:r>
              <a:rPr lang="es-MX" sz="1000" dirty="0" smtClean="0">
                <a:solidFill>
                  <a:schemeClr val="bg1"/>
                </a:solidFill>
              </a:rPr>
              <a:t> </a:t>
            </a:r>
            <a:r>
              <a:rPr lang="es-MX" sz="1000" dirty="0" err="1">
                <a:solidFill>
                  <a:schemeClr val="bg1"/>
                </a:solidFill>
              </a:rPr>
              <a:t>Libreria</a:t>
            </a:r>
            <a:r>
              <a:rPr lang="es-MX" sz="1000" dirty="0">
                <a:solidFill>
                  <a:schemeClr val="bg1"/>
                </a:solidFill>
              </a:rPr>
              <a:t> </a:t>
            </a:r>
          </a:p>
          <a:p>
            <a:r>
              <a:rPr lang="es-MX" sz="1000" dirty="0">
                <a:solidFill>
                  <a:schemeClr val="bg1"/>
                </a:solidFill>
              </a:rPr>
              <a:t>{</a:t>
            </a:r>
          </a:p>
          <a:p>
            <a:r>
              <a:rPr lang="es-MX" sz="1000" dirty="0">
                <a:solidFill>
                  <a:schemeClr val="bg1"/>
                </a:solidFill>
              </a:rPr>
              <a:t>  </a:t>
            </a:r>
            <a:r>
              <a:rPr lang="es-MX" sz="1000" dirty="0" err="1">
                <a:solidFill>
                  <a:schemeClr val="bg1"/>
                </a:solidFill>
              </a:rPr>
              <a:t>string</a:t>
            </a:r>
            <a:r>
              <a:rPr lang="es-MX" sz="1000" dirty="0">
                <a:solidFill>
                  <a:schemeClr val="bg1"/>
                </a:solidFill>
              </a:rPr>
              <a:t> </a:t>
            </a:r>
            <a:r>
              <a:rPr lang="es-MX" sz="1000" dirty="0" err="1">
                <a:solidFill>
                  <a:schemeClr val="bg1"/>
                </a:solidFill>
              </a:rPr>
              <a:t>name</a:t>
            </a:r>
            <a:r>
              <a:rPr lang="es-MX" sz="1000" dirty="0">
                <a:solidFill>
                  <a:schemeClr val="bg1"/>
                </a:solidFill>
              </a:rPr>
              <a:t>;</a:t>
            </a:r>
          </a:p>
          <a:p>
            <a:r>
              <a:rPr lang="es-MX" sz="1000" dirty="0">
                <a:solidFill>
                  <a:schemeClr val="bg1"/>
                </a:solidFill>
              </a:rPr>
              <a:t>  </a:t>
            </a:r>
            <a:r>
              <a:rPr lang="es-MX" sz="1000" dirty="0" err="1">
                <a:solidFill>
                  <a:schemeClr val="bg1"/>
                </a:solidFill>
              </a:rPr>
              <a:t>string</a:t>
            </a:r>
            <a:r>
              <a:rPr lang="es-MX" sz="1000" dirty="0">
                <a:solidFill>
                  <a:schemeClr val="bg1"/>
                </a:solidFill>
              </a:rPr>
              <a:t> email;</a:t>
            </a:r>
          </a:p>
          <a:p>
            <a:r>
              <a:rPr lang="es-MX" sz="1000" dirty="0">
                <a:solidFill>
                  <a:schemeClr val="bg1"/>
                </a:solidFill>
              </a:rPr>
              <a:t>  </a:t>
            </a:r>
            <a:r>
              <a:rPr lang="es-MX" sz="1000" dirty="0" err="1">
                <a:solidFill>
                  <a:schemeClr val="bg1"/>
                </a:solidFill>
              </a:rPr>
              <a:t>string</a:t>
            </a:r>
            <a:r>
              <a:rPr lang="es-MX" sz="1000" dirty="0">
                <a:solidFill>
                  <a:schemeClr val="bg1"/>
                </a:solidFill>
              </a:rPr>
              <a:t> genero;</a:t>
            </a:r>
          </a:p>
          <a:p>
            <a:r>
              <a:rPr lang="es-MX" sz="1000" dirty="0">
                <a:solidFill>
                  <a:schemeClr val="bg1"/>
                </a:solidFill>
              </a:rPr>
              <a:t>  </a:t>
            </a:r>
            <a:r>
              <a:rPr lang="es-MX" sz="1000" dirty="0" err="1">
                <a:solidFill>
                  <a:schemeClr val="bg1"/>
                </a:solidFill>
              </a:rPr>
              <a:t>string</a:t>
            </a:r>
            <a:r>
              <a:rPr lang="es-MX" sz="1000" dirty="0">
                <a:solidFill>
                  <a:schemeClr val="bg1"/>
                </a:solidFill>
              </a:rPr>
              <a:t> nacionalidad;</a:t>
            </a:r>
          </a:p>
          <a:p>
            <a:endParaRPr lang="es-MX" sz="1000" dirty="0">
              <a:solidFill>
                <a:schemeClr val="bg1"/>
              </a:solidFill>
            </a:endParaRPr>
          </a:p>
          <a:p>
            <a:r>
              <a:rPr lang="es-MX" sz="1000" dirty="0">
                <a:solidFill>
                  <a:schemeClr val="bg1"/>
                </a:solidFill>
              </a:rPr>
              <a:t>  </a:t>
            </a:r>
            <a:r>
              <a:rPr lang="es-MX" sz="1000" dirty="0" err="1">
                <a:solidFill>
                  <a:schemeClr val="bg1"/>
                </a:solidFill>
              </a:rPr>
              <a:t>public</a:t>
            </a:r>
            <a:r>
              <a:rPr lang="es-MX" sz="1000" dirty="0">
                <a:solidFill>
                  <a:schemeClr val="bg1"/>
                </a:solidFill>
              </a:rPr>
              <a:t> </a:t>
            </a:r>
            <a:r>
              <a:rPr lang="es-MX" sz="1000" dirty="0" err="1">
                <a:solidFill>
                  <a:schemeClr val="bg1"/>
                </a:solidFill>
              </a:rPr>
              <a:t>Libreria</a:t>
            </a:r>
            <a:r>
              <a:rPr lang="es-MX" sz="1000" dirty="0">
                <a:solidFill>
                  <a:schemeClr val="bg1"/>
                </a:solidFill>
              </a:rPr>
              <a:t>(</a:t>
            </a:r>
            <a:r>
              <a:rPr lang="es-MX" sz="1000" dirty="0" err="1">
                <a:solidFill>
                  <a:schemeClr val="bg1"/>
                </a:solidFill>
              </a:rPr>
              <a:t>String</a:t>
            </a:r>
            <a:r>
              <a:rPr lang="es-MX" sz="1000" dirty="0">
                <a:solidFill>
                  <a:schemeClr val="bg1"/>
                </a:solidFill>
              </a:rPr>
              <a:t> </a:t>
            </a:r>
            <a:r>
              <a:rPr lang="es-MX" sz="1000" dirty="0" err="1">
                <a:solidFill>
                  <a:schemeClr val="bg1"/>
                </a:solidFill>
              </a:rPr>
              <a:t>name</a:t>
            </a:r>
            <a:r>
              <a:rPr lang="es-MX" sz="1000" dirty="0">
                <a:solidFill>
                  <a:schemeClr val="bg1"/>
                </a:solidFill>
              </a:rPr>
              <a:t>, </a:t>
            </a:r>
            <a:r>
              <a:rPr lang="es-MX" sz="1000" dirty="0" err="1">
                <a:solidFill>
                  <a:schemeClr val="bg1"/>
                </a:solidFill>
              </a:rPr>
              <a:t>String</a:t>
            </a:r>
            <a:r>
              <a:rPr lang="es-MX" sz="1000" dirty="0">
                <a:solidFill>
                  <a:schemeClr val="bg1"/>
                </a:solidFill>
              </a:rPr>
              <a:t> email, </a:t>
            </a:r>
            <a:r>
              <a:rPr lang="es-MX" sz="1000" dirty="0" err="1">
                <a:solidFill>
                  <a:schemeClr val="bg1"/>
                </a:solidFill>
              </a:rPr>
              <a:t>String</a:t>
            </a:r>
            <a:r>
              <a:rPr lang="es-MX" sz="1000" dirty="0">
                <a:solidFill>
                  <a:schemeClr val="bg1"/>
                </a:solidFill>
              </a:rPr>
              <a:t> genero, </a:t>
            </a:r>
            <a:r>
              <a:rPr lang="es-MX" sz="1000" dirty="0" err="1">
                <a:solidFill>
                  <a:schemeClr val="bg1"/>
                </a:solidFill>
              </a:rPr>
              <a:t>String</a:t>
            </a:r>
            <a:r>
              <a:rPr lang="es-MX" sz="1000" dirty="0">
                <a:solidFill>
                  <a:schemeClr val="bg1"/>
                </a:solidFill>
              </a:rPr>
              <a:t> nacionalidad)</a:t>
            </a:r>
          </a:p>
          <a:p>
            <a:r>
              <a:rPr lang="es-MX" sz="1000" dirty="0">
                <a:solidFill>
                  <a:schemeClr val="bg1"/>
                </a:solidFill>
              </a:rPr>
              <a:t>    {</a:t>
            </a:r>
          </a:p>
          <a:p>
            <a:r>
              <a:rPr lang="es-MX" sz="1000" dirty="0">
                <a:solidFill>
                  <a:schemeClr val="bg1"/>
                </a:solidFill>
              </a:rPr>
              <a:t>      this.name = </a:t>
            </a:r>
            <a:r>
              <a:rPr lang="es-MX" sz="1000" dirty="0" err="1">
                <a:solidFill>
                  <a:schemeClr val="bg1"/>
                </a:solidFill>
              </a:rPr>
              <a:t>name</a:t>
            </a:r>
            <a:r>
              <a:rPr lang="es-MX" sz="1000" dirty="0">
                <a:solidFill>
                  <a:schemeClr val="bg1"/>
                </a:solidFill>
              </a:rPr>
              <a:t>;</a:t>
            </a:r>
          </a:p>
          <a:p>
            <a:r>
              <a:rPr lang="es-MX" sz="1000" dirty="0">
                <a:solidFill>
                  <a:schemeClr val="bg1"/>
                </a:solidFill>
              </a:rPr>
              <a:t>      </a:t>
            </a:r>
            <a:r>
              <a:rPr lang="es-MX" sz="1000" dirty="0" err="1">
                <a:solidFill>
                  <a:schemeClr val="bg1"/>
                </a:solidFill>
              </a:rPr>
              <a:t>this.email</a:t>
            </a:r>
            <a:r>
              <a:rPr lang="es-MX" sz="1000" dirty="0">
                <a:solidFill>
                  <a:schemeClr val="bg1"/>
                </a:solidFill>
              </a:rPr>
              <a:t> = email;</a:t>
            </a:r>
          </a:p>
          <a:p>
            <a:r>
              <a:rPr lang="es-MX" sz="1000" dirty="0">
                <a:solidFill>
                  <a:schemeClr val="bg1"/>
                </a:solidFill>
              </a:rPr>
              <a:t>      </a:t>
            </a:r>
            <a:r>
              <a:rPr lang="es-MX" sz="1000" dirty="0" err="1">
                <a:solidFill>
                  <a:schemeClr val="bg1"/>
                </a:solidFill>
              </a:rPr>
              <a:t>this.genero</a:t>
            </a:r>
            <a:r>
              <a:rPr lang="es-MX" sz="1000" dirty="0">
                <a:solidFill>
                  <a:schemeClr val="bg1"/>
                </a:solidFill>
              </a:rPr>
              <a:t> = genero;</a:t>
            </a:r>
          </a:p>
          <a:p>
            <a:r>
              <a:rPr lang="es-MX" sz="1000" dirty="0">
                <a:solidFill>
                  <a:schemeClr val="bg1"/>
                </a:solidFill>
              </a:rPr>
              <a:t>      </a:t>
            </a:r>
            <a:r>
              <a:rPr lang="es-MX" sz="1000" dirty="0" err="1">
                <a:solidFill>
                  <a:schemeClr val="bg1"/>
                </a:solidFill>
              </a:rPr>
              <a:t>this.nacionalidad</a:t>
            </a:r>
            <a:r>
              <a:rPr lang="es-MX" sz="1000" dirty="0">
                <a:solidFill>
                  <a:schemeClr val="bg1"/>
                </a:solidFill>
              </a:rPr>
              <a:t> = nacionalidad;</a:t>
            </a:r>
          </a:p>
          <a:p>
            <a:r>
              <a:rPr lang="es-MX" sz="1000" dirty="0">
                <a:solidFill>
                  <a:schemeClr val="bg1"/>
                </a:solidFill>
              </a:rPr>
              <a:t>     }</a:t>
            </a:r>
          </a:p>
          <a:p>
            <a:endParaRPr lang="es-MX" sz="1000" dirty="0">
              <a:solidFill>
                <a:schemeClr val="bg1"/>
              </a:solidFill>
            </a:endParaRPr>
          </a:p>
          <a:p>
            <a:r>
              <a:rPr lang="es-MX" sz="1000" dirty="0">
                <a:solidFill>
                  <a:schemeClr val="bg1"/>
                </a:solidFill>
              </a:rPr>
              <a:t>  </a:t>
            </a:r>
            <a:r>
              <a:rPr lang="es-MX" sz="1000" dirty="0" err="1">
                <a:solidFill>
                  <a:schemeClr val="bg1"/>
                </a:solidFill>
              </a:rPr>
              <a:t>public</a:t>
            </a:r>
            <a:r>
              <a:rPr lang="es-MX" sz="1000" dirty="0">
                <a:solidFill>
                  <a:schemeClr val="bg1"/>
                </a:solidFill>
              </a:rPr>
              <a:t> </a:t>
            </a:r>
            <a:r>
              <a:rPr lang="es-MX" sz="1000" dirty="0" err="1">
                <a:solidFill>
                  <a:schemeClr val="bg1"/>
                </a:solidFill>
              </a:rPr>
              <a:t>String</a:t>
            </a:r>
            <a:r>
              <a:rPr lang="es-MX" sz="1000" dirty="0">
                <a:solidFill>
                  <a:schemeClr val="bg1"/>
                </a:solidFill>
              </a:rPr>
              <a:t> </a:t>
            </a:r>
            <a:r>
              <a:rPr lang="es-MX" sz="1000" dirty="0" err="1">
                <a:solidFill>
                  <a:schemeClr val="bg1"/>
                </a:solidFill>
              </a:rPr>
              <a:t>escribirBook</a:t>
            </a:r>
            <a:r>
              <a:rPr lang="es-MX" sz="1000" dirty="0">
                <a:solidFill>
                  <a:schemeClr val="bg1"/>
                </a:solidFill>
              </a:rPr>
              <a:t>()</a:t>
            </a:r>
          </a:p>
          <a:p>
            <a:r>
              <a:rPr lang="es-MX" sz="1000" dirty="0">
                <a:solidFill>
                  <a:schemeClr val="bg1"/>
                </a:solidFill>
              </a:rPr>
              <a:t>     {</a:t>
            </a:r>
          </a:p>
          <a:p>
            <a:r>
              <a:rPr lang="es-MX" sz="1000" dirty="0">
                <a:solidFill>
                  <a:schemeClr val="bg1"/>
                </a:solidFill>
              </a:rPr>
              <a:t>       </a:t>
            </a:r>
            <a:r>
              <a:rPr lang="es-MX" sz="1000" dirty="0" err="1">
                <a:solidFill>
                  <a:schemeClr val="bg1"/>
                </a:solidFill>
              </a:rPr>
              <a:t>return</a:t>
            </a:r>
            <a:r>
              <a:rPr lang="es-MX" sz="1000" dirty="0">
                <a:solidFill>
                  <a:schemeClr val="bg1"/>
                </a:solidFill>
              </a:rPr>
              <a:t> this.name + "escribir un libro.";</a:t>
            </a:r>
          </a:p>
          <a:p>
            <a:r>
              <a:rPr lang="es-MX" sz="1000" dirty="0">
                <a:solidFill>
                  <a:schemeClr val="bg1"/>
                </a:solidFill>
              </a:rPr>
              <a:t>     }</a:t>
            </a:r>
          </a:p>
          <a:p>
            <a:r>
              <a:rPr lang="es-MX" sz="1000" dirty="0">
                <a:solidFill>
                  <a:schemeClr val="bg1"/>
                </a:solidFill>
              </a:rPr>
              <a:t>  </a:t>
            </a:r>
          </a:p>
          <a:p>
            <a:r>
              <a:rPr lang="es-MX" sz="1000" dirty="0">
                <a:solidFill>
                  <a:schemeClr val="bg1"/>
                </a:solidFill>
              </a:rPr>
              <a:t>  </a:t>
            </a:r>
            <a:r>
              <a:rPr lang="es-MX" sz="1000" dirty="0" err="1">
                <a:solidFill>
                  <a:schemeClr val="bg1"/>
                </a:solidFill>
              </a:rPr>
              <a:t>public</a:t>
            </a:r>
            <a:r>
              <a:rPr lang="es-MX" sz="1000" dirty="0">
                <a:solidFill>
                  <a:schemeClr val="bg1"/>
                </a:solidFill>
              </a:rPr>
              <a:t> </a:t>
            </a:r>
            <a:r>
              <a:rPr lang="es-MX" sz="1000" dirty="0" err="1">
                <a:solidFill>
                  <a:schemeClr val="bg1"/>
                </a:solidFill>
              </a:rPr>
              <a:t>String</a:t>
            </a:r>
            <a:r>
              <a:rPr lang="es-MX" sz="1000" dirty="0">
                <a:solidFill>
                  <a:schemeClr val="bg1"/>
                </a:solidFill>
              </a:rPr>
              <a:t> </a:t>
            </a:r>
            <a:r>
              <a:rPr lang="es-MX" sz="1000" dirty="0" err="1">
                <a:solidFill>
                  <a:schemeClr val="bg1"/>
                </a:solidFill>
              </a:rPr>
              <a:t>escribirMovie</a:t>
            </a:r>
            <a:r>
              <a:rPr lang="es-MX" sz="1000" dirty="0">
                <a:solidFill>
                  <a:schemeClr val="bg1"/>
                </a:solidFill>
              </a:rPr>
              <a:t>()</a:t>
            </a:r>
          </a:p>
          <a:p>
            <a:r>
              <a:rPr lang="es-MX" sz="1000" dirty="0">
                <a:solidFill>
                  <a:schemeClr val="bg1"/>
                </a:solidFill>
              </a:rPr>
              <a:t>     </a:t>
            </a:r>
            <a:r>
              <a:rPr lang="es-MX" sz="1000" dirty="0" smtClean="0">
                <a:solidFill>
                  <a:schemeClr val="bg1"/>
                </a:solidFill>
              </a:rPr>
              <a:t>{ </a:t>
            </a:r>
            <a:endParaRPr lang="es-MX" sz="1000" dirty="0">
              <a:solidFill>
                <a:schemeClr val="bg1"/>
              </a:solidFill>
            </a:endParaRPr>
          </a:p>
          <a:p>
            <a:r>
              <a:rPr lang="es-MX" sz="1000" dirty="0">
                <a:solidFill>
                  <a:schemeClr val="bg1"/>
                </a:solidFill>
              </a:rPr>
              <a:t>       </a:t>
            </a:r>
            <a:r>
              <a:rPr lang="es-MX" sz="1000" dirty="0" err="1">
                <a:solidFill>
                  <a:schemeClr val="bg1"/>
                </a:solidFill>
              </a:rPr>
              <a:t>return</a:t>
            </a:r>
            <a:r>
              <a:rPr lang="es-MX" sz="1000" dirty="0">
                <a:solidFill>
                  <a:schemeClr val="bg1"/>
                </a:solidFill>
              </a:rPr>
              <a:t> this.name + "escribiendo una </a:t>
            </a:r>
            <a:r>
              <a:rPr lang="es-MX" sz="1000" dirty="0" err="1">
                <a:solidFill>
                  <a:schemeClr val="bg1"/>
                </a:solidFill>
              </a:rPr>
              <a:t>pelicula</a:t>
            </a:r>
            <a:r>
              <a:rPr lang="es-MX" sz="1000" dirty="0">
                <a:solidFill>
                  <a:schemeClr val="bg1"/>
                </a:solidFill>
              </a:rPr>
              <a:t>.";</a:t>
            </a:r>
          </a:p>
          <a:p>
            <a:r>
              <a:rPr lang="es-MX" sz="1000" dirty="0">
                <a:solidFill>
                  <a:schemeClr val="bg1"/>
                </a:solidFill>
              </a:rPr>
              <a:t>     }</a:t>
            </a:r>
          </a:p>
          <a:p>
            <a:endParaRPr lang="es-MX" sz="1000" dirty="0">
              <a:solidFill>
                <a:schemeClr val="bg1"/>
              </a:solidFill>
            </a:endParaRPr>
          </a:p>
          <a:p>
            <a:r>
              <a:rPr lang="es-MX" sz="1000" dirty="0">
                <a:solidFill>
                  <a:schemeClr val="bg1"/>
                </a:solidFill>
              </a:rPr>
              <a:t>  </a:t>
            </a:r>
            <a:r>
              <a:rPr lang="es-MX" sz="1000" dirty="0" err="1">
                <a:solidFill>
                  <a:schemeClr val="bg1"/>
                </a:solidFill>
              </a:rPr>
              <a:t>public</a:t>
            </a:r>
            <a:r>
              <a:rPr lang="es-MX" sz="1000" dirty="0">
                <a:solidFill>
                  <a:schemeClr val="bg1"/>
                </a:solidFill>
              </a:rPr>
              <a:t> </a:t>
            </a:r>
            <a:r>
              <a:rPr lang="es-MX" sz="1000" dirty="0" err="1">
                <a:solidFill>
                  <a:schemeClr val="bg1"/>
                </a:solidFill>
              </a:rPr>
              <a:t>void</a:t>
            </a:r>
            <a:r>
              <a:rPr lang="es-MX" sz="1000" dirty="0">
                <a:solidFill>
                  <a:schemeClr val="bg1"/>
                </a:solidFill>
              </a:rPr>
              <a:t> </a:t>
            </a:r>
            <a:r>
              <a:rPr lang="es-MX" sz="1000" dirty="0" err="1">
                <a:solidFill>
                  <a:schemeClr val="bg1"/>
                </a:solidFill>
              </a:rPr>
              <a:t>changeNacionalidad</a:t>
            </a:r>
            <a:r>
              <a:rPr lang="es-MX" sz="1000" dirty="0">
                <a:solidFill>
                  <a:schemeClr val="bg1"/>
                </a:solidFill>
              </a:rPr>
              <a:t>(</a:t>
            </a:r>
            <a:r>
              <a:rPr lang="es-MX" sz="1000" dirty="0" err="1">
                <a:solidFill>
                  <a:schemeClr val="bg1"/>
                </a:solidFill>
              </a:rPr>
              <a:t>String</a:t>
            </a:r>
            <a:r>
              <a:rPr lang="es-MX" sz="1000" dirty="0">
                <a:solidFill>
                  <a:schemeClr val="bg1"/>
                </a:solidFill>
              </a:rPr>
              <a:t> nacionalidad)</a:t>
            </a:r>
          </a:p>
          <a:p>
            <a:r>
              <a:rPr lang="es-MX" sz="1000" dirty="0">
                <a:solidFill>
                  <a:schemeClr val="bg1"/>
                </a:solidFill>
              </a:rPr>
              <a:t>     {</a:t>
            </a:r>
          </a:p>
          <a:p>
            <a:r>
              <a:rPr lang="es-MX" sz="1000" dirty="0">
                <a:solidFill>
                  <a:schemeClr val="bg1"/>
                </a:solidFill>
              </a:rPr>
              <a:t>       </a:t>
            </a:r>
            <a:r>
              <a:rPr lang="es-MX" sz="1000" dirty="0" err="1">
                <a:solidFill>
                  <a:schemeClr val="bg1"/>
                </a:solidFill>
              </a:rPr>
              <a:t>this.nacionalidad</a:t>
            </a:r>
            <a:r>
              <a:rPr lang="es-MX" sz="1000" dirty="0">
                <a:solidFill>
                  <a:schemeClr val="bg1"/>
                </a:solidFill>
              </a:rPr>
              <a:t> = nacionalidad;</a:t>
            </a:r>
          </a:p>
          <a:p>
            <a:r>
              <a:rPr lang="es-MX" sz="1000" dirty="0">
                <a:solidFill>
                  <a:schemeClr val="bg1"/>
                </a:solidFill>
              </a:rPr>
              <a:t>     }</a:t>
            </a:r>
          </a:p>
          <a:p>
            <a:endParaRPr lang="es-MX" sz="1000" dirty="0">
              <a:solidFill>
                <a:schemeClr val="bg1"/>
              </a:solidFill>
            </a:endParaRPr>
          </a:p>
          <a:p>
            <a:r>
              <a:rPr lang="es-MX" sz="1000" dirty="0">
                <a:solidFill>
                  <a:schemeClr val="bg1"/>
                </a:solidFill>
              </a:rPr>
              <a:t>  </a:t>
            </a:r>
            <a:r>
              <a:rPr lang="es-MX" sz="1000" dirty="0" err="1">
                <a:solidFill>
                  <a:schemeClr val="bg1"/>
                </a:solidFill>
              </a:rPr>
              <a:t>public</a:t>
            </a:r>
            <a:r>
              <a:rPr lang="es-MX" sz="1000" dirty="0">
                <a:solidFill>
                  <a:schemeClr val="bg1"/>
                </a:solidFill>
              </a:rPr>
              <a:t> </a:t>
            </a:r>
            <a:r>
              <a:rPr lang="es-MX" sz="1000" dirty="0" err="1">
                <a:solidFill>
                  <a:schemeClr val="bg1"/>
                </a:solidFill>
              </a:rPr>
              <a:t>void</a:t>
            </a:r>
            <a:r>
              <a:rPr lang="es-MX" sz="1000" dirty="0">
                <a:solidFill>
                  <a:schemeClr val="bg1"/>
                </a:solidFill>
              </a:rPr>
              <a:t> </a:t>
            </a:r>
            <a:r>
              <a:rPr lang="es-MX" sz="1000" dirty="0" err="1">
                <a:solidFill>
                  <a:schemeClr val="bg1"/>
                </a:solidFill>
              </a:rPr>
              <a:t>changeEmail</a:t>
            </a:r>
            <a:r>
              <a:rPr lang="es-MX" sz="1000" dirty="0">
                <a:solidFill>
                  <a:schemeClr val="bg1"/>
                </a:solidFill>
              </a:rPr>
              <a:t>(</a:t>
            </a:r>
            <a:r>
              <a:rPr lang="es-MX" sz="1000" dirty="0" err="1">
                <a:solidFill>
                  <a:schemeClr val="bg1"/>
                </a:solidFill>
              </a:rPr>
              <a:t>String</a:t>
            </a:r>
            <a:r>
              <a:rPr lang="es-MX" sz="1000" dirty="0">
                <a:solidFill>
                  <a:schemeClr val="bg1"/>
                </a:solidFill>
              </a:rPr>
              <a:t> email)</a:t>
            </a:r>
          </a:p>
          <a:p>
            <a:r>
              <a:rPr lang="es-MX" sz="1000" dirty="0">
                <a:solidFill>
                  <a:schemeClr val="bg1"/>
                </a:solidFill>
              </a:rPr>
              <a:t>     {</a:t>
            </a:r>
          </a:p>
          <a:p>
            <a:r>
              <a:rPr lang="es-MX" sz="1000" dirty="0">
                <a:solidFill>
                  <a:schemeClr val="bg1"/>
                </a:solidFill>
              </a:rPr>
              <a:t>       </a:t>
            </a:r>
            <a:r>
              <a:rPr lang="es-MX" sz="1000" dirty="0" err="1">
                <a:solidFill>
                  <a:schemeClr val="bg1"/>
                </a:solidFill>
              </a:rPr>
              <a:t>this.email</a:t>
            </a:r>
            <a:r>
              <a:rPr lang="es-MX" sz="1000" dirty="0">
                <a:solidFill>
                  <a:schemeClr val="bg1"/>
                </a:solidFill>
              </a:rPr>
              <a:t> = email;</a:t>
            </a:r>
          </a:p>
          <a:p>
            <a:r>
              <a:rPr lang="es-MX" sz="1000" dirty="0">
                <a:solidFill>
                  <a:schemeClr val="bg1"/>
                </a:solidFill>
              </a:rPr>
              <a:t>     }</a:t>
            </a:r>
          </a:p>
          <a:p>
            <a:r>
              <a:rPr lang="es-MX" sz="1000" dirty="0">
                <a:solidFill>
                  <a:schemeClr val="bg1"/>
                </a:solidFill>
              </a:rPr>
              <a:t>}</a:t>
            </a:r>
          </a:p>
        </p:txBody>
      </p:sp>
    </p:spTree>
    <p:extLst>
      <p:ext uri="{BB962C8B-B14F-4D97-AF65-F5344CB8AC3E}">
        <p14:creationId xmlns:p14="http://schemas.microsoft.com/office/powerpoint/2010/main" val="2452852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87384" y="2550645"/>
            <a:ext cx="11900262" cy="21118424"/>
          </a:xfrm>
        </p:spPr>
        <p:txBody>
          <a:bodyPr/>
          <a:lstStyle/>
          <a:p>
            <a:endParaRPr lang="es-MX" dirty="0" smtClean="0"/>
          </a:p>
          <a:p>
            <a:endParaRPr lang="es-MX" dirty="0" smtClean="0"/>
          </a:p>
          <a:p>
            <a:endParaRPr lang="es-MX" dirty="0"/>
          </a:p>
        </p:txBody>
      </p:sp>
      <p:sp>
        <p:nvSpPr>
          <p:cNvPr id="2" name="Rectángulo 1"/>
          <p:cNvSpPr/>
          <p:nvPr/>
        </p:nvSpPr>
        <p:spPr>
          <a:xfrm>
            <a:off x="396239" y="354764"/>
            <a:ext cx="11504023" cy="646331"/>
          </a:xfrm>
          <a:prstGeom prst="rect">
            <a:avLst/>
          </a:prstGeom>
        </p:spPr>
        <p:txBody>
          <a:bodyPr wrap="square">
            <a:spAutoFit/>
          </a:bodyPr>
          <a:lstStyle/>
          <a:p>
            <a:r>
              <a:rPr lang="es-MX" dirty="0">
                <a:solidFill>
                  <a:schemeClr val="bg1"/>
                </a:solidFill>
                <a:latin typeface="PTSans-Narrow"/>
              </a:rPr>
              <a:t>13.Crear un programa Python que genere los primeros N números de la </a:t>
            </a:r>
            <a:r>
              <a:rPr lang="es-MX" dirty="0" smtClean="0">
                <a:solidFill>
                  <a:schemeClr val="bg1"/>
                </a:solidFill>
                <a:latin typeface="PTSans-Narrow"/>
              </a:rPr>
              <a:t>serie</a:t>
            </a:r>
            <a:endParaRPr lang="es-MX" dirty="0">
              <a:solidFill>
                <a:schemeClr val="bg1"/>
              </a:solidFill>
            </a:endParaRPr>
          </a:p>
          <a:p>
            <a:r>
              <a:rPr lang="es-MX" dirty="0" err="1">
                <a:solidFill>
                  <a:schemeClr val="bg1"/>
                </a:solidFill>
                <a:latin typeface="PTSans-Narrow"/>
              </a:rPr>
              <a:t>fibonacci</a:t>
            </a:r>
            <a:r>
              <a:rPr lang="es-MX" dirty="0">
                <a:solidFill>
                  <a:schemeClr val="bg1"/>
                </a:solidFill>
                <a:latin typeface="PTSans-Narrow"/>
              </a:rPr>
              <a:t>. </a:t>
            </a:r>
            <a:endParaRPr lang="es-MX" dirty="0">
              <a:solidFill>
                <a:schemeClr val="bg1"/>
              </a:solidFill>
            </a:endParaRPr>
          </a:p>
        </p:txBody>
      </p:sp>
      <p:sp>
        <p:nvSpPr>
          <p:cNvPr id="4" name="Rectangle 1"/>
          <p:cNvSpPr>
            <a:spLocks noChangeArrowheads="1"/>
          </p:cNvSpPr>
          <p:nvPr/>
        </p:nvSpPr>
        <p:spPr bwMode="auto">
          <a:xfrm>
            <a:off x="276496" y="1100593"/>
            <a:ext cx="11743507" cy="477053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err="1" smtClean="0">
                <a:ln>
                  <a:noFill/>
                </a:ln>
                <a:solidFill>
                  <a:srgbClr val="CC7832"/>
                </a:solidFill>
                <a:effectLst/>
                <a:latin typeface="JetBrains Mono"/>
              </a:rPr>
              <a:t>def</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err="1" smtClean="0">
                <a:ln>
                  <a:noFill/>
                </a:ln>
                <a:solidFill>
                  <a:srgbClr val="FFC66D"/>
                </a:solidFill>
                <a:effectLst/>
                <a:latin typeface="JetBrains Mono"/>
              </a:rPr>
              <a:t>fibonacci</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err="1" smtClean="0">
                <a:ln>
                  <a:noFill/>
                </a:ln>
                <a:solidFill>
                  <a:srgbClr val="A9B7C6"/>
                </a:solidFill>
                <a:effectLst/>
                <a:latin typeface="JetBrains Mono"/>
              </a:rPr>
              <a:t>num</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A9B7C6"/>
                </a:solidFill>
                <a:effectLst/>
                <a:latin typeface="JetBrains Mono"/>
              </a:rPr>
              <a:t>arr</a:t>
            </a:r>
            <a:r>
              <a:rPr kumimoji="0" lang="es-MX" altLang="es-MX" sz="1600" b="0" i="0" u="none" strike="noStrike" cap="none" normalizeH="0" baseline="0" dirty="0" smtClean="0">
                <a:ln>
                  <a:noFill/>
                </a:ln>
                <a:solidFill>
                  <a:srgbClr val="A9B7C6"/>
                </a:solidFill>
                <a:effectLst/>
                <a:latin typeface="JetBrains Mono"/>
              </a:rPr>
              <a:t> = [</a:t>
            </a:r>
            <a:r>
              <a:rPr kumimoji="0" lang="es-MX" altLang="es-MX" sz="1600" b="0" i="0" u="none" strike="noStrike" cap="none" normalizeH="0" baseline="0" dirty="0" smtClean="0">
                <a:ln>
                  <a:noFill/>
                </a:ln>
                <a:solidFill>
                  <a:srgbClr val="6897BB"/>
                </a:solidFill>
                <a:effectLst/>
                <a:latin typeface="JetBrains Mono"/>
              </a:rPr>
              <a:t>0</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6897BB"/>
                </a:solidFill>
                <a:effectLst/>
                <a:latin typeface="JetBrains Mono"/>
              </a:rPr>
              <a:t>1</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CC7832"/>
                </a:solidFill>
                <a:effectLst/>
                <a:latin typeface="JetBrains Mono"/>
              </a:rPr>
              <a:t>if</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err="1" smtClean="0">
                <a:ln>
                  <a:noFill/>
                </a:ln>
                <a:solidFill>
                  <a:srgbClr val="A9B7C6"/>
                </a:solidFill>
                <a:effectLst/>
                <a:latin typeface="JetBrains Mono"/>
              </a:rPr>
              <a:t>num</a:t>
            </a:r>
            <a:r>
              <a:rPr kumimoji="0" lang="es-MX" altLang="es-MX" sz="1600" b="0" i="0" u="none" strike="noStrike" cap="none" normalizeH="0" baseline="0" dirty="0" smtClean="0">
                <a:ln>
                  <a:noFill/>
                </a:ln>
                <a:solidFill>
                  <a:srgbClr val="A9B7C6"/>
                </a:solidFill>
                <a:effectLst/>
                <a:latin typeface="JetBrains Mono"/>
              </a:rPr>
              <a:t> == </a:t>
            </a:r>
            <a:r>
              <a:rPr kumimoji="0" lang="es-MX" altLang="es-MX" sz="1600" b="0" i="0" u="none" strike="noStrike" cap="none" normalizeH="0" baseline="0" dirty="0" smtClean="0">
                <a:ln>
                  <a:noFill/>
                </a:ln>
                <a:solidFill>
                  <a:srgbClr val="6897BB"/>
                </a:solidFill>
                <a:effectLst/>
                <a:latin typeface="JetBrains Mono"/>
              </a:rPr>
              <a:t>1</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8888C6"/>
                </a:solidFill>
                <a:effectLst/>
                <a:latin typeface="JetBrains Mono"/>
              </a:rPr>
              <a:t>print</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smtClean="0">
                <a:ln>
                  <a:noFill/>
                </a:ln>
                <a:solidFill>
                  <a:srgbClr val="6A8759"/>
                </a:solidFill>
                <a:effectLst/>
                <a:latin typeface="JetBrains Mono"/>
              </a:rPr>
              <a:t>'0'</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CC7832"/>
                </a:solidFill>
                <a:effectLst/>
                <a:latin typeface="JetBrains Mono"/>
              </a:rPr>
              <a:t>elif</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err="1" smtClean="0">
                <a:ln>
                  <a:noFill/>
                </a:ln>
                <a:solidFill>
                  <a:srgbClr val="A9B7C6"/>
                </a:solidFill>
                <a:effectLst/>
                <a:latin typeface="JetBrains Mono"/>
              </a:rPr>
              <a:t>num</a:t>
            </a:r>
            <a:r>
              <a:rPr kumimoji="0" lang="es-MX" altLang="es-MX" sz="1600" b="0" i="0" u="none" strike="noStrike" cap="none" normalizeH="0" baseline="0" dirty="0" smtClean="0">
                <a:ln>
                  <a:noFill/>
                </a:ln>
                <a:solidFill>
                  <a:srgbClr val="A9B7C6"/>
                </a:solidFill>
                <a:effectLst/>
                <a:latin typeface="JetBrains Mono"/>
              </a:rPr>
              <a:t> == </a:t>
            </a:r>
            <a:r>
              <a:rPr kumimoji="0" lang="es-MX" altLang="es-MX" sz="1600" b="0" i="0" u="none" strike="noStrike" cap="none" normalizeH="0" baseline="0" dirty="0" smtClean="0">
                <a:ln>
                  <a:noFill/>
                </a:ln>
                <a:solidFill>
                  <a:srgbClr val="6897BB"/>
                </a:solidFill>
                <a:effectLst/>
                <a:latin typeface="JetBrains Mono"/>
              </a:rPr>
              <a:t>2</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8888C6"/>
                </a:solidFill>
                <a:effectLst/>
                <a:latin typeface="JetBrains Mono"/>
              </a:rPr>
              <a:t>print</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smtClean="0">
                <a:ln>
                  <a:noFill/>
                </a:ln>
                <a:solidFill>
                  <a:srgbClr val="6A8759"/>
                </a:solidFill>
                <a:effectLst/>
                <a:latin typeface="JetBrains Mono"/>
              </a:rPr>
              <a:t>'[0,'</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6A8759"/>
                </a:solidFill>
                <a:effectLst/>
                <a:latin typeface="JetBrains Mono"/>
              </a:rPr>
              <a:t>'1]'</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CC7832"/>
                </a:solidFill>
                <a:effectLst/>
                <a:latin typeface="JetBrains Mono"/>
              </a:rPr>
              <a:t>else</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CC7832"/>
                </a:solidFill>
                <a:effectLst/>
                <a:latin typeface="JetBrains Mono"/>
              </a:rPr>
              <a:t>while</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err="1" smtClean="0">
                <a:ln>
                  <a:noFill/>
                </a:ln>
                <a:solidFill>
                  <a:srgbClr val="8888C6"/>
                </a:solidFill>
                <a:effectLst/>
                <a:latin typeface="JetBrains Mono"/>
              </a:rPr>
              <a:t>len</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err="1" smtClean="0">
                <a:ln>
                  <a:noFill/>
                </a:ln>
                <a:solidFill>
                  <a:srgbClr val="A9B7C6"/>
                </a:solidFill>
                <a:effectLst/>
                <a:latin typeface="JetBrains Mono"/>
              </a:rPr>
              <a:t>arr</a:t>
            </a:r>
            <a:r>
              <a:rPr kumimoji="0" lang="es-MX" altLang="es-MX" sz="1600" b="0" i="0" u="none" strike="noStrike" cap="none" normalizeH="0" baseline="0" dirty="0" smtClean="0">
                <a:ln>
                  <a:noFill/>
                </a:ln>
                <a:solidFill>
                  <a:srgbClr val="A9B7C6"/>
                </a:solidFill>
                <a:effectLst/>
                <a:latin typeface="JetBrains Mono"/>
              </a:rPr>
              <a:t>) &lt; </a:t>
            </a:r>
            <a:r>
              <a:rPr kumimoji="0" lang="es-MX" altLang="es-MX" sz="1600" b="0" i="0" u="none" strike="noStrike" cap="none" normalizeH="0" baseline="0" dirty="0" err="1" smtClean="0">
                <a:ln>
                  <a:noFill/>
                </a:ln>
                <a:solidFill>
                  <a:srgbClr val="A9B7C6"/>
                </a:solidFill>
                <a:effectLst/>
                <a:latin typeface="JetBrains Mono"/>
              </a:rPr>
              <a:t>num</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A9B7C6"/>
                </a:solidFill>
                <a:effectLst/>
                <a:latin typeface="JetBrains Mono"/>
              </a:rPr>
              <a:t>arr.append</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smtClean="0">
                <a:ln>
                  <a:noFill/>
                </a:ln>
                <a:solidFill>
                  <a:srgbClr val="6897BB"/>
                </a:solidFill>
                <a:effectLst/>
                <a:latin typeface="JetBrains Mono"/>
              </a:rPr>
              <a:t>0</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CC7832"/>
                </a:solidFill>
                <a:effectLst/>
                <a:latin typeface="JetBrains Mono"/>
              </a:rPr>
              <a:t>if</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err="1" smtClean="0">
                <a:ln>
                  <a:noFill/>
                </a:ln>
                <a:solidFill>
                  <a:srgbClr val="A9B7C6"/>
                </a:solidFill>
                <a:effectLst/>
                <a:latin typeface="JetBrains Mono"/>
              </a:rPr>
              <a:t>num</a:t>
            </a:r>
            <a:r>
              <a:rPr kumimoji="0" lang="es-MX" altLang="es-MX" sz="1600" b="0" i="0" u="none" strike="noStrike" cap="none" normalizeH="0" baseline="0" dirty="0" smtClean="0">
                <a:ln>
                  <a:noFill/>
                </a:ln>
                <a:solidFill>
                  <a:srgbClr val="A9B7C6"/>
                </a:solidFill>
                <a:effectLst/>
                <a:latin typeface="JetBrains Mono"/>
              </a:rPr>
              <a:t> == </a:t>
            </a:r>
            <a:r>
              <a:rPr kumimoji="0" lang="es-MX" altLang="es-MX" sz="1600" b="0" i="0" u="none" strike="noStrike" cap="none" normalizeH="0" baseline="0" dirty="0" smtClean="0">
                <a:ln>
                  <a:noFill/>
                </a:ln>
                <a:solidFill>
                  <a:srgbClr val="6897BB"/>
                </a:solidFill>
                <a:effectLst/>
                <a:latin typeface="JetBrains Mono"/>
              </a:rPr>
              <a:t>0 </a:t>
            </a:r>
            <a:r>
              <a:rPr kumimoji="0" lang="es-MX" altLang="es-MX" sz="1600" b="0" i="0" u="none" strike="noStrike" cap="none" normalizeH="0" baseline="0" dirty="0" err="1" smtClean="0">
                <a:ln>
                  <a:noFill/>
                </a:ln>
                <a:solidFill>
                  <a:srgbClr val="CC7832"/>
                </a:solidFill>
                <a:effectLst/>
                <a:latin typeface="JetBrains Mono"/>
              </a:rPr>
              <a:t>or</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err="1" smtClean="0">
                <a:ln>
                  <a:noFill/>
                </a:ln>
                <a:solidFill>
                  <a:srgbClr val="A9B7C6"/>
                </a:solidFill>
                <a:effectLst/>
                <a:latin typeface="JetBrains Mono"/>
              </a:rPr>
              <a:t>num</a:t>
            </a:r>
            <a:r>
              <a:rPr kumimoji="0" lang="es-MX" altLang="es-MX" sz="1600" b="0" i="0" u="none" strike="noStrike" cap="none" normalizeH="0" baseline="0" dirty="0" smtClean="0">
                <a:ln>
                  <a:noFill/>
                </a:ln>
                <a:solidFill>
                  <a:srgbClr val="A9B7C6"/>
                </a:solidFill>
                <a:effectLst/>
                <a:latin typeface="JetBrains Mono"/>
              </a:rPr>
              <a:t> == </a:t>
            </a:r>
            <a:r>
              <a:rPr kumimoji="0" lang="es-MX" altLang="es-MX" sz="1600" b="0" i="0" u="none" strike="noStrike" cap="none" normalizeH="0" baseline="0" dirty="0" smtClean="0">
                <a:ln>
                  <a:noFill/>
                </a:ln>
                <a:solidFill>
                  <a:srgbClr val="6897BB"/>
                </a:solidFill>
                <a:effectLst/>
                <a:latin typeface="JetBrains Mono"/>
              </a:rPr>
              <a:t>1</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CC7832"/>
                </a:solidFill>
                <a:effectLst/>
                <a:latin typeface="JetBrains Mono"/>
              </a:rPr>
              <a:t>return</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6897BB"/>
                </a:solidFill>
                <a:effectLst/>
                <a:latin typeface="JetBrains Mono"/>
              </a:rPr>
              <a:t>1</a:t>
            </a:r>
            <a:br>
              <a:rPr kumimoji="0" lang="es-MX" altLang="es-MX" sz="1600" b="0" i="0" u="none" strike="noStrike" cap="none" normalizeH="0" baseline="0" dirty="0" smtClean="0">
                <a:ln>
                  <a:noFill/>
                </a:ln>
                <a:solidFill>
                  <a:srgbClr val="6897BB"/>
                </a:solidFill>
                <a:effectLst/>
                <a:latin typeface="JetBrains Mono"/>
              </a:rPr>
            </a:br>
            <a:r>
              <a:rPr kumimoji="0" lang="es-MX" altLang="es-MX" sz="1600" b="0" i="0" u="none" strike="noStrike" cap="none" normalizeH="0" baseline="0" dirty="0" smtClean="0">
                <a:ln>
                  <a:noFill/>
                </a:ln>
                <a:solidFill>
                  <a:srgbClr val="6897BB"/>
                </a:solidFill>
                <a:effectLst/>
                <a:latin typeface="JetBrains Mono"/>
              </a:rPr>
              <a:t>        </a:t>
            </a:r>
            <a:r>
              <a:rPr kumimoji="0" lang="es-MX" altLang="es-MX" sz="1600" b="0" i="0" u="none" strike="noStrike" cap="none" normalizeH="0" baseline="0" dirty="0" err="1" smtClean="0">
                <a:ln>
                  <a:noFill/>
                </a:ln>
                <a:solidFill>
                  <a:srgbClr val="CC7832"/>
                </a:solidFill>
                <a:effectLst/>
                <a:latin typeface="JetBrains Mono"/>
              </a:rPr>
              <a:t>else</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A9B7C6"/>
                </a:solidFill>
                <a:effectLst/>
                <a:latin typeface="JetBrains Mono"/>
              </a:rPr>
              <a:t>arr</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smtClean="0">
                <a:ln>
                  <a:noFill/>
                </a:ln>
                <a:solidFill>
                  <a:srgbClr val="6897BB"/>
                </a:solidFill>
                <a:effectLst/>
                <a:latin typeface="JetBrains Mono"/>
              </a:rPr>
              <a:t>0</a:t>
            </a:r>
            <a:r>
              <a:rPr kumimoji="0" lang="es-MX" altLang="es-MX" sz="1600" b="0" i="0" u="none" strike="noStrike" cap="none" normalizeH="0" baseline="0" dirty="0" smtClean="0">
                <a:ln>
                  <a:noFill/>
                </a:ln>
                <a:solidFill>
                  <a:srgbClr val="A9B7C6"/>
                </a:solidFill>
                <a:effectLst/>
                <a:latin typeface="JetBrains Mono"/>
              </a:rPr>
              <a:t>] = </a:t>
            </a:r>
            <a:r>
              <a:rPr kumimoji="0" lang="es-MX" altLang="es-MX" sz="1600" b="0" i="0" u="none" strike="noStrike" cap="none" normalizeH="0" baseline="0" dirty="0" smtClean="0">
                <a:ln>
                  <a:noFill/>
                </a:ln>
                <a:solidFill>
                  <a:srgbClr val="6897BB"/>
                </a:solidFill>
                <a:effectLst/>
                <a:latin typeface="JetBrains Mono"/>
              </a:rPr>
              <a:t>0</a:t>
            </a:r>
            <a:br>
              <a:rPr kumimoji="0" lang="es-MX" altLang="es-MX" sz="1600" b="0" i="0" u="none" strike="noStrike" cap="none" normalizeH="0" baseline="0" dirty="0" smtClean="0">
                <a:ln>
                  <a:noFill/>
                </a:ln>
                <a:solidFill>
                  <a:srgbClr val="6897BB"/>
                </a:solidFill>
                <a:effectLst/>
                <a:latin typeface="JetBrains Mono"/>
              </a:rPr>
            </a:br>
            <a:r>
              <a:rPr kumimoji="0" lang="es-MX" altLang="es-MX" sz="1600" b="0" i="0" u="none" strike="noStrike" cap="none" normalizeH="0" baseline="0" dirty="0" smtClean="0">
                <a:ln>
                  <a:noFill/>
                </a:ln>
                <a:solidFill>
                  <a:srgbClr val="6897BB"/>
                </a:solidFill>
                <a:effectLst/>
                <a:latin typeface="JetBrains Mono"/>
              </a:rPr>
              <a:t>            </a:t>
            </a:r>
            <a:r>
              <a:rPr kumimoji="0" lang="es-MX" altLang="es-MX" sz="1600" b="0" i="0" u="none" strike="noStrike" cap="none" normalizeH="0" baseline="0" dirty="0" err="1" smtClean="0">
                <a:ln>
                  <a:noFill/>
                </a:ln>
                <a:solidFill>
                  <a:srgbClr val="A9B7C6"/>
                </a:solidFill>
                <a:effectLst/>
                <a:latin typeface="JetBrains Mono"/>
              </a:rPr>
              <a:t>arr</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smtClean="0">
                <a:ln>
                  <a:noFill/>
                </a:ln>
                <a:solidFill>
                  <a:srgbClr val="6897BB"/>
                </a:solidFill>
                <a:effectLst/>
                <a:latin typeface="JetBrains Mono"/>
              </a:rPr>
              <a:t>1</a:t>
            </a:r>
            <a:r>
              <a:rPr kumimoji="0" lang="es-MX" altLang="es-MX" sz="1600" b="0" i="0" u="none" strike="noStrike" cap="none" normalizeH="0" baseline="0" dirty="0" smtClean="0">
                <a:ln>
                  <a:noFill/>
                </a:ln>
                <a:solidFill>
                  <a:srgbClr val="A9B7C6"/>
                </a:solidFill>
                <a:effectLst/>
                <a:latin typeface="JetBrains Mono"/>
              </a:rPr>
              <a:t>] = </a:t>
            </a:r>
            <a:r>
              <a:rPr kumimoji="0" lang="es-MX" altLang="es-MX" sz="1600" b="0" i="0" u="none" strike="noStrike" cap="none" normalizeH="0" baseline="0" dirty="0" smtClean="0">
                <a:ln>
                  <a:noFill/>
                </a:ln>
                <a:solidFill>
                  <a:srgbClr val="6897BB"/>
                </a:solidFill>
                <a:effectLst/>
                <a:latin typeface="JetBrains Mono"/>
              </a:rPr>
              <a:t>1</a:t>
            </a:r>
            <a:br>
              <a:rPr kumimoji="0" lang="es-MX" altLang="es-MX" sz="1600" b="0" i="0" u="none" strike="noStrike" cap="none" normalizeH="0" baseline="0" dirty="0" smtClean="0">
                <a:ln>
                  <a:noFill/>
                </a:ln>
                <a:solidFill>
                  <a:srgbClr val="6897BB"/>
                </a:solidFill>
                <a:effectLst/>
                <a:latin typeface="JetBrains Mono"/>
              </a:rPr>
            </a:br>
            <a:r>
              <a:rPr kumimoji="0" lang="es-MX" altLang="es-MX" sz="1600" b="0" i="0" u="none" strike="noStrike" cap="none" normalizeH="0" baseline="0" dirty="0" smtClean="0">
                <a:ln>
                  <a:noFill/>
                </a:ln>
                <a:solidFill>
                  <a:srgbClr val="6897BB"/>
                </a:solidFill>
                <a:effectLst/>
                <a:latin typeface="JetBrains Mono"/>
              </a:rPr>
              <a:t>            </a:t>
            </a:r>
            <a:r>
              <a:rPr kumimoji="0" lang="es-MX" altLang="es-MX" sz="1600" b="0" i="0" u="none" strike="noStrike" cap="none" normalizeH="0" baseline="0" dirty="0" smtClean="0">
                <a:ln>
                  <a:noFill/>
                </a:ln>
                <a:solidFill>
                  <a:srgbClr val="CC7832"/>
                </a:solidFill>
                <a:effectLst/>
                <a:latin typeface="JetBrains Mono"/>
              </a:rPr>
              <a:t>for </a:t>
            </a:r>
            <a:r>
              <a:rPr kumimoji="0" lang="es-MX" altLang="es-MX" sz="1600" b="0" i="0" u="none" strike="noStrike" cap="none" normalizeH="0" baseline="0" dirty="0" smtClean="0">
                <a:ln>
                  <a:noFill/>
                </a:ln>
                <a:solidFill>
                  <a:srgbClr val="A9B7C6"/>
                </a:solidFill>
                <a:effectLst/>
                <a:latin typeface="JetBrains Mono"/>
              </a:rPr>
              <a:t>i </a:t>
            </a:r>
            <a:r>
              <a:rPr kumimoji="0" lang="es-MX" altLang="es-MX" sz="1600" b="0" i="0" u="none" strike="noStrike" cap="none" normalizeH="0" baseline="0" dirty="0" smtClean="0">
                <a:ln>
                  <a:noFill/>
                </a:ln>
                <a:solidFill>
                  <a:srgbClr val="CC7832"/>
                </a:solidFill>
                <a:effectLst/>
                <a:latin typeface="JetBrains Mono"/>
              </a:rPr>
              <a:t>in </a:t>
            </a:r>
            <a:r>
              <a:rPr kumimoji="0" lang="es-MX" altLang="es-MX" sz="1600" b="0" i="0" u="none" strike="noStrike" cap="none" normalizeH="0" baseline="0" dirty="0" err="1" smtClean="0">
                <a:ln>
                  <a:noFill/>
                </a:ln>
                <a:solidFill>
                  <a:srgbClr val="8888C6"/>
                </a:solidFill>
                <a:effectLst/>
                <a:latin typeface="JetBrains Mono"/>
              </a:rPr>
              <a:t>range</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smtClean="0">
                <a:ln>
                  <a:noFill/>
                </a:ln>
                <a:solidFill>
                  <a:srgbClr val="6897BB"/>
                </a:solidFill>
                <a:effectLst/>
                <a:latin typeface="JetBrains Mono"/>
              </a:rPr>
              <a:t>2</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err="1" smtClean="0">
                <a:ln>
                  <a:noFill/>
                </a:ln>
                <a:solidFill>
                  <a:srgbClr val="A9B7C6"/>
                </a:solidFill>
                <a:effectLst/>
                <a:latin typeface="JetBrains Mono"/>
              </a:rPr>
              <a:t>num</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A9B7C6"/>
                </a:solidFill>
                <a:effectLst/>
                <a:latin typeface="JetBrains Mono"/>
              </a:rPr>
              <a:t>arr</a:t>
            </a:r>
            <a:r>
              <a:rPr kumimoji="0" lang="es-MX" altLang="es-MX" sz="1600" b="0" i="0" u="none" strike="noStrike" cap="none" normalizeH="0" baseline="0" dirty="0" smtClean="0">
                <a:ln>
                  <a:noFill/>
                </a:ln>
                <a:solidFill>
                  <a:srgbClr val="A9B7C6"/>
                </a:solidFill>
                <a:effectLst/>
                <a:latin typeface="JetBrains Mono"/>
              </a:rPr>
              <a:t>[i] = </a:t>
            </a:r>
            <a:r>
              <a:rPr kumimoji="0" lang="es-MX" altLang="es-MX" sz="1600" b="0" i="0" u="none" strike="noStrike" cap="none" normalizeH="0" baseline="0" dirty="0" err="1" smtClean="0">
                <a:ln>
                  <a:noFill/>
                </a:ln>
                <a:solidFill>
                  <a:srgbClr val="A9B7C6"/>
                </a:solidFill>
                <a:effectLst/>
                <a:latin typeface="JetBrains Mono"/>
              </a:rPr>
              <a:t>arr</a:t>
            </a:r>
            <a:r>
              <a:rPr kumimoji="0" lang="es-MX" altLang="es-MX" sz="1600" b="0" i="0" u="none" strike="noStrike" cap="none" normalizeH="0" baseline="0" dirty="0" smtClean="0">
                <a:ln>
                  <a:noFill/>
                </a:ln>
                <a:solidFill>
                  <a:srgbClr val="A9B7C6"/>
                </a:solidFill>
                <a:effectLst/>
                <a:latin typeface="JetBrains Mono"/>
              </a:rPr>
              <a:t>[i - </a:t>
            </a:r>
            <a:r>
              <a:rPr kumimoji="0" lang="es-MX" altLang="es-MX" sz="1600" b="0" i="0" u="none" strike="noStrike" cap="none" normalizeH="0" baseline="0" dirty="0" smtClean="0">
                <a:ln>
                  <a:noFill/>
                </a:ln>
                <a:solidFill>
                  <a:srgbClr val="6897BB"/>
                </a:solidFill>
                <a:effectLst/>
                <a:latin typeface="JetBrains Mono"/>
              </a:rPr>
              <a:t>1</a:t>
            </a:r>
            <a:r>
              <a:rPr kumimoji="0" lang="es-MX" altLang="es-MX" sz="1600" b="0" i="0" u="none" strike="noStrike" cap="none" normalizeH="0" baseline="0" dirty="0" smtClean="0">
                <a:ln>
                  <a:noFill/>
                </a:ln>
                <a:solidFill>
                  <a:srgbClr val="A9B7C6"/>
                </a:solidFill>
                <a:effectLst/>
                <a:latin typeface="JetBrains Mono"/>
              </a:rPr>
              <a:t>] + </a:t>
            </a:r>
            <a:r>
              <a:rPr kumimoji="0" lang="es-MX" altLang="es-MX" sz="1600" b="0" i="0" u="none" strike="noStrike" cap="none" normalizeH="0" baseline="0" dirty="0" err="1" smtClean="0">
                <a:ln>
                  <a:noFill/>
                </a:ln>
                <a:solidFill>
                  <a:srgbClr val="A9B7C6"/>
                </a:solidFill>
                <a:effectLst/>
                <a:latin typeface="JetBrains Mono"/>
              </a:rPr>
              <a:t>arr</a:t>
            </a:r>
            <a:r>
              <a:rPr kumimoji="0" lang="es-MX" altLang="es-MX" sz="1600" b="0" i="0" u="none" strike="noStrike" cap="none" normalizeH="0" baseline="0" dirty="0" smtClean="0">
                <a:ln>
                  <a:noFill/>
                </a:ln>
                <a:solidFill>
                  <a:srgbClr val="A9B7C6"/>
                </a:solidFill>
                <a:effectLst/>
                <a:latin typeface="JetBrains Mono"/>
              </a:rPr>
              <a:t>[i - </a:t>
            </a:r>
            <a:r>
              <a:rPr kumimoji="0" lang="es-MX" altLang="es-MX" sz="1600" b="0" i="0" u="none" strike="noStrike" cap="none" normalizeH="0" baseline="0" dirty="0" smtClean="0">
                <a:ln>
                  <a:noFill/>
                </a:ln>
                <a:solidFill>
                  <a:srgbClr val="6897BB"/>
                </a:solidFill>
                <a:effectLst/>
                <a:latin typeface="JetBrains Mono"/>
              </a:rPr>
              <a:t>2</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8888C6"/>
                </a:solidFill>
                <a:effectLst/>
                <a:latin typeface="JetBrains Mono"/>
              </a:rPr>
              <a:t>print</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err="1" smtClean="0">
                <a:ln>
                  <a:noFill/>
                </a:ln>
                <a:solidFill>
                  <a:srgbClr val="A9B7C6"/>
                </a:solidFill>
                <a:effectLst/>
                <a:latin typeface="JetBrains Mono"/>
              </a:rPr>
              <a:t>arr</a:t>
            </a:r>
            <a:r>
              <a:rPr kumimoji="0" lang="es-MX" altLang="es-MX" sz="1600" b="0" i="0" u="none" strike="noStrike" cap="none" normalizeH="0" baseline="0" dirty="0" smtClean="0">
                <a:ln>
                  <a:noFill/>
                </a:ln>
                <a:solidFill>
                  <a:srgbClr val="A9B7C6"/>
                </a:solidFill>
                <a:effectLst/>
                <a:latin typeface="JetBrains Mono"/>
              </a:rPr>
              <a:t>)</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err="1" smtClean="0">
                <a:ln>
                  <a:noFill/>
                </a:ln>
                <a:solidFill>
                  <a:srgbClr val="A9B7C6"/>
                </a:solidFill>
                <a:effectLst/>
                <a:latin typeface="JetBrains Mono"/>
              </a:rPr>
              <a:t>fibonacci</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err="1" smtClean="0">
                <a:ln>
                  <a:noFill/>
                </a:ln>
                <a:solidFill>
                  <a:srgbClr val="AA4926"/>
                </a:solidFill>
                <a:effectLst/>
                <a:latin typeface="JetBrains Mono"/>
              </a:rPr>
              <a:t>num</a:t>
            </a:r>
            <a:r>
              <a:rPr kumimoji="0" lang="es-MX" altLang="es-MX" sz="1600" b="0" i="0" u="none" strike="noStrike" cap="none" normalizeH="0" baseline="0" dirty="0" smtClean="0">
                <a:ln>
                  <a:noFill/>
                </a:ln>
                <a:solidFill>
                  <a:srgbClr val="AA4926"/>
                </a:solidFill>
                <a:effectLst/>
                <a:latin typeface="JetBrains Mono"/>
              </a:rPr>
              <a:t> </a:t>
            </a: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8888C6"/>
                </a:solidFill>
                <a:effectLst/>
                <a:latin typeface="JetBrains Mono"/>
              </a:rPr>
              <a:t>int</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smtClean="0">
                <a:ln>
                  <a:noFill/>
                </a:ln>
                <a:solidFill>
                  <a:srgbClr val="8888C6"/>
                </a:solidFill>
                <a:effectLst/>
                <a:latin typeface="JetBrains Mono"/>
              </a:rPr>
              <a:t>input</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smtClean="0">
                <a:ln>
                  <a:noFill/>
                </a:ln>
                <a:solidFill>
                  <a:srgbClr val="6A8759"/>
                </a:solidFill>
                <a:effectLst/>
                <a:latin typeface="JetBrains Mono"/>
              </a:rPr>
              <a:t>"Ingrese el valor de N: "</a:t>
            </a:r>
            <a:r>
              <a:rPr kumimoji="0" lang="es-MX" altLang="es-MX" sz="1600" b="0" i="0" u="none" strike="noStrike" cap="none" normalizeH="0" baseline="0" dirty="0" smtClean="0">
                <a:ln>
                  <a:noFill/>
                </a:ln>
                <a:solidFill>
                  <a:srgbClr val="A9B7C6"/>
                </a:solidFill>
                <a:effectLst/>
                <a:latin typeface="JetBrains Mono"/>
              </a:rPr>
              <a:t>))) </a:t>
            </a:r>
            <a:endParaRPr kumimoji="0" lang="es-MX" altLang="es-MX"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4141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53137" y="182880"/>
            <a:ext cx="11581811" cy="6505303"/>
          </a:xfrm>
        </p:spPr>
        <p:txBody>
          <a:bodyPr/>
          <a:lstStyle/>
          <a:p>
            <a:r>
              <a:rPr lang="es-MX" dirty="0"/>
              <a:t>Manejo de conceptos</a:t>
            </a:r>
            <a:r>
              <a:rPr lang="es-MX" dirty="0" smtClean="0"/>
              <a:t>.</a:t>
            </a:r>
          </a:p>
          <a:p>
            <a:r>
              <a:rPr lang="es-MX" dirty="0" smtClean="0"/>
              <a:t>1. ¿Qué </a:t>
            </a:r>
            <a:r>
              <a:rPr lang="es-MX" dirty="0"/>
              <a:t>es un sistema embebido</a:t>
            </a:r>
            <a:r>
              <a:rPr lang="es-MX" dirty="0" smtClean="0"/>
              <a:t>?</a:t>
            </a:r>
          </a:p>
          <a:p>
            <a:r>
              <a:rPr lang="es-MX" dirty="0" smtClean="0"/>
              <a:t>R. </a:t>
            </a:r>
            <a:r>
              <a:rPr lang="es-MX" dirty="0"/>
              <a:t>Un sistema embebido es un sistema de computación diseñado para realizar funciones específicas, y cuyos componentes se encuentran integrados en una placa base. </a:t>
            </a:r>
            <a:endParaRPr lang="es-MX" dirty="0" smtClean="0"/>
          </a:p>
          <a:p>
            <a:r>
              <a:rPr lang="es-MX" dirty="0" smtClean="0"/>
              <a:t>2. ¿Mencione 5 ejemplos de sistemas embebidos?</a:t>
            </a:r>
          </a:p>
          <a:p>
            <a:r>
              <a:rPr lang="es-MX" dirty="0" smtClean="0"/>
              <a:t>R. </a:t>
            </a:r>
            <a:r>
              <a:rPr lang="es-MX" dirty="0"/>
              <a:t>Los 5 ejemplos son los siguientes:</a:t>
            </a:r>
          </a:p>
          <a:p>
            <a:pPr marL="342900" indent="-342900">
              <a:buFont typeface="Wingdings" panose="05000000000000000000" pitchFamily="2" charset="2"/>
              <a:buChar char="q"/>
            </a:pPr>
            <a:r>
              <a:rPr lang="es-MX" dirty="0"/>
              <a:t>Sistemas de calefacción central.</a:t>
            </a:r>
          </a:p>
          <a:p>
            <a:pPr marL="342900" indent="-342900">
              <a:buFont typeface="Wingdings" panose="05000000000000000000" pitchFamily="2" charset="2"/>
              <a:buChar char="q"/>
            </a:pPr>
            <a:r>
              <a:rPr lang="es-MX" dirty="0"/>
              <a:t>Sistemas GPS.</a:t>
            </a:r>
          </a:p>
          <a:p>
            <a:pPr marL="342900" indent="-342900">
              <a:buFont typeface="Wingdings" panose="05000000000000000000" pitchFamily="2" charset="2"/>
              <a:buChar char="q"/>
            </a:pPr>
            <a:r>
              <a:rPr lang="es-MX" dirty="0"/>
              <a:t>Rastreadores de fitness.</a:t>
            </a:r>
          </a:p>
          <a:p>
            <a:pPr marL="342900" indent="-342900">
              <a:buFont typeface="Wingdings" panose="05000000000000000000" pitchFamily="2" charset="2"/>
              <a:buChar char="q"/>
            </a:pPr>
            <a:r>
              <a:rPr lang="es-MX" dirty="0"/>
              <a:t>Dispositivos médicos.</a:t>
            </a:r>
          </a:p>
          <a:p>
            <a:pPr marL="342900" indent="-342900">
              <a:buFont typeface="Wingdings" panose="05000000000000000000" pitchFamily="2" charset="2"/>
              <a:buChar char="q"/>
            </a:pPr>
            <a:r>
              <a:rPr lang="es-MX" dirty="0"/>
              <a:t>Sistemas de automoción</a:t>
            </a:r>
            <a:r>
              <a:rPr lang="es-MX" dirty="0" smtClean="0"/>
              <a:t>.</a:t>
            </a:r>
          </a:p>
          <a:p>
            <a:endParaRPr lang="es-MX" dirty="0"/>
          </a:p>
          <a:p>
            <a:endParaRPr lang="es-MX" dirty="0" smtClean="0"/>
          </a:p>
          <a:p>
            <a:endParaRPr lang="es-MX" dirty="0"/>
          </a:p>
        </p:txBody>
      </p:sp>
    </p:spTree>
    <p:extLst>
      <p:ext uri="{BB962C8B-B14F-4D97-AF65-F5344CB8AC3E}">
        <p14:creationId xmlns:p14="http://schemas.microsoft.com/office/powerpoint/2010/main" val="2595949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9"/>
            <a:ext cx="11900262" cy="6541104"/>
          </a:xfrm>
        </p:spPr>
        <p:txBody>
          <a:bodyPr/>
          <a:lstStyle/>
          <a:p>
            <a:endParaRPr lang="es-MX" dirty="0" smtClean="0"/>
          </a:p>
          <a:p>
            <a:endParaRPr lang="es-MX" dirty="0"/>
          </a:p>
        </p:txBody>
      </p:sp>
      <p:pic>
        <p:nvPicPr>
          <p:cNvPr id="2" name="Imagen 1"/>
          <p:cNvPicPr>
            <a:picLocks noChangeAspect="1"/>
          </p:cNvPicPr>
          <p:nvPr/>
        </p:nvPicPr>
        <p:blipFill rotWithShape="1">
          <a:blip r:embed="rId2"/>
          <a:srcRect t="61875" b="6339"/>
          <a:stretch/>
        </p:blipFill>
        <p:spPr>
          <a:xfrm>
            <a:off x="130629" y="274320"/>
            <a:ext cx="11900262" cy="6283234"/>
          </a:xfrm>
          <a:prstGeom prst="rect">
            <a:avLst/>
          </a:prstGeom>
        </p:spPr>
      </p:pic>
    </p:spTree>
    <p:extLst>
      <p:ext uri="{BB962C8B-B14F-4D97-AF65-F5344CB8AC3E}">
        <p14:creationId xmlns:p14="http://schemas.microsoft.com/office/powerpoint/2010/main" val="3674171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ph type="subTitle" idx="1"/>
          </p:nvPr>
        </p:nvSpPr>
        <p:spPr bwMode="auto">
          <a:xfrm>
            <a:off x="208552" y="722862"/>
            <a:ext cx="11743962" cy="584775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b="0" i="0" u="none" strike="noStrike" cap="none" normalizeH="0" baseline="0" dirty="0" err="1" smtClean="0">
                <a:ln>
                  <a:noFill/>
                </a:ln>
                <a:solidFill>
                  <a:srgbClr val="CC7832"/>
                </a:solidFill>
                <a:effectLst/>
                <a:latin typeface="JetBrains Mono"/>
              </a:rPr>
              <a:t>class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Vehiculo</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color = </a:t>
            </a:r>
            <a:r>
              <a:rPr kumimoji="0" lang="es-MX" altLang="es-MX" sz="1100" b="0" i="0" u="none" strike="noStrike" cap="none" normalizeH="0" baseline="0" dirty="0" err="1" smtClean="0">
                <a:ln>
                  <a:noFill/>
                </a:ln>
                <a:solidFill>
                  <a:srgbClr val="CC7832"/>
                </a:solidFill>
                <a:effectLst/>
                <a:latin typeface="JetBrains Mono"/>
              </a:rPr>
              <a:t>None</a:t>
            </a:r>
            <a:r>
              <a:rPr kumimoji="0" lang="es-MX" altLang="es-MX" sz="1100" b="0" i="0" u="none" strike="noStrike" cap="none" normalizeH="0" baseline="0" dirty="0" smtClean="0">
                <a:ln>
                  <a:noFill/>
                </a:ln>
                <a:solidFill>
                  <a:srgbClr val="CC7832"/>
                </a:solidFill>
                <a:effectLst/>
                <a:latin typeface="JetBrains Mono"/>
              </a:rPr>
              <a:t/>
            </a:r>
            <a:br>
              <a:rPr kumimoji="0" lang="es-MX" altLang="es-MX" sz="1100" b="0" i="0" u="none" strike="noStrike" cap="none" normalizeH="0" baseline="0" dirty="0" smtClean="0">
                <a:ln>
                  <a:noFill/>
                </a:ln>
                <a:solidFill>
                  <a:srgbClr val="CC7832"/>
                </a:solidFill>
                <a:effectLst/>
                <a:latin typeface="JetBrains Mono"/>
              </a:rPr>
            </a:b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wheels</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CC7832"/>
                </a:solidFill>
                <a:effectLst/>
                <a:latin typeface="JetBrains Mono"/>
              </a:rPr>
              <a:t>None</a:t>
            </a:r>
            <a:r>
              <a:rPr kumimoji="0" lang="es-MX" altLang="es-MX" sz="1100" b="0" i="0" u="none" strike="noStrike" cap="none" normalizeH="0" baseline="0" dirty="0" smtClean="0">
                <a:ln>
                  <a:noFill/>
                </a:ln>
                <a:solidFill>
                  <a:srgbClr val="CC7832"/>
                </a:solidFill>
                <a:effectLst/>
                <a:latin typeface="JetBrains Mono"/>
              </a:rPr>
              <a:t/>
            </a:r>
            <a:br>
              <a:rPr kumimoji="0" lang="es-MX" altLang="es-MX" sz="1100" b="0" i="0" u="none" strike="noStrike" cap="none" normalizeH="0" baseline="0" dirty="0" smtClean="0">
                <a:ln>
                  <a:noFill/>
                </a:ln>
                <a:solidFill>
                  <a:srgbClr val="CC7832"/>
                </a:solidFill>
                <a:effectLst/>
                <a:latin typeface="JetBrains Mono"/>
              </a:rPr>
            </a:br>
            <a:r>
              <a:rPr kumimoji="0" lang="es-MX" altLang="es-MX" sz="1100" b="0" i="0" u="none" strike="noStrike" cap="none" normalizeH="0" baseline="0" dirty="0" smtClean="0">
                <a:ln>
                  <a:noFill/>
                </a:ln>
                <a:solidFill>
                  <a:srgbClr val="CC7832"/>
                </a:solidFill>
                <a:effectLst/>
                <a:latin typeface="JetBrains Mono"/>
              </a:rPr>
              <a:t/>
            </a:r>
            <a:br>
              <a:rPr kumimoji="0" lang="es-MX" altLang="es-MX" sz="1100" b="0" i="0" u="none" strike="noStrike" cap="none" normalizeH="0" baseline="0" dirty="0" smtClean="0">
                <a:ln>
                  <a:noFill/>
                </a:ln>
                <a:solidFill>
                  <a:srgbClr val="CC7832"/>
                </a:solidFill>
                <a:effectLst/>
                <a:latin typeface="JetBrains Mono"/>
              </a:rPr>
            </a:b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init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color</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wheels</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.color</a:t>
            </a:r>
            <a:r>
              <a:rPr kumimoji="0" lang="es-MX" altLang="es-MX" sz="1100" b="0" i="0" u="none" strike="noStrike" cap="none" normalizeH="0" baseline="0" dirty="0" smtClean="0">
                <a:ln>
                  <a:noFill/>
                </a:ln>
                <a:solidFill>
                  <a:srgbClr val="A9B7C6"/>
                </a:solidFill>
                <a:effectLst/>
                <a:latin typeface="JetBrains Mono"/>
              </a:rPr>
              <a:t> = color</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.wheels</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A9B7C6"/>
                </a:solidFill>
                <a:effectLst/>
                <a:latin typeface="JetBrains Mono"/>
              </a:rPr>
              <a:t>wheels</a:t>
            </a: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str</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return</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err="1" smtClean="0">
                <a:ln>
                  <a:noFill/>
                </a:ln>
                <a:solidFill>
                  <a:srgbClr val="6A8759"/>
                </a:solidFill>
                <a:effectLst/>
                <a:latin typeface="JetBrains Mono"/>
              </a:rPr>
              <a:t>Vehiculo</a:t>
            </a:r>
            <a:r>
              <a:rPr kumimoji="0" lang="es-MX" altLang="es-MX" sz="1100" b="0" i="0" u="none" strike="noStrike" cap="none" normalizeH="0" baseline="0" dirty="0" smtClean="0">
                <a:ln>
                  <a:noFill/>
                </a:ln>
                <a:solidFill>
                  <a:srgbClr val="6A8759"/>
                </a:solidFill>
                <a:effectLst/>
                <a:latin typeface="JetBrains Mono"/>
              </a:rPr>
              <a:t> Color: {}, Cantidad ruedas  {} "</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A9B7C6"/>
                </a:solidFill>
                <a:effectLst/>
                <a:latin typeface="JetBrains Mono"/>
              </a:rPr>
              <a:t>format</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.color</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.wheels</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err="1" smtClean="0">
                <a:ln>
                  <a:noFill/>
                </a:ln>
                <a:solidFill>
                  <a:srgbClr val="CC7832"/>
                </a:solidFill>
                <a:effectLst/>
                <a:latin typeface="JetBrains Mono"/>
              </a:rPr>
              <a:t>class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Car(</a:t>
            </a:r>
            <a:r>
              <a:rPr kumimoji="0" lang="es-MX" altLang="es-MX" sz="1100" b="0" i="0" u="none" strike="noStrike" cap="none" normalizeH="0" baseline="0" dirty="0" err="1" smtClean="0">
                <a:ln>
                  <a:noFill/>
                </a:ln>
                <a:solidFill>
                  <a:srgbClr val="A9B7C6"/>
                </a:solidFill>
                <a:effectLst/>
                <a:latin typeface="JetBrains Mono"/>
              </a:rPr>
              <a:t>Vehiculo</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init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color</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wheels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seats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engine</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Vehiculo</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init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color</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wheels</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.seats</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A9B7C6"/>
                </a:solidFill>
                <a:effectLst/>
                <a:latin typeface="JetBrains Mono"/>
              </a:rPr>
              <a:t>seats</a:t>
            </a: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.engine</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A9B7C6"/>
                </a:solidFill>
                <a:effectLst/>
                <a:latin typeface="JetBrains Mono"/>
              </a:rPr>
              <a:t>engine</a:t>
            </a: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FFC66D"/>
                </a:solidFill>
                <a:effectLst/>
                <a:latin typeface="JetBrains Mono"/>
              </a:rPr>
              <a:t>_</a:t>
            </a:r>
            <a:r>
              <a:rPr kumimoji="0" lang="es-MX" altLang="es-MX" sz="1100" b="0" i="0" u="none" strike="noStrike" cap="none" normalizeH="0" baseline="0" dirty="0" err="1" smtClean="0">
                <a:ln>
                  <a:noFill/>
                </a:ln>
                <a:solidFill>
                  <a:srgbClr val="FFC66D"/>
                </a:solidFill>
                <a:effectLst/>
                <a:latin typeface="JetBrains Mono"/>
              </a:rPr>
              <a:t>start</a:t>
            </a:r>
            <a:r>
              <a:rPr kumimoji="0" lang="es-MX" altLang="es-MX" sz="1100" b="0" i="0" u="none" strike="noStrike" cap="none" normalizeH="0" baseline="0" dirty="0" smtClean="0">
                <a:ln>
                  <a:noFill/>
                </a:ln>
                <a:solidFill>
                  <a:srgbClr val="FFC66D"/>
                </a:solidFill>
                <a:effectLst/>
                <a:latin typeface="JetBrains Mono"/>
              </a:rPr>
              <a:t>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8888C6"/>
                </a:solidFill>
                <a:effectLst/>
                <a:latin typeface="JetBrains Mono"/>
              </a:rPr>
              <a:t>print</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6A8759"/>
                </a:solidFill>
                <a:effectLst/>
                <a:latin typeface="JetBrains Mono"/>
              </a:rPr>
              <a:t>"Encendiendo </a:t>
            </a:r>
            <a:r>
              <a:rPr kumimoji="0" lang="es-MX" altLang="es-MX" sz="1100" b="0" i="0" u="none" strike="noStrike" cap="none" normalizeH="0" baseline="0" dirty="0" err="1" smtClean="0">
                <a:ln>
                  <a:noFill/>
                </a:ln>
                <a:solidFill>
                  <a:srgbClr val="6A8759"/>
                </a:solidFill>
                <a:effectLst/>
                <a:latin typeface="JetBrains Mono"/>
              </a:rPr>
              <a:t>Vehiculo</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FFC66D"/>
                </a:solidFill>
                <a:effectLst/>
                <a:latin typeface="JetBrains Mono"/>
              </a:rPr>
              <a:t>_</a:t>
            </a:r>
            <a:r>
              <a:rPr kumimoji="0" lang="es-MX" altLang="es-MX" sz="1100" b="0" i="0" u="none" strike="noStrike" cap="none" normalizeH="0" baseline="0" dirty="0" err="1" smtClean="0">
                <a:ln>
                  <a:noFill/>
                </a:ln>
                <a:solidFill>
                  <a:srgbClr val="FFC66D"/>
                </a:solidFill>
                <a:effectLst/>
                <a:latin typeface="JetBrains Mono"/>
              </a:rPr>
              <a:t>accelerate</a:t>
            </a:r>
            <a:r>
              <a:rPr kumimoji="0" lang="es-MX" altLang="es-MX" sz="1100" b="0" i="0" u="none" strike="noStrike" cap="none" normalizeH="0" baseline="0" dirty="0" smtClean="0">
                <a:ln>
                  <a:noFill/>
                </a:ln>
                <a:solidFill>
                  <a:srgbClr val="FFC66D"/>
                </a:solidFill>
                <a:effectLst/>
                <a:latin typeface="JetBrains Mono"/>
              </a:rPr>
              <a:t>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8888C6"/>
                </a:solidFill>
                <a:effectLst/>
                <a:latin typeface="JetBrains Mono"/>
              </a:rPr>
              <a:t>print</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6A8759"/>
                </a:solidFill>
                <a:effectLst/>
                <a:latin typeface="JetBrains Mono"/>
              </a:rPr>
              <a:t>"Acelerando </a:t>
            </a:r>
            <a:r>
              <a:rPr kumimoji="0" lang="es-MX" altLang="es-MX" sz="1100" b="0" i="0" u="none" strike="noStrike" cap="none" normalizeH="0" baseline="0" dirty="0" err="1" smtClean="0">
                <a:ln>
                  <a:noFill/>
                </a:ln>
                <a:solidFill>
                  <a:srgbClr val="6A8759"/>
                </a:solidFill>
                <a:effectLst/>
                <a:latin typeface="JetBrains Mono"/>
              </a:rPr>
              <a:t>Vehiculo</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str</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return</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Vehiculo</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str</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smtClean="0">
                <a:ln>
                  <a:noFill/>
                </a:ln>
                <a:solidFill>
                  <a:srgbClr val="6A8759"/>
                </a:solidFill>
                <a:effectLst/>
                <a:latin typeface="JetBrains Mono"/>
              </a:rPr>
              <a:t>", {} km/h, {} cc"</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A9B7C6"/>
                </a:solidFill>
                <a:effectLst/>
                <a:latin typeface="JetBrains Mono"/>
              </a:rPr>
              <a:t>format</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.seats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.engine</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._</a:t>
            </a:r>
            <a:r>
              <a:rPr kumimoji="0" lang="es-MX" altLang="es-MX" sz="1100" b="0" i="0" u="none" strike="noStrike" cap="none" normalizeH="0" baseline="0" dirty="0" err="1" smtClean="0">
                <a:ln>
                  <a:noFill/>
                </a:ln>
                <a:solidFill>
                  <a:srgbClr val="A9B7C6"/>
                </a:solidFill>
                <a:effectLst/>
                <a:latin typeface="JetBrains Mono"/>
              </a:rPr>
              <a:t>start</a:t>
            </a:r>
            <a:r>
              <a:rPr kumimoji="0" lang="es-MX" altLang="es-MX" sz="1100" b="0" i="0" u="none" strike="noStrike" cap="none" normalizeH="0" baseline="0" dirty="0" smtClean="0">
                <a:ln>
                  <a:noFill/>
                </a:ln>
                <a:solidFill>
                  <a:srgbClr val="A9B7C6"/>
                </a:solidFill>
                <a:effectLst/>
                <a:latin typeface="JetBrains Mono"/>
              </a:rPr>
              <a:t>_()</a:t>
            </a:r>
            <a:r>
              <a:rPr kumimoji="0" lang="es-MX" altLang="es-MX" sz="1100" b="0" i="0" u="none" strike="noStrike" cap="none" normalizeH="0" baseline="0" dirty="0" smtClean="0">
                <a:ln>
                  <a:noFill/>
                </a:ln>
                <a:solidFill>
                  <a:srgbClr val="CC7832"/>
                </a:solidFill>
                <a:effectLst/>
                <a:latin typeface="JetBrains Mono"/>
              </a:rPr>
              <a:t>,</a:t>
            </a:r>
            <a:br>
              <a:rPr kumimoji="0" lang="es-MX" altLang="es-MX" sz="1100" b="0" i="0" u="none" strike="noStrike" cap="none" normalizeH="0" baseline="0" dirty="0" smtClean="0">
                <a:ln>
                  <a:noFill/>
                </a:ln>
                <a:solidFill>
                  <a:srgbClr val="CC7832"/>
                </a:solidFill>
                <a:effectLst/>
                <a:latin typeface="JetBrains Mono"/>
              </a:rPr>
            </a:b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._</a:t>
            </a:r>
            <a:r>
              <a:rPr kumimoji="0" lang="es-MX" altLang="es-MX" sz="1100" b="0" i="0" u="none" strike="noStrike" cap="none" normalizeH="0" baseline="0" dirty="0" err="1" smtClean="0">
                <a:ln>
                  <a:noFill/>
                </a:ln>
                <a:solidFill>
                  <a:srgbClr val="A9B7C6"/>
                </a:solidFill>
                <a:effectLst/>
                <a:latin typeface="JetBrains Mono"/>
              </a:rPr>
              <a:t>accelerate</a:t>
            </a:r>
            <a:r>
              <a:rPr kumimoji="0" lang="es-MX" altLang="es-MX" sz="1100" b="0" i="0" u="none" strike="noStrike" cap="none" normalizeH="0" baseline="0" dirty="0" smtClean="0">
                <a:ln>
                  <a:noFill/>
                </a:ln>
                <a:solidFill>
                  <a:srgbClr val="A9B7C6"/>
                </a:solidFill>
                <a:effectLst/>
                <a:latin typeface="JetBrains Mono"/>
              </a:rPr>
              <a:t>_())</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c = Car(</a:t>
            </a:r>
            <a:r>
              <a:rPr kumimoji="0" lang="es-MX" altLang="es-MX" sz="1100" b="0" i="0" u="none" strike="noStrike" cap="none" normalizeH="0" baseline="0" dirty="0" smtClean="0">
                <a:ln>
                  <a:noFill/>
                </a:ln>
                <a:solidFill>
                  <a:srgbClr val="6A8759"/>
                </a:solidFill>
                <a:effectLst/>
                <a:latin typeface="JetBrains Mono"/>
              </a:rPr>
              <a:t>"negro"</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897BB"/>
                </a:solidFill>
                <a:effectLst/>
                <a:latin typeface="JetBrains Mono"/>
              </a:rPr>
              <a:t>6</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897BB"/>
                </a:solidFill>
                <a:effectLst/>
                <a:latin typeface="JetBrains Mono"/>
              </a:rPr>
              <a:t>200</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897BB"/>
                </a:solidFill>
                <a:effectLst/>
                <a:latin typeface="JetBrains Mono"/>
              </a:rPr>
              <a:t>300</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err="1" smtClean="0">
                <a:ln>
                  <a:noFill/>
                </a:ln>
                <a:solidFill>
                  <a:srgbClr val="8888C6"/>
                </a:solidFill>
                <a:effectLst/>
                <a:latin typeface="JetBrains Mono"/>
              </a:rPr>
              <a:t>print</a:t>
            </a:r>
            <a:r>
              <a:rPr kumimoji="0" lang="es-MX" altLang="es-MX" sz="1100" b="0" i="0" u="none" strike="noStrike" cap="none" normalizeH="0" baseline="0" dirty="0" smtClean="0">
                <a:ln>
                  <a:noFill/>
                </a:ln>
                <a:solidFill>
                  <a:srgbClr val="A9B7C6"/>
                </a:solidFill>
                <a:effectLst/>
                <a:latin typeface="JetBrains Mono"/>
              </a:rPr>
              <a:t>(c)</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Car._</a:t>
            </a:r>
            <a:r>
              <a:rPr kumimoji="0" lang="es-MX" altLang="es-MX" sz="1100" b="0" i="0" u="none" strike="noStrike" cap="none" normalizeH="0" baseline="0" dirty="0" err="1" smtClean="0">
                <a:ln>
                  <a:noFill/>
                </a:ln>
                <a:solidFill>
                  <a:srgbClr val="A9B7C6"/>
                </a:solidFill>
                <a:effectLst/>
                <a:latin typeface="JetBrains Mono"/>
              </a:rPr>
              <a:t>start</a:t>
            </a:r>
            <a:r>
              <a:rPr kumimoji="0" lang="es-MX" altLang="es-MX" sz="1100" b="0" i="0" u="none" strike="noStrike" cap="none" normalizeH="0" baseline="0" dirty="0" smtClean="0">
                <a:ln>
                  <a:noFill/>
                </a:ln>
                <a:solidFill>
                  <a:srgbClr val="A9B7C6"/>
                </a:solidFill>
                <a:effectLst/>
                <a:latin typeface="JetBrains Mono"/>
              </a:rPr>
              <a:t>_</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Car._</a:t>
            </a:r>
            <a:r>
              <a:rPr kumimoji="0" lang="es-MX" altLang="es-MX" sz="1100" b="0" i="0" u="none" strike="noStrike" cap="none" normalizeH="0" baseline="0" dirty="0" err="1" smtClean="0">
                <a:ln>
                  <a:noFill/>
                </a:ln>
                <a:solidFill>
                  <a:srgbClr val="A9B7C6"/>
                </a:solidFill>
                <a:effectLst/>
                <a:latin typeface="JetBrains Mono"/>
              </a:rPr>
              <a:t>accelerate</a:t>
            </a:r>
            <a:r>
              <a:rPr kumimoji="0" lang="es-MX" altLang="es-MX" sz="1100" b="0" i="0" u="none" strike="noStrike" cap="none" normalizeH="0" baseline="0" dirty="0" smtClean="0">
                <a:ln>
                  <a:noFill/>
                </a:ln>
                <a:solidFill>
                  <a:srgbClr val="A9B7C6"/>
                </a:solidFill>
                <a:effectLst/>
                <a:latin typeface="JetBrains Mono"/>
              </a:rPr>
              <a:t>_</a:t>
            </a:r>
            <a:endParaRPr kumimoji="0" lang="es-MX" altLang="es-MX" sz="1100" b="0" i="0" u="none" strike="noStrike" cap="none" normalizeH="0" baseline="0" dirty="0" smtClean="0">
              <a:ln>
                <a:noFill/>
              </a:ln>
              <a:solidFill>
                <a:schemeClr val="tx1"/>
              </a:solidFill>
              <a:effectLst/>
              <a:latin typeface="Arial" panose="020B0604020202020204" pitchFamily="34" charset="0"/>
            </a:endParaRPr>
          </a:p>
        </p:txBody>
      </p:sp>
      <p:sp>
        <p:nvSpPr>
          <p:cNvPr id="4" name="CuadroTexto 3"/>
          <p:cNvSpPr txBox="1"/>
          <p:nvPr/>
        </p:nvSpPr>
        <p:spPr>
          <a:xfrm>
            <a:off x="208552" y="222068"/>
            <a:ext cx="8962710" cy="369332"/>
          </a:xfrm>
          <a:prstGeom prst="rect">
            <a:avLst/>
          </a:prstGeom>
          <a:noFill/>
        </p:spPr>
        <p:txBody>
          <a:bodyPr wrap="none" rtlCol="0">
            <a:spAutoFit/>
          </a:bodyPr>
          <a:lstStyle/>
          <a:p>
            <a:r>
              <a:rPr lang="es-MX" dirty="0">
                <a:solidFill>
                  <a:schemeClr val="bg1"/>
                </a:solidFill>
              </a:rPr>
              <a:t>14.POO - Crear las clases necesarias para resolver el siguiente planteamiento. </a:t>
            </a:r>
          </a:p>
        </p:txBody>
      </p:sp>
    </p:spTree>
    <p:extLst>
      <p:ext uri="{BB962C8B-B14F-4D97-AF65-F5344CB8AC3E}">
        <p14:creationId xmlns:p14="http://schemas.microsoft.com/office/powerpoint/2010/main" val="1898997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ph type="subTitle" idx="1"/>
          </p:nvPr>
        </p:nvSpPr>
        <p:spPr bwMode="auto">
          <a:xfrm>
            <a:off x="156301" y="164356"/>
            <a:ext cx="11913780" cy="39857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b="0" i="0" u="none" strike="noStrike" cap="none" normalizeH="0" baseline="0" dirty="0" err="1" smtClean="0">
                <a:ln>
                  <a:noFill/>
                </a:ln>
                <a:solidFill>
                  <a:srgbClr val="CC7832"/>
                </a:solidFill>
                <a:effectLst/>
                <a:latin typeface="JetBrains Mono"/>
              </a:rPr>
              <a:t>class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Bicycle</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A9B7C6"/>
                </a:solidFill>
                <a:effectLst/>
                <a:latin typeface="JetBrains Mono"/>
              </a:rPr>
              <a:t>Vehiculo</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init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color</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wheels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saddles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chain</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Vehiculo</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init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color</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wheels</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.saddles</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A9B7C6"/>
                </a:solidFill>
                <a:effectLst/>
                <a:latin typeface="JetBrains Mono"/>
              </a:rPr>
              <a:t>saddles</a:t>
            </a: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.chain</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A9B7C6"/>
                </a:solidFill>
                <a:effectLst/>
                <a:latin typeface="JetBrains Mono"/>
              </a:rPr>
              <a:t>chain</a:t>
            </a: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FFC66D"/>
                </a:solidFill>
                <a:effectLst/>
                <a:latin typeface="JetBrains Mono"/>
              </a:rPr>
              <a:t>_</a:t>
            </a:r>
            <a:r>
              <a:rPr kumimoji="0" lang="es-MX" altLang="es-MX" sz="1100" b="0" i="0" u="none" strike="noStrike" cap="none" normalizeH="0" baseline="0" dirty="0" err="1" smtClean="0">
                <a:ln>
                  <a:noFill/>
                </a:ln>
                <a:solidFill>
                  <a:srgbClr val="FFC66D"/>
                </a:solidFill>
                <a:effectLst/>
                <a:latin typeface="JetBrains Mono"/>
              </a:rPr>
              <a:t>startb</a:t>
            </a:r>
            <a:r>
              <a:rPr kumimoji="0" lang="es-MX" altLang="es-MX" sz="1100" b="0" i="0" u="none" strike="noStrike" cap="none" normalizeH="0" baseline="0" dirty="0" smtClean="0">
                <a:ln>
                  <a:noFill/>
                </a:ln>
                <a:solidFill>
                  <a:srgbClr val="FFC66D"/>
                </a:solidFill>
                <a:effectLst/>
                <a:latin typeface="JetBrains Mono"/>
              </a:rPr>
              <a:t>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8888C6"/>
                </a:solidFill>
                <a:effectLst/>
                <a:latin typeface="JetBrains Mono"/>
              </a:rPr>
              <a:t>print</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6A8759"/>
                </a:solidFill>
                <a:effectLst/>
                <a:latin typeface="JetBrains Mono"/>
              </a:rPr>
              <a:t>"Iniciando Bicicleta"</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FFC66D"/>
                </a:solidFill>
                <a:effectLst/>
                <a:latin typeface="JetBrains Mono"/>
              </a:rPr>
              <a:t>_</a:t>
            </a:r>
            <a:r>
              <a:rPr kumimoji="0" lang="es-MX" altLang="es-MX" sz="1100" b="0" i="0" u="none" strike="noStrike" cap="none" normalizeH="0" baseline="0" dirty="0" err="1" smtClean="0">
                <a:ln>
                  <a:noFill/>
                </a:ln>
                <a:solidFill>
                  <a:srgbClr val="FFC66D"/>
                </a:solidFill>
                <a:effectLst/>
                <a:latin typeface="JetBrains Mono"/>
              </a:rPr>
              <a:t>accelerateb</a:t>
            </a:r>
            <a:r>
              <a:rPr kumimoji="0" lang="es-MX" altLang="es-MX" sz="1100" b="0" i="0" u="none" strike="noStrike" cap="none" normalizeH="0" baseline="0" dirty="0" smtClean="0">
                <a:ln>
                  <a:noFill/>
                </a:ln>
                <a:solidFill>
                  <a:srgbClr val="FFC66D"/>
                </a:solidFill>
                <a:effectLst/>
                <a:latin typeface="JetBrains Mono"/>
              </a:rPr>
              <a:t>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8888C6"/>
                </a:solidFill>
                <a:effectLst/>
                <a:latin typeface="JetBrains Mono"/>
              </a:rPr>
              <a:t>print</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6A8759"/>
                </a:solidFill>
                <a:effectLst/>
                <a:latin typeface="JetBrains Mono"/>
              </a:rPr>
              <a:t>"Acelerando Bicicleta"</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str</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return</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Vehiculo</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str</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smtClean="0">
                <a:ln>
                  <a:noFill/>
                </a:ln>
                <a:solidFill>
                  <a:srgbClr val="6A8759"/>
                </a:solidFill>
                <a:effectLst/>
                <a:latin typeface="JetBrains Mono"/>
              </a:rPr>
              <a:t>", {} sillas, {} </a:t>
            </a:r>
            <a:r>
              <a:rPr kumimoji="0" lang="es-MX" altLang="es-MX" sz="1100" b="0" i="0" u="none" strike="noStrike" cap="none" normalizeH="0" baseline="0" dirty="0" err="1" smtClean="0">
                <a:ln>
                  <a:noFill/>
                </a:ln>
                <a:solidFill>
                  <a:srgbClr val="6A8759"/>
                </a:solidFill>
                <a:effectLst/>
                <a:latin typeface="JetBrains Mono"/>
              </a:rPr>
              <a:t>cond</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A9B7C6"/>
                </a:solidFill>
                <a:effectLst/>
                <a:latin typeface="JetBrains Mono"/>
              </a:rPr>
              <a:t>format</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.saddles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.chain</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._</a:t>
            </a:r>
            <a:r>
              <a:rPr kumimoji="0" lang="es-MX" altLang="es-MX" sz="1100" b="0" i="0" u="none" strike="noStrike" cap="none" normalizeH="0" baseline="0" dirty="0" err="1" smtClean="0">
                <a:ln>
                  <a:noFill/>
                </a:ln>
                <a:solidFill>
                  <a:srgbClr val="A9B7C6"/>
                </a:solidFill>
                <a:effectLst/>
                <a:latin typeface="JetBrains Mono"/>
              </a:rPr>
              <a:t>startb</a:t>
            </a:r>
            <a:r>
              <a:rPr kumimoji="0" lang="es-MX" altLang="es-MX" sz="1100" b="0" i="0" u="none" strike="noStrike" cap="none" normalizeH="0" baseline="0" dirty="0" smtClean="0">
                <a:ln>
                  <a:noFill/>
                </a:ln>
                <a:solidFill>
                  <a:srgbClr val="A9B7C6"/>
                </a:solidFill>
                <a:effectLst/>
                <a:latin typeface="JetBrains Mono"/>
              </a:rPr>
              <a:t>_()</a:t>
            </a:r>
            <a:r>
              <a:rPr kumimoji="0" lang="es-MX" altLang="es-MX" sz="1100" b="0" i="0" u="none" strike="noStrike" cap="none" normalizeH="0" baseline="0" dirty="0" smtClean="0">
                <a:ln>
                  <a:noFill/>
                </a:ln>
                <a:solidFill>
                  <a:srgbClr val="CC7832"/>
                </a:solidFill>
                <a:effectLst/>
                <a:latin typeface="JetBrains Mono"/>
              </a:rPr>
              <a:t>,</a:t>
            </a:r>
            <a:br>
              <a:rPr kumimoji="0" lang="es-MX" altLang="es-MX" sz="1100" b="0" i="0" u="none" strike="noStrike" cap="none" normalizeH="0" baseline="0" dirty="0" smtClean="0">
                <a:ln>
                  <a:noFill/>
                </a:ln>
                <a:solidFill>
                  <a:srgbClr val="CC7832"/>
                </a:solidFill>
                <a:effectLst/>
                <a:latin typeface="JetBrains Mono"/>
              </a:rPr>
            </a:b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._</a:t>
            </a:r>
            <a:r>
              <a:rPr kumimoji="0" lang="es-MX" altLang="es-MX" sz="1100" b="0" i="0" u="none" strike="noStrike" cap="none" normalizeH="0" baseline="0" dirty="0" err="1" smtClean="0">
                <a:ln>
                  <a:noFill/>
                </a:ln>
                <a:solidFill>
                  <a:srgbClr val="A9B7C6"/>
                </a:solidFill>
                <a:effectLst/>
                <a:latin typeface="JetBrains Mono"/>
              </a:rPr>
              <a:t>accelerateb</a:t>
            </a:r>
            <a:r>
              <a:rPr kumimoji="0" lang="es-MX" altLang="es-MX" sz="1100" b="0" i="0" u="none" strike="noStrike" cap="none" normalizeH="0" baseline="0" dirty="0" smtClean="0">
                <a:ln>
                  <a:noFill/>
                </a:ln>
                <a:solidFill>
                  <a:srgbClr val="A9B7C6"/>
                </a:solidFill>
                <a:effectLst/>
                <a:latin typeface="JetBrains Mono"/>
              </a:rPr>
              <a:t>_())</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b = </a:t>
            </a:r>
            <a:r>
              <a:rPr kumimoji="0" lang="es-MX" altLang="es-MX" sz="1100" b="0" i="0" u="none" strike="noStrike" cap="none" normalizeH="0" baseline="0" dirty="0" err="1" smtClean="0">
                <a:ln>
                  <a:noFill/>
                </a:ln>
                <a:solidFill>
                  <a:srgbClr val="A9B7C6"/>
                </a:solidFill>
                <a:effectLst/>
                <a:latin typeface="JetBrains Mono"/>
              </a:rPr>
              <a:t>Bicycle</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6A8759"/>
                </a:solidFill>
                <a:effectLst/>
                <a:latin typeface="JetBrains Mono"/>
              </a:rPr>
              <a:t>"Amarillo"</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897BB"/>
                </a:solidFill>
                <a:effectLst/>
                <a:latin typeface="JetBrains Mono"/>
              </a:rPr>
              <a:t>3</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897BB"/>
                </a:solidFill>
                <a:effectLst/>
                <a:latin typeface="JetBrains Mono"/>
              </a:rPr>
              <a:t>2</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897BB"/>
                </a:solidFill>
                <a:effectLst/>
                <a:latin typeface="JetBrains Mono"/>
              </a:rPr>
              <a:t>50</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err="1" smtClean="0">
                <a:ln>
                  <a:noFill/>
                </a:ln>
                <a:solidFill>
                  <a:srgbClr val="8888C6"/>
                </a:solidFill>
                <a:effectLst/>
                <a:latin typeface="JetBrains Mono"/>
              </a:rPr>
              <a:t>print</a:t>
            </a:r>
            <a:r>
              <a:rPr kumimoji="0" lang="es-MX" altLang="es-MX" sz="1100" b="0" i="0" u="none" strike="noStrike" cap="none" normalizeH="0" baseline="0" dirty="0" smtClean="0">
                <a:ln>
                  <a:noFill/>
                </a:ln>
                <a:solidFill>
                  <a:srgbClr val="A9B7C6"/>
                </a:solidFill>
                <a:effectLst/>
                <a:latin typeface="JetBrains Mono"/>
              </a:rPr>
              <a:t>(b)</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err="1" smtClean="0">
                <a:ln>
                  <a:noFill/>
                </a:ln>
                <a:solidFill>
                  <a:srgbClr val="A9B7C6"/>
                </a:solidFill>
                <a:effectLst/>
                <a:latin typeface="JetBrains Mono"/>
              </a:rPr>
              <a:t>Bicycle</a:t>
            </a:r>
            <a:r>
              <a:rPr kumimoji="0" lang="es-MX" altLang="es-MX" sz="1100" b="0" i="0" u="none" strike="noStrike" cap="none" normalizeH="0" baseline="0" dirty="0" smtClean="0">
                <a:ln>
                  <a:noFill/>
                </a:ln>
                <a:solidFill>
                  <a:srgbClr val="A9B7C6"/>
                </a:solidFill>
                <a:effectLst/>
                <a:latin typeface="JetBrains Mono"/>
              </a:rPr>
              <a:t>._</a:t>
            </a:r>
            <a:r>
              <a:rPr kumimoji="0" lang="es-MX" altLang="es-MX" sz="1100" b="0" i="0" u="none" strike="noStrike" cap="none" normalizeH="0" baseline="0" dirty="0" err="1" smtClean="0">
                <a:ln>
                  <a:noFill/>
                </a:ln>
                <a:solidFill>
                  <a:srgbClr val="A9B7C6"/>
                </a:solidFill>
                <a:effectLst/>
                <a:latin typeface="JetBrains Mono"/>
              </a:rPr>
              <a:t>startb</a:t>
            </a:r>
            <a:r>
              <a:rPr kumimoji="0" lang="es-MX" altLang="es-MX" sz="1100" b="0" i="0" u="none" strike="noStrike" cap="none" normalizeH="0" baseline="0" dirty="0" smtClean="0">
                <a:ln>
                  <a:noFill/>
                </a:ln>
                <a:solidFill>
                  <a:srgbClr val="A9B7C6"/>
                </a:solidFill>
                <a:effectLst/>
                <a:latin typeface="JetBrains Mono"/>
              </a:rPr>
              <a:t>_</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err="1" smtClean="0">
                <a:ln>
                  <a:noFill/>
                </a:ln>
                <a:solidFill>
                  <a:srgbClr val="A9B7C6"/>
                </a:solidFill>
                <a:effectLst/>
                <a:latin typeface="JetBrains Mono"/>
              </a:rPr>
              <a:t>Bicycle</a:t>
            </a:r>
            <a:r>
              <a:rPr kumimoji="0" lang="es-MX" altLang="es-MX" sz="1100" b="0" i="0" u="none" strike="noStrike" cap="none" normalizeH="0" baseline="0" dirty="0" smtClean="0">
                <a:ln>
                  <a:noFill/>
                </a:ln>
                <a:solidFill>
                  <a:srgbClr val="A9B7C6"/>
                </a:solidFill>
                <a:effectLst/>
                <a:latin typeface="JetBrains Mono"/>
              </a:rPr>
              <a:t>._</a:t>
            </a:r>
            <a:r>
              <a:rPr kumimoji="0" lang="es-MX" altLang="es-MX" sz="1100" b="0" i="0" u="none" strike="noStrike" cap="none" normalizeH="0" baseline="0" dirty="0" err="1" smtClean="0">
                <a:ln>
                  <a:noFill/>
                </a:ln>
                <a:solidFill>
                  <a:srgbClr val="A9B7C6"/>
                </a:solidFill>
                <a:effectLst/>
                <a:latin typeface="JetBrains Mono"/>
              </a:rPr>
              <a:t>accelerateb</a:t>
            </a:r>
            <a:r>
              <a:rPr kumimoji="0" lang="es-MX" altLang="es-MX" sz="1100" b="0" i="0" u="none" strike="noStrike" cap="none" normalizeH="0" baseline="0" dirty="0" smtClean="0">
                <a:ln>
                  <a:noFill/>
                </a:ln>
                <a:solidFill>
                  <a:srgbClr val="A9B7C6"/>
                </a:solidFill>
                <a:effectLst/>
                <a:latin typeface="JetBrains Mono"/>
              </a:rPr>
              <a:t>_</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endParaRPr kumimoji="0" lang="es-MX" altLang="es-MX" sz="11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rotWithShape="1">
          <a:blip r:embed="rId2"/>
          <a:srcRect t="60982" r="37015"/>
          <a:stretch/>
        </p:blipFill>
        <p:spPr>
          <a:xfrm>
            <a:off x="156301" y="4150062"/>
            <a:ext cx="11913780" cy="2854234"/>
          </a:xfrm>
          <a:prstGeom prst="rect">
            <a:avLst/>
          </a:prstGeom>
        </p:spPr>
      </p:pic>
    </p:spTree>
    <p:extLst>
      <p:ext uri="{BB962C8B-B14F-4D97-AF65-F5344CB8AC3E}">
        <p14:creationId xmlns:p14="http://schemas.microsoft.com/office/powerpoint/2010/main" val="224562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00446" y="3438919"/>
            <a:ext cx="11900262" cy="6541104"/>
          </a:xfrm>
        </p:spPr>
        <p:txBody>
          <a:bodyPr/>
          <a:lstStyle/>
          <a:p>
            <a:endParaRPr lang="es-MX" dirty="0" smtClean="0"/>
          </a:p>
          <a:p>
            <a:endParaRPr lang="es-MX" dirty="0"/>
          </a:p>
        </p:txBody>
      </p:sp>
      <p:sp>
        <p:nvSpPr>
          <p:cNvPr id="2" name="Rectángulo 1"/>
          <p:cNvSpPr/>
          <p:nvPr/>
        </p:nvSpPr>
        <p:spPr>
          <a:xfrm>
            <a:off x="285496" y="266002"/>
            <a:ext cx="5532284" cy="369332"/>
          </a:xfrm>
          <a:prstGeom prst="rect">
            <a:avLst/>
          </a:prstGeom>
        </p:spPr>
        <p:txBody>
          <a:bodyPr wrap="none">
            <a:spAutoFit/>
          </a:bodyPr>
          <a:lstStyle/>
          <a:p>
            <a:r>
              <a:rPr lang="es-MX" dirty="0">
                <a:solidFill>
                  <a:schemeClr val="bg1"/>
                </a:solidFill>
                <a:latin typeface="PTSans-Narrow"/>
              </a:rPr>
              <a:t>15.Realizar un análisis para el siguiente escenario</a:t>
            </a:r>
            <a:r>
              <a:rPr lang="es-MX" dirty="0" smtClean="0">
                <a:solidFill>
                  <a:schemeClr val="bg1"/>
                </a:solidFill>
                <a:latin typeface="PTSans-Narrow"/>
              </a:rPr>
              <a:t>.- </a:t>
            </a:r>
            <a:endParaRPr lang="es-MX" dirty="0">
              <a:solidFill>
                <a:schemeClr val="bg1"/>
              </a:solidFill>
            </a:endParaRPr>
          </a:p>
        </p:txBody>
      </p:sp>
      <p:sp>
        <p:nvSpPr>
          <p:cNvPr id="5" name="Rectangle 2"/>
          <p:cNvSpPr>
            <a:spLocks noChangeArrowheads="1"/>
          </p:cNvSpPr>
          <p:nvPr/>
        </p:nvSpPr>
        <p:spPr bwMode="auto">
          <a:xfrm>
            <a:off x="169816" y="635334"/>
            <a:ext cx="11769634" cy="609397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rgbClr val="CC7832"/>
                </a:solidFill>
                <a:effectLst/>
                <a:latin typeface="JetBrains Mono"/>
              </a:rPr>
              <a:t>class</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A9B7C6"/>
                </a:solidFill>
                <a:effectLst/>
                <a:latin typeface="JetBrains Mono"/>
              </a:rPr>
              <a:t>Cannon</a:t>
            </a:r>
            <a:r>
              <a:rPr kumimoji="0" lang="es-MX" altLang="es-MX" sz="1000" b="0" i="0" u="none" strike="noStrike" cap="none" normalizeH="0" baseline="0" dirty="0" smtClean="0">
                <a:ln>
                  <a:noFill/>
                </a:ln>
                <a:solidFill>
                  <a:srgbClr val="A9B7C6"/>
                </a:solidFill>
                <a:effectLst/>
                <a:latin typeface="JetBrains Mono"/>
              </a:rPr>
              <a:t>:</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potencia: </a:t>
            </a:r>
            <a:r>
              <a:rPr kumimoji="0" lang="es-MX" altLang="es-MX" sz="1000" b="0" i="0" u="none" strike="noStrike" cap="none" normalizeH="0" baseline="0" dirty="0" err="1" smtClean="0">
                <a:ln>
                  <a:noFill/>
                </a:ln>
                <a:solidFill>
                  <a:srgbClr val="CC7832"/>
                </a:solidFill>
                <a:effectLst/>
                <a:latin typeface="JetBrains Mono"/>
              </a:rPr>
              <a:t>None</a:t>
            </a:r>
            <a:r>
              <a:rPr kumimoji="0" lang="es-MX" altLang="es-MX" sz="1000" b="0" i="0" u="none" strike="noStrike" cap="none" normalizeH="0" baseline="0" dirty="0" smtClean="0">
                <a:ln>
                  <a:noFill/>
                </a:ln>
                <a:solidFill>
                  <a:srgbClr val="CC7832"/>
                </a:solidFill>
                <a:effectLst/>
                <a:latin typeface="JetBrains Mono"/>
              </a:rPr>
              <a:t/>
            </a:r>
            <a:br>
              <a:rPr kumimoji="0" lang="es-MX" altLang="es-MX" sz="1000" b="0" i="0" u="none" strike="noStrike" cap="none" normalizeH="0" baseline="0" dirty="0" smtClean="0">
                <a:ln>
                  <a:noFill/>
                </a:ln>
                <a:solidFill>
                  <a:srgbClr val="CC7832"/>
                </a:solidFill>
                <a:effectLst/>
                <a:latin typeface="JetBrains Mono"/>
              </a:rPr>
            </a:b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A9B7C6"/>
                </a:solidFill>
                <a:effectLst/>
                <a:latin typeface="JetBrains Mono"/>
              </a:rPr>
              <a:t>estandares</a:t>
            </a: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CC7832"/>
                </a:solidFill>
                <a:effectLst/>
                <a:latin typeface="JetBrains Mono"/>
              </a:rPr>
              <a:t>None</a:t>
            </a:r>
            <a:r>
              <a:rPr kumimoji="0" lang="es-MX" altLang="es-MX" sz="1000" b="0" i="0" u="none" strike="noStrike" cap="none" normalizeH="0" baseline="0" dirty="0" smtClean="0">
                <a:ln>
                  <a:noFill/>
                </a:ln>
                <a:solidFill>
                  <a:srgbClr val="CC7832"/>
                </a:solidFill>
                <a:effectLst/>
                <a:latin typeface="JetBrains Mono"/>
              </a:rPr>
              <a:t/>
            </a:r>
            <a:br>
              <a:rPr kumimoji="0" lang="es-MX" altLang="es-MX" sz="1000" b="0" i="0" u="none" strike="noStrike" cap="none" normalizeH="0" baseline="0" dirty="0" smtClean="0">
                <a:ln>
                  <a:noFill/>
                </a:ln>
                <a:solidFill>
                  <a:srgbClr val="CC7832"/>
                </a:solidFill>
                <a:effectLst/>
                <a:latin typeface="JetBrains Mono"/>
              </a:rPr>
            </a:b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A9B7C6"/>
                </a:solidFill>
                <a:effectLst/>
                <a:latin typeface="JetBrains Mono"/>
              </a:rPr>
              <a:t>marc</a:t>
            </a: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CC7832"/>
                </a:solidFill>
                <a:effectLst/>
                <a:latin typeface="JetBrains Mono"/>
              </a:rPr>
              <a:t>None</a:t>
            </a:r>
            <a:r>
              <a:rPr kumimoji="0" lang="es-MX" altLang="es-MX" sz="1000" b="0" i="0" u="none" strike="noStrike" cap="none" normalizeH="0" baseline="0" dirty="0" smtClean="0">
                <a:ln>
                  <a:noFill/>
                </a:ln>
                <a:solidFill>
                  <a:srgbClr val="CC7832"/>
                </a:solidFill>
                <a:effectLst/>
                <a:latin typeface="JetBrains Mono"/>
              </a:rPr>
              <a:t/>
            </a:r>
            <a:br>
              <a:rPr kumimoji="0" lang="es-MX" altLang="es-MX" sz="1000" b="0" i="0" u="none" strike="noStrike" cap="none" normalizeH="0" baseline="0" dirty="0" smtClean="0">
                <a:ln>
                  <a:noFill/>
                </a:ln>
                <a:solidFill>
                  <a:srgbClr val="CC7832"/>
                </a:solidFill>
                <a:effectLst/>
                <a:latin typeface="JetBrains Mono"/>
              </a:rPr>
            </a:br>
            <a:r>
              <a:rPr kumimoji="0" lang="es-MX" altLang="es-MX" sz="1000" b="0" i="0" u="none" strike="noStrike" cap="none" normalizeH="0" baseline="0" dirty="0" smtClean="0">
                <a:ln>
                  <a:noFill/>
                </a:ln>
                <a:solidFill>
                  <a:srgbClr val="CC7832"/>
                </a:solidFill>
                <a:effectLst/>
                <a:latin typeface="JetBrains Mono"/>
              </a:rPr>
              <a:t/>
            </a:r>
            <a:br>
              <a:rPr kumimoji="0" lang="es-MX" altLang="es-MX" sz="1000" b="0" i="0" u="none" strike="noStrike" cap="none" normalizeH="0" baseline="0" dirty="0" smtClean="0">
                <a:ln>
                  <a:noFill/>
                </a:ln>
                <a:solidFill>
                  <a:srgbClr val="CC7832"/>
                </a:solidFill>
                <a:effectLst/>
                <a:latin typeface="JetBrains Mono"/>
              </a:rPr>
            </a:b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CC7832"/>
                </a:solidFill>
                <a:effectLst/>
                <a:latin typeface="JetBrains Mono"/>
              </a:rPr>
              <a:t>def</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B200B2"/>
                </a:solidFill>
                <a:effectLst/>
                <a:latin typeface="JetBrains Mono"/>
              </a:rPr>
              <a:t>__</a:t>
            </a:r>
            <a:r>
              <a:rPr kumimoji="0" lang="es-MX" altLang="es-MX" sz="1000" b="0" i="0" u="none" strike="noStrike" cap="none" normalizeH="0" baseline="0" dirty="0" err="1" smtClean="0">
                <a:ln>
                  <a:noFill/>
                </a:ln>
                <a:solidFill>
                  <a:srgbClr val="B200B2"/>
                </a:solidFill>
                <a:effectLst/>
                <a:latin typeface="JetBrains Mono"/>
              </a:rPr>
              <a:t>init</a:t>
            </a:r>
            <a:r>
              <a:rPr kumimoji="0" lang="es-MX" altLang="es-MX" sz="1000" b="0" i="0" u="none" strike="noStrike" cap="none" normalizeH="0" baseline="0" dirty="0" smtClean="0">
                <a:ln>
                  <a:noFill/>
                </a:ln>
                <a:solidFill>
                  <a:srgbClr val="B200B2"/>
                </a:solidFill>
                <a:effectLst/>
                <a:latin typeface="JetBrains Mono"/>
              </a:rPr>
              <a:t>__</a:t>
            </a:r>
            <a:r>
              <a:rPr kumimoji="0" lang="es-MX" altLang="es-MX" sz="1000" b="0" i="0" u="none" strike="noStrike" cap="none" normalizeH="0" baseline="0" dirty="0" smtClean="0">
                <a:ln>
                  <a:noFill/>
                </a:ln>
                <a:solidFill>
                  <a:srgbClr val="A9B7C6"/>
                </a:solidFill>
                <a:effectLst/>
                <a:latin typeface="JetBrains Mono"/>
              </a:rPr>
              <a:t>(</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A9B7C6"/>
                </a:solidFill>
                <a:effectLst/>
                <a:latin typeface="JetBrains Mono"/>
              </a:rPr>
              <a:t>potencia</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A9B7C6"/>
                </a:solidFill>
                <a:effectLst/>
                <a:latin typeface="JetBrains Mono"/>
              </a:rPr>
              <a:t>estandares</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A9B7C6"/>
                </a:solidFill>
                <a:effectLst/>
                <a:latin typeface="JetBrains Mono"/>
              </a:rPr>
              <a:t>marc</a:t>
            </a:r>
            <a:r>
              <a:rPr kumimoji="0" lang="es-MX" altLang="es-MX" sz="1000" b="0" i="0" u="none" strike="noStrike" cap="none" normalizeH="0" baseline="0" dirty="0" smtClean="0">
                <a:ln>
                  <a:noFill/>
                </a:ln>
                <a:solidFill>
                  <a:srgbClr val="A9B7C6"/>
                </a:solidFill>
                <a:effectLst/>
                <a:latin typeface="JetBrains Mono"/>
              </a:rPr>
              <a:t>):</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err="1" smtClean="0">
                <a:ln>
                  <a:noFill/>
                </a:ln>
                <a:solidFill>
                  <a:srgbClr val="A9B7C6"/>
                </a:solidFill>
                <a:effectLst/>
                <a:latin typeface="JetBrains Mono"/>
              </a:rPr>
              <a:t>.potencia</a:t>
            </a:r>
            <a:r>
              <a:rPr kumimoji="0" lang="es-MX" altLang="es-MX" sz="1000" b="0" i="0" u="none" strike="noStrike" cap="none" normalizeH="0" baseline="0" dirty="0" smtClean="0">
                <a:ln>
                  <a:noFill/>
                </a:ln>
                <a:solidFill>
                  <a:srgbClr val="A9B7C6"/>
                </a:solidFill>
                <a:effectLst/>
                <a:latin typeface="JetBrains Mono"/>
              </a:rPr>
              <a:t> = potencia</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err="1" smtClean="0">
                <a:ln>
                  <a:noFill/>
                </a:ln>
                <a:solidFill>
                  <a:srgbClr val="A9B7C6"/>
                </a:solidFill>
                <a:effectLst/>
                <a:latin typeface="JetBrains Mono"/>
              </a:rPr>
              <a:t>.estandares</a:t>
            </a:r>
            <a:r>
              <a:rPr kumimoji="0" lang="es-MX" altLang="es-MX" sz="1000" b="0" i="0" u="none" strike="noStrike" cap="none" normalizeH="0" baseline="0" dirty="0" smtClean="0">
                <a:ln>
                  <a:noFill/>
                </a:ln>
                <a:solidFill>
                  <a:srgbClr val="A9B7C6"/>
                </a:solidFill>
                <a:effectLst/>
                <a:latin typeface="JetBrains Mono"/>
              </a:rPr>
              <a:t> = </a:t>
            </a:r>
            <a:r>
              <a:rPr kumimoji="0" lang="es-MX" altLang="es-MX" sz="1000" b="0" i="0" u="none" strike="noStrike" cap="none" normalizeH="0" baseline="0" dirty="0" err="1" smtClean="0">
                <a:ln>
                  <a:noFill/>
                </a:ln>
                <a:solidFill>
                  <a:srgbClr val="A9B7C6"/>
                </a:solidFill>
                <a:effectLst/>
                <a:latin typeface="JetBrains Mono"/>
              </a:rPr>
              <a:t>estandares</a:t>
            </a:r>
            <a:r>
              <a:rPr kumimoji="0" lang="es-MX" altLang="es-MX" sz="1000" b="0" i="0" u="none" strike="noStrike" cap="none" normalizeH="0" baseline="0" dirty="0" smtClean="0">
                <a:ln>
                  <a:noFill/>
                </a:ln>
                <a:solidFill>
                  <a:srgbClr val="A9B7C6"/>
                </a:solidFill>
                <a:effectLst/>
                <a:latin typeface="JetBrains Mono"/>
              </a:rPr>
              <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err="1" smtClean="0">
                <a:ln>
                  <a:noFill/>
                </a:ln>
                <a:solidFill>
                  <a:srgbClr val="A9B7C6"/>
                </a:solidFill>
                <a:effectLst/>
                <a:latin typeface="JetBrains Mono"/>
              </a:rPr>
              <a:t>.marc</a:t>
            </a:r>
            <a:r>
              <a:rPr kumimoji="0" lang="es-MX" altLang="es-MX" sz="1000" b="0" i="0" u="none" strike="noStrike" cap="none" normalizeH="0" baseline="0" dirty="0" smtClean="0">
                <a:ln>
                  <a:noFill/>
                </a:ln>
                <a:solidFill>
                  <a:srgbClr val="A9B7C6"/>
                </a:solidFill>
                <a:effectLst/>
                <a:latin typeface="JetBrains Mono"/>
              </a:rPr>
              <a:t> = </a:t>
            </a:r>
            <a:r>
              <a:rPr kumimoji="0" lang="es-MX" altLang="es-MX" sz="1000" b="0" i="0" u="none" strike="noStrike" cap="none" normalizeH="0" baseline="0" dirty="0" err="1" smtClean="0">
                <a:ln>
                  <a:noFill/>
                </a:ln>
                <a:solidFill>
                  <a:srgbClr val="A9B7C6"/>
                </a:solidFill>
                <a:effectLst/>
                <a:latin typeface="JetBrains Mono"/>
              </a:rPr>
              <a:t>marc</a:t>
            </a:r>
            <a:r>
              <a:rPr kumimoji="0" lang="es-MX" altLang="es-MX" sz="1000" b="0" i="0" u="none" strike="noStrike" cap="none" normalizeH="0" baseline="0" dirty="0" smtClean="0">
                <a:ln>
                  <a:noFill/>
                </a:ln>
                <a:solidFill>
                  <a:srgbClr val="A9B7C6"/>
                </a:solidFill>
                <a:effectLst/>
                <a:latin typeface="JetBrains Mono"/>
              </a:rPr>
              <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CC7832"/>
                </a:solidFill>
                <a:effectLst/>
                <a:latin typeface="JetBrains Mono"/>
              </a:rPr>
              <a:t>def</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B200B2"/>
                </a:solidFill>
                <a:effectLst/>
                <a:latin typeface="JetBrains Mono"/>
              </a:rPr>
              <a:t>__</a:t>
            </a:r>
            <a:r>
              <a:rPr kumimoji="0" lang="es-MX" altLang="es-MX" sz="1000" b="0" i="0" u="none" strike="noStrike" cap="none" normalizeH="0" baseline="0" dirty="0" err="1" smtClean="0">
                <a:ln>
                  <a:noFill/>
                </a:ln>
                <a:solidFill>
                  <a:srgbClr val="B200B2"/>
                </a:solidFill>
                <a:effectLst/>
                <a:latin typeface="JetBrains Mono"/>
              </a:rPr>
              <a:t>str</a:t>
            </a:r>
            <a:r>
              <a:rPr kumimoji="0" lang="es-MX" altLang="es-MX" sz="1000" b="0" i="0" u="none" strike="noStrike" cap="none" normalizeH="0" baseline="0" dirty="0" smtClean="0">
                <a:ln>
                  <a:noFill/>
                </a:ln>
                <a:solidFill>
                  <a:srgbClr val="B200B2"/>
                </a:solidFill>
                <a:effectLst/>
                <a:latin typeface="JetBrains Mono"/>
              </a:rPr>
              <a:t>__</a:t>
            </a:r>
            <a:r>
              <a:rPr kumimoji="0" lang="es-MX" altLang="es-MX" sz="1000" b="0" i="0" u="none" strike="noStrike" cap="none" normalizeH="0" baseline="0" dirty="0" smtClean="0">
                <a:ln>
                  <a:noFill/>
                </a:ln>
                <a:solidFill>
                  <a:srgbClr val="A9B7C6"/>
                </a:solidFill>
                <a:effectLst/>
                <a:latin typeface="JetBrains Mono"/>
              </a:rPr>
              <a:t>(</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smtClean="0">
                <a:ln>
                  <a:noFill/>
                </a:ln>
                <a:solidFill>
                  <a:srgbClr val="A9B7C6"/>
                </a:solidFill>
                <a:effectLst/>
                <a:latin typeface="JetBrains Mono"/>
              </a:rPr>
              <a:t>):</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CC7832"/>
                </a:solidFill>
                <a:effectLst/>
                <a:latin typeface="JetBrains Mono"/>
              </a:rPr>
              <a:t>return</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6A8759"/>
                </a:solidFill>
                <a:effectLst/>
                <a:latin typeface="JetBrains Mono"/>
              </a:rPr>
              <a:t>f'nivel_de_potencia</a:t>
            </a:r>
            <a:r>
              <a:rPr kumimoji="0" lang="es-MX" altLang="es-MX" sz="1000" b="0" i="0" u="none" strike="noStrike" cap="none" normalizeH="0" baseline="0" dirty="0" smtClean="0">
                <a:ln>
                  <a:noFill/>
                </a:ln>
                <a:solidFill>
                  <a:srgbClr val="6A8759"/>
                </a:solidFill>
                <a:effectLst/>
                <a:latin typeface="JetBrains Mono"/>
              </a:rPr>
              <a:t>:</a:t>
            </a:r>
            <a:r>
              <a:rPr kumimoji="0" lang="es-MX" altLang="es-MX" sz="1000" b="0" i="0" u="none" strike="noStrike" cap="none" normalizeH="0" baseline="0" dirty="0" smtClean="0">
                <a:ln>
                  <a:noFill/>
                </a:ln>
                <a:solidFill>
                  <a:srgbClr val="CC7832"/>
                </a:solidFill>
                <a:effectLst/>
                <a:latin typeface="JetBrains Mono"/>
              </a:rPr>
              <a:t>{</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err="1" smtClean="0">
                <a:ln>
                  <a:noFill/>
                </a:ln>
                <a:solidFill>
                  <a:srgbClr val="A9B7C6"/>
                </a:solidFill>
                <a:effectLst/>
                <a:latin typeface="JetBrains Mono"/>
              </a:rPr>
              <a:t>.potencia</a:t>
            </a:r>
            <a:r>
              <a:rPr kumimoji="0" lang="es-MX" altLang="es-MX" sz="1000" b="0" i="0" u="none" strike="noStrike" cap="none" normalizeH="0" baseline="0" dirty="0" smtClean="0">
                <a:ln>
                  <a:noFill/>
                </a:ln>
                <a:solidFill>
                  <a:srgbClr val="CC7832"/>
                </a:solidFill>
                <a:effectLst/>
                <a:latin typeface="JetBrains Mono"/>
              </a:rPr>
              <a:t>}</a:t>
            </a:r>
            <a:r>
              <a:rPr kumimoji="0" lang="es-MX" altLang="es-MX" sz="1000" b="0" i="0" u="none" strike="noStrike" cap="none" normalizeH="0" baseline="0" dirty="0" smtClean="0">
                <a:ln>
                  <a:noFill/>
                </a:ln>
                <a:solidFill>
                  <a:srgbClr val="6A8759"/>
                </a:solidFill>
                <a:effectLst/>
                <a:latin typeface="JetBrains Mono"/>
              </a:rPr>
              <a:t>, </a:t>
            </a:r>
            <a:r>
              <a:rPr kumimoji="0" lang="es-MX" altLang="es-MX" sz="1000" b="0" i="0" u="none" strike="noStrike" cap="none" normalizeH="0" baseline="0" dirty="0" smtClean="0">
                <a:ln>
                  <a:noFill/>
                </a:ln>
                <a:solidFill>
                  <a:srgbClr val="CC7832"/>
                </a:solidFill>
                <a:effectLst/>
                <a:latin typeface="JetBrains Mono"/>
              </a:rPr>
              <a:t>\</a:t>
            </a:r>
            <a:r>
              <a:rPr kumimoji="0" lang="es-MX" altLang="es-MX" sz="1000" b="0" i="0" u="none" strike="noStrike" cap="none" normalizeH="0" baseline="0" dirty="0" err="1" smtClean="0">
                <a:ln>
                  <a:noFill/>
                </a:ln>
                <a:solidFill>
                  <a:srgbClr val="CC7832"/>
                </a:solidFill>
                <a:effectLst/>
                <a:latin typeface="JetBrains Mono"/>
              </a:rPr>
              <a:t>n</a:t>
            </a:r>
            <a:r>
              <a:rPr kumimoji="0" lang="es-MX" altLang="es-MX" sz="1000" b="0" i="0" u="none" strike="noStrike" cap="none" normalizeH="0" baseline="0" dirty="0" err="1" smtClean="0">
                <a:ln>
                  <a:noFill/>
                </a:ln>
                <a:solidFill>
                  <a:srgbClr val="6A8759"/>
                </a:solidFill>
                <a:effectLst/>
                <a:latin typeface="JetBrains Mono"/>
              </a:rPr>
              <a:t>estandares</a:t>
            </a:r>
            <a:r>
              <a:rPr kumimoji="0" lang="es-MX" altLang="es-MX" sz="1000" b="0" i="0" u="none" strike="noStrike" cap="none" normalizeH="0" baseline="0" dirty="0" smtClean="0">
                <a:ln>
                  <a:noFill/>
                </a:ln>
                <a:solidFill>
                  <a:srgbClr val="6A8759"/>
                </a:solidFill>
                <a:effectLst/>
                <a:latin typeface="JetBrains Mono"/>
              </a:rPr>
              <a:t>:</a:t>
            </a:r>
            <a:r>
              <a:rPr kumimoji="0" lang="es-MX" altLang="es-MX" sz="1000" b="0" i="0" u="none" strike="noStrike" cap="none" normalizeH="0" baseline="0" dirty="0" smtClean="0">
                <a:ln>
                  <a:noFill/>
                </a:ln>
                <a:solidFill>
                  <a:srgbClr val="CC7832"/>
                </a:solidFill>
                <a:effectLst/>
                <a:latin typeface="JetBrains Mono"/>
              </a:rPr>
              <a:t>{</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err="1" smtClean="0">
                <a:ln>
                  <a:noFill/>
                </a:ln>
                <a:solidFill>
                  <a:srgbClr val="A9B7C6"/>
                </a:solidFill>
                <a:effectLst/>
                <a:latin typeface="JetBrains Mono"/>
              </a:rPr>
              <a:t>.estandares</a:t>
            </a:r>
            <a:r>
              <a:rPr kumimoji="0" lang="es-MX" altLang="es-MX" sz="1000" b="0" i="0" u="none" strike="noStrike" cap="none" normalizeH="0" baseline="0" dirty="0" smtClean="0">
                <a:ln>
                  <a:noFill/>
                </a:ln>
                <a:solidFill>
                  <a:srgbClr val="CC7832"/>
                </a:solidFill>
                <a:effectLst/>
                <a:latin typeface="JetBrains Mono"/>
              </a:rPr>
              <a:t>}</a:t>
            </a:r>
            <a:r>
              <a:rPr kumimoji="0" lang="es-MX" altLang="es-MX" sz="1000" b="0" i="0" u="none" strike="noStrike" cap="none" normalizeH="0" baseline="0" dirty="0" smtClean="0">
                <a:ln>
                  <a:noFill/>
                </a:ln>
                <a:solidFill>
                  <a:srgbClr val="6A8759"/>
                </a:solidFill>
                <a:effectLst/>
                <a:latin typeface="JetBrains Mono"/>
              </a:rPr>
              <a:t>, </a:t>
            </a:r>
            <a:r>
              <a:rPr kumimoji="0" lang="es-MX" altLang="es-MX" sz="1000" b="0" i="0" u="none" strike="noStrike" cap="none" normalizeH="0" baseline="0" dirty="0" smtClean="0">
                <a:ln>
                  <a:noFill/>
                </a:ln>
                <a:solidFill>
                  <a:srgbClr val="CC7832"/>
                </a:solidFill>
                <a:effectLst/>
                <a:latin typeface="JetBrains Mono"/>
              </a:rPr>
              <a:t>\</a:t>
            </a:r>
            <a:r>
              <a:rPr kumimoji="0" lang="es-MX" altLang="es-MX" sz="1000" b="0" i="0" u="none" strike="noStrike" cap="none" normalizeH="0" baseline="0" dirty="0" err="1" smtClean="0">
                <a:ln>
                  <a:noFill/>
                </a:ln>
                <a:solidFill>
                  <a:srgbClr val="CC7832"/>
                </a:solidFill>
                <a:effectLst/>
                <a:latin typeface="JetBrains Mono"/>
              </a:rPr>
              <a:t>n</a:t>
            </a:r>
            <a:r>
              <a:rPr kumimoji="0" lang="es-MX" altLang="es-MX" sz="1000" b="0" i="0" u="none" strike="noStrike" cap="none" normalizeH="0" baseline="0" dirty="0" err="1" smtClean="0">
                <a:ln>
                  <a:noFill/>
                </a:ln>
                <a:solidFill>
                  <a:srgbClr val="6A8759"/>
                </a:solidFill>
                <a:effectLst/>
                <a:latin typeface="JetBrains Mono"/>
              </a:rPr>
              <a:t>Control</a:t>
            </a:r>
            <a:r>
              <a:rPr kumimoji="0" lang="es-MX" altLang="es-MX" sz="1000" b="0" i="0" u="none" strike="noStrike" cap="none" normalizeH="0" baseline="0" dirty="0" smtClean="0">
                <a:ln>
                  <a:noFill/>
                </a:ln>
                <a:solidFill>
                  <a:srgbClr val="6A8759"/>
                </a:solidFill>
                <a:effectLst/>
                <a:latin typeface="JetBrains Mono"/>
              </a:rPr>
              <a:t>:</a:t>
            </a:r>
            <a:r>
              <a:rPr kumimoji="0" lang="es-MX" altLang="es-MX" sz="1000" b="0" i="0" u="none" strike="noStrike" cap="none" normalizeH="0" baseline="0" dirty="0" smtClean="0">
                <a:ln>
                  <a:noFill/>
                </a:ln>
                <a:solidFill>
                  <a:srgbClr val="CC7832"/>
                </a:solidFill>
                <a:effectLst/>
                <a:latin typeface="JetBrains Mono"/>
              </a:rPr>
              <a:t>{</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err="1" smtClean="0">
                <a:ln>
                  <a:noFill/>
                </a:ln>
                <a:solidFill>
                  <a:srgbClr val="A9B7C6"/>
                </a:solidFill>
                <a:effectLst/>
                <a:latin typeface="JetBrains Mono"/>
              </a:rPr>
              <a:t>.marc</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6A8759"/>
                </a:solidFill>
                <a:effectLst/>
                <a:latin typeface="JetBrains Mono"/>
              </a:rPr>
              <a:t>'</a:t>
            </a:r>
            <a:br>
              <a:rPr kumimoji="0" lang="es-MX" altLang="es-MX" sz="1000" b="0" i="0" u="none" strike="noStrike" cap="none" normalizeH="0" baseline="0" dirty="0" smtClean="0">
                <a:ln>
                  <a:noFill/>
                </a:ln>
                <a:solidFill>
                  <a:srgbClr val="6A8759"/>
                </a:solidFill>
                <a:effectLst/>
                <a:latin typeface="JetBrains Mono"/>
              </a:rPr>
            </a:br>
            <a:r>
              <a:rPr kumimoji="0" lang="es-MX" altLang="es-MX" sz="1000" b="0" i="0" u="none" strike="noStrike" cap="none" normalizeH="0" baseline="0" dirty="0" smtClean="0">
                <a:ln>
                  <a:noFill/>
                </a:ln>
                <a:solidFill>
                  <a:srgbClr val="6A8759"/>
                </a:solidFill>
                <a:effectLst/>
                <a:latin typeface="JetBrains Mono"/>
              </a:rPr>
              <a:t/>
            </a:r>
            <a:br>
              <a:rPr kumimoji="0" lang="es-MX" altLang="es-MX" sz="1000" b="0" i="0" u="none" strike="noStrike" cap="none" normalizeH="0" baseline="0" dirty="0" smtClean="0">
                <a:ln>
                  <a:noFill/>
                </a:ln>
                <a:solidFill>
                  <a:srgbClr val="6A8759"/>
                </a:solidFill>
                <a:effectLst/>
                <a:latin typeface="JetBrains Mono"/>
              </a:rPr>
            </a:br>
            <a:r>
              <a:rPr kumimoji="0" lang="es-MX" altLang="es-MX" sz="1000" b="0" i="0" u="none" strike="noStrike" cap="none" normalizeH="0" baseline="0" dirty="0" smtClean="0">
                <a:ln>
                  <a:noFill/>
                </a:ln>
                <a:solidFill>
                  <a:srgbClr val="6A8759"/>
                </a:solidFill>
                <a:effectLst/>
                <a:latin typeface="JetBrains Mono"/>
              </a:rPr>
              <a:t>    </a:t>
            </a:r>
            <a:r>
              <a:rPr kumimoji="0" lang="es-MX" altLang="es-MX" sz="1000" b="0" i="0" u="none" strike="noStrike" cap="none" normalizeH="0" baseline="0" dirty="0" err="1" smtClean="0">
                <a:ln>
                  <a:noFill/>
                </a:ln>
                <a:solidFill>
                  <a:srgbClr val="CC7832"/>
                </a:solidFill>
                <a:effectLst/>
                <a:latin typeface="JetBrains Mono"/>
              </a:rPr>
              <a:t>def</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FFC66D"/>
                </a:solidFill>
                <a:effectLst/>
                <a:latin typeface="JetBrains Mono"/>
              </a:rPr>
              <a:t>set_edad</a:t>
            </a:r>
            <a:r>
              <a:rPr kumimoji="0" lang="es-MX" altLang="es-MX" sz="1000" b="0" i="0" u="none" strike="noStrike" cap="none" normalizeH="0" baseline="0" dirty="0" smtClean="0">
                <a:ln>
                  <a:noFill/>
                </a:ln>
                <a:solidFill>
                  <a:srgbClr val="A9B7C6"/>
                </a:solidFill>
                <a:effectLst/>
                <a:latin typeface="JetBrains Mono"/>
              </a:rPr>
              <a:t>(</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A9B7C6"/>
                </a:solidFill>
                <a:effectLst/>
                <a:latin typeface="JetBrains Mono"/>
              </a:rPr>
              <a:t>nueva_edad</a:t>
            </a:r>
            <a:r>
              <a:rPr kumimoji="0" lang="es-MX" altLang="es-MX" sz="1000" b="0" i="0" u="none" strike="noStrike" cap="none" normalizeH="0" baseline="0" dirty="0" smtClean="0">
                <a:ln>
                  <a:noFill/>
                </a:ln>
                <a:solidFill>
                  <a:srgbClr val="A9B7C6"/>
                </a:solidFill>
                <a:effectLst/>
                <a:latin typeface="JetBrains Mono"/>
              </a:rPr>
              <a:t>):</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err="1" smtClean="0">
                <a:ln>
                  <a:noFill/>
                </a:ln>
                <a:solidFill>
                  <a:srgbClr val="A9B7C6"/>
                </a:solidFill>
                <a:effectLst/>
                <a:latin typeface="JetBrains Mono"/>
              </a:rPr>
              <a:t>.age</a:t>
            </a:r>
            <a:r>
              <a:rPr kumimoji="0" lang="es-MX" altLang="es-MX" sz="1000" b="0" i="0" u="none" strike="noStrike" cap="none" normalizeH="0" baseline="0" dirty="0" smtClean="0">
                <a:ln>
                  <a:noFill/>
                </a:ln>
                <a:solidFill>
                  <a:srgbClr val="A9B7C6"/>
                </a:solidFill>
                <a:effectLst/>
                <a:latin typeface="JetBrains Mono"/>
              </a:rPr>
              <a:t> = </a:t>
            </a:r>
            <a:r>
              <a:rPr kumimoji="0" lang="es-MX" altLang="es-MX" sz="1000" b="0" i="0" u="none" strike="noStrike" cap="none" normalizeH="0" baseline="0" dirty="0" err="1" smtClean="0">
                <a:ln>
                  <a:noFill/>
                </a:ln>
                <a:solidFill>
                  <a:srgbClr val="A9B7C6"/>
                </a:solidFill>
                <a:effectLst/>
                <a:latin typeface="JetBrains Mono"/>
              </a:rPr>
              <a:t>nueva_edad</a:t>
            </a:r>
            <a:r>
              <a:rPr kumimoji="0" lang="es-MX" altLang="es-MX" sz="1000" b="0" i="0" u="none" strike="noStrike" cap="none" normalizeH="0" baseline="0" dirty="0" smtClean="0">
                <a:ln>
                  <a:noFill/>
                </a:ln>
                <a:solidFill>
                  <a:srgbClr val="A9B7C6"/>
                </a:solidFill>
                <a:effectLst/>
                <a:latin typeface="JetBrains Mono"/>
              </a:rPr>
              <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power1 = </a:t>
            </a:r>
            <a:r>
              <a:rPr kumimoji="0" lang="es-MX" altLang="es-MX" sz="1000" b="0" i="0" u="none" strike="noStrike" cap="none" normalizeH="0" baseline="0" dirty="0" err="1" smtClean="0">
                <a:ln>
                  <a:noFill/>
                </a:ln>
                <a:solidFill>
                  <a:srgbClr val="A9B7C6"/>
                </a:solidFill>
                <a:effectLst/>
                <a:latin typeface="JetBrains Mono"/>
              </a:rPr>
              <a:t>Cannon</a:t>
            </a:r>
            <a:r>
              <a:rPr kumimoji="0" lang="es-MX" altLang="es-MX" sz="1000" b="0" i="0" u="none" strike="noStrike" cap="none" normalizeH="0" baseline="0" dirty="0" smtClean="0">
                <a:ln>
                  <a:noFill/>
                </a:ln>
                <a:solidFill>
                  <a:srgbClr val="A9B7C6"/>
                </a:solidFill>
                <a:effectLst/>
                <a:latin typeface="JetBrains Mono"/>
              </a:rPr>
              <a:t>(</a:t>
            </a:r>
            <a:r>
              <a:rPr kumimoji="0" lang="es-MX" altLang="es-MX" sz="1000" b="0" i="0" u="none" strike="noStrike" cap="none" normalizeH="0" baseline="0" dirty="0" smtClean="0">
                <a:ln>
                  <a:noFill/>
                </a:ln>
                <a:solidFill>
                  <a:srgbClr val="6A8759"/>
                </a:solidFill>
                <a:effectLst/>
                <a:latin typeface="JetBrains Mono"/>
              </a:rPr>
              <a:t>'25W'</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6A8759"/>
                </a:solidFill>
                <a:effectLst/>
                <a:latin typeface="JetBrains Mono"/>
              </a:rPr>
              <a:t>'802.3at Tipo 2'</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6A8759"/>
                </a:solidFill>
                <a:effectLst/>
                <a:latin typeface="JetBrains Mono"/>
              </a:rPr>
              <a:t>'PD'</a:t>
            </a:r>
            <a:r>
              <a:rPr kumimoji="0" lang="es-MX" altLang="es-MX" sz="1000" b="0" i="0" u="none" strike="noStrike" cap="none" normalizeH="0" baseline="0" dirty="0" smtClean="0">
                <a:ln>
                  <a:noFill/>
                </a:ln>
                <a:solidFill>
                  <a:srgbClr val="A9B7C6"/>
                </a:solidFill>
                <a:effectLst/>
                <a:latin typeface="JetBrains Mono"/>
              </a:rPr>
              <a:t>)</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err="1" smtClean="0">
                <a:ln>
                  <a:noFill/>
                </a:ln>
                <a:solidFill>
                  <a:srgbClr val="8888C6"/>
                </a:solidFill>
                <a:effectLst/>
                <a:latin typeface="JetBrains Mono"/>
              </a:rPr>
              <a:t>print</a:t>
            </a:r>
            <a:r>
              <a:rPr kumimoji="0" lang="es-MX" altLang="es-MX" sz="1000" b="0" i="0" u="none" strike="noStrike" cap="none" normalizeH="0" baseline="0" dirty="0" smtClean="0">
                <a:ln>
                  <a:noFill/>
                </a:ln>
                <a:solidFill>
                  <a:srgbClr val="A9B7C6"/>
                </a:solidFill>
                <a:effectLst/>
                <a:latin typeface="JetBrains Mono"/>
              </a:rPr>
              <a:t>(power1)</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err="1" smtClean="0">
                <a:ln>
                  <a:noFill/>
                </a:ln>
                <a:solidFill>
                  <a:srgbClr val="CC7832"/>
                </a:solidFill>
                <a:effectLst/>
                <a:latin typeface="JetBrains Mono"/>
              </a:rPr>
              <a:t>class</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A9B7C6"/>
                </a:solidFill>
                <a:effectLst/>
                <a:latin typeface="JetBrains Mono"/>
              </a:rPr>
              <a:t>Scanner(</a:t>
            </a:r>
            <a:r>
              <a:rPr kumimoji="0" lang="es-MX" altLang="es-MX" sz="1000" b="0" i="0" u="none" strike="noStrike" cap="none" normalizeH="0" baseline="0" dirty="0" err="1" smtClean="0">
                <a:ln>
                  <a:noFill/>
                </a:ln>
                <a:solidFill>
                  <a:srgbClr val="A9B7C6"/>
                </a:solidFill>
                <a:effectLst/>
                <a:latin typeface="JetBrains Mono"/>
              </a:rPr>
              <a:t>Cannon</a:t>
            </a:r>
            <a:r>
              <a:rPr kumimoji="0" lang="es-MX" altLang="es-MX" sz="1000" b="0" i="0" u="none" strike="noStrike" cap="none" normalizeH="0" baseline="0" dirty="0" smtClean="0">
                <a:ln>
                  <a:noFill/>
                </a:ln>
                <a:solidFill>
                  <a:srgbClr val="A9B7C6"/>
                </a:solidFill>
                <a:effectLst/>
                <a:latin typeface="JetBrains Mono"/>
              </a:rPr>
              <a:t>):</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A9B7C6"/>
                </a:solidFill>
                <a:effectLst/>
                <a:latin typeface="JetBrains Mono"/>
              </a:rPr>
              <a:t>tipo_s</a:t>
            </a:r>
            <a:r>
              <a:rPr kumimoji="0" lang="es-MX" altLang="es-MX" sz="1000" b="0" i="0" u="none" strike="noStrike" cap="none" normalizeH="0" baseline="0" dirty="0" smtClean="0">
                <a:ln>
                  <a:noFill/>
                </a:ln>
                <a:solidFill>
                  <a:srgbClr val="A9B7C6"/>
                </a:solidFill>
                <a:effectLst/>
                <a:latin typeface="JetBrains Mono"/>
              </a:rPr>
              <a:t> = </a:t>
            </a:r>
            <a:r>
              <a:rPr kumimoji="0" lang="es-MX" altLang="es-MX" sz="1000" b="0" i="0" u="none" strike="noStrike" cap="none" normalizeH="0" baseline="0" dirty="0" err="1" smtClean="0">
                <a:ln>
                  <a:noFill/>
                </a:ln>
                <a:solidFill>
                  <a:srgbClr val="CC7832"/>
                </a:solidFill>
                <a:effectLst/>
                <a:latin typeface="JetBrains Mono"/>
              </a:rPr>
              <a:t>None</a:t>
            </a:r>
            <a:r>
              <a:rPr kumimoji="0" lang="es-MX" altLang="es-MX" sz="1000" b="0" i="0" u="none" strike="noStrike" cap="none" normalizeH="0" baseline="0" dirty="0" smtClean="0">
                <a:ln>
                  <a:noFill/>
                </a:ln>
                <a:solidFill>
                  <a:srgbClr val="CC7832"/>
                </a:solidFill>
                <a:effectLst/>
                <a:latin typeface="JetBrains Mono"/>
              </a:rPr>
              <a:t/>
            </a:r>
            <a:br>
              <a:rPr kumimoji="0" lang="es-MX" altLang="es-MX" sz="1000" b="0" i="0" u="none" strike="noStrike" cap="none" normalizeH="0" baseline="0" dirty="0" smtClean="0">
                <a:ln>
                  <a:noFill/>
                </a:ln>
                <a:solidFill>
                  <a:srgbClr val="CC7832"/>
                </a:solidFill>
                <a:effectLst/>
                <a:latin typeface="JetBrains Mono"/>
              </a:rPr>
            </a:b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A9B7C6"/>
                </a:solidFill>
                <a:effectLst/>
                <a:latin typeface="JetBrains Mono"/>
              </a:rPr>
              <a:t>calidad = </a:t>
            </a:r>
            <a:r>
              <a:rPr kumimoji="0" lang="es-MX" altLang="es-MX" sz="1000" b="0" i="0" u="none" strike="noStrike" cap="none" normalizeH="0" baseline="0" dirty="0" err="1" smtClean="0">
                <a:ln>
                  <a:noFill/>
                </a:ln>
                <a:solidFill>
                  <a:srgbClr val="CC7832"/>
                </a:solidFill>
                <a:effectLst/>
                <a:latin typeface="JetBrains Mono"/>
              </a:rPr>
              <a:t>None</a:t>
            </a:r>
            <a:r>
              <a:rPr kumimoji="0" lang="es-MX" altLang="es-MX" sz="1000" b="0" i="0" u="none" strike="noStrike" cap="none" normalizeH="0" baseline="0" dirty="0" smtClean="0">
                <a:ln>
                  <a:noFill/>
                </a:ln>
                <a:solidFill>
                  <a:srgbClr val="CC7832"/>
                </a:solidFill>
                <a:effectLst/>
                <a:latin typeface="JetBrains Mono"/>
              </a:rPr>
              <a:t/>
            </a:r>
            <a:br>
              <a:rPr kumimoji="0" lang="es-MX" altLang="es-MX" sz="1000" b="0" i="0" u="none" strike="noStrike" cap="none" normalizeH="0" baseline="0" dirty="0" smtClean="0">
                <a:ln>
                  <a:noFill/>
                </a:ln>
                <a:solidFill>
                  <a:srgbClr val="CC7832"/>
                </a:solidFill>
                <a:effectLst/>
                <a:latin typeface="JetBrains Mono"/>
              </a:rPr>
            </a:b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A9B7C6"/>
                </a:solidFill>
                <a:effectLst/>
                <a:latin typeface="JetBrains Mono"/>
              </a:rPr>
              <a:t>modelo = </a:t>
            </a:r>
            <a:r>
              <a:rPr kumimoji="0" lang="es-MX" altLang="es-MX" sz="1000" b="0" i="0" u="none" strike="noStrike" cap="none" normalizeH="0" baseline="0" dirty="0" err="1" smtClean="0">
                <a:ln>
                  <a:noFill/>
                </a:ln>
                <a:solidFill>
                  <a:srgbClr val="CC7832"/>
                </a:solidFill>
                <a:effectLst/>
                <a:latin typeface="JetBrains Mono"/>
              </a:rPr>
              <a:t>None</a:t>
            </a:r>
            <a:r>
              <a:rPr kumimoji="0" lang="es-MX" altLang="es-MX" sz="1000" b="0" i="0" u="none" strike="noStrike" cap="none" normalizeH="0" baseline="0" dirty="0" smtClean="0">
                <a:ln>
                  <a:noFill/>
                </a:ln>
                <a:solidFill>
                  <a:srgbClr val="CC7832"/>
                </a:solidFill>
                <a:effectLst/>
                <a:latin typeface="JetBrains Mono"/>
              </a:rPr>
              <a:t/>
            </a:r>
            <a:br>
              <a:rPr kumimoji="0" lang="es-MX" altLang="es-MX" sz="1000" b="0" i="0" u="none" strike="noStrike" cap="none" normalizeH="0" baseline="0" dirty="0" smtClean="0">
                <a:ln>
                  <a:noFill/>
                </a:ln>
                <a:solidFill>
                  <a:srgbClr val="CC7832"/>
                </a:solidFill>
                <a:effectLst/>
                <a:latin typeface="JetBrains Mono"/>
              </a:rPr>
            </a:br>
            <a:r>
              <a:rPr kumimoji="0" lang="es-MX" altLang="es-MX" sz="1000" b="0" i="0" u="none" strike="noStrike" cap="none" normalizeH="0" baseline="0" dirty="0" smtClean="0">
                <a:ln>
                  <a:noFill/>
                </a:ln>
                <a:solidFill>
                  <a:srgbClr val="CC7832"/>
                </a:solidFill>
                <a:effectLst/>
                <a:latin typeface="JetBrains Mono"/>
              </a:rPr>
              <a:t/>
            </a:r>
            <a:br>
              <a:rPr kumimoji="0" lang="es-MX" altLang="es-MX" sz="1000" b="0" i="0" u="none" strike="noStrike" cap="none" normalizeH="0" baseline="0" dirty="0" smtClean="0">
                <a:ln>
                  <a:noFill/>
                </a:ln>
                <a:solidFill>
                  <a:srgbClr val="CC7832"/>
                </a:solidFill>
                <a:effectLst/>
                <a:latin typeface="JetBrains Mono"/>
              </a:rPr>
            </a:b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CC7832"/>
                </a:solidFill>
                <a:effectLst/>
                <a:latin typeface="JetBrains Mono"/>
              </a:rPr>
              <a:t>def</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B200B2"/>
                </a:solidFill>
                <a:effectLst/>
                <a:latin typeface="JetBrains Mono"/>
              </a:rPr>
              <a:t>__</a:t>
            </a:r>
            <a:r>
              <a:rPr kumimoji="0" lang="es-MX" altLang="es-MX" sz="1000" b="0" i="0" u="none" strike="noStrike" cap="none" normalizeH="0" baseline="0" dirty="0" err="1" smtClean="0">
                <a:ln>
                  <a:noFill/>
                </a:ln>
                <a:solidFill>
                  <a:srgbClr val="B200B2"/>
                </a:solidFill>
                <a:effectLst/>
                <a:latin typeface="JetBrains Mono"/>
              </a:rPr>
              <a:t>init</a:t>
            </a:r>
            <a:r>
              <a:rPr kumimoji="0" lang="es-MX" altLang="es-MX" sz="1000" b="0" i="0" u="none" strike="noStrike" cap="none" normalizeH="0" baseline="0" dirty="0" smtClean="0">
                <a:ln>
                  <a:noFill/>
                </a:ln>
                <a:solidFill>
                  <a:srgbClr val="B200B2"/>
                </a:solidFill>
                <a:effectLst/>
                <a:latin typeface="JetBrains Mono"/>
              </a:rPr>
              <a:t>__</a:t>
            </a:r>
            <a:r>
              <a:rPr kumimoji="0" lang="es-MX" altLang="es-MX" sz="1000" b="0" i="0" u="none" strike="noStrike" cap="none" normalizeH="0" baseline="0" dirty="0" smtClean="0">
                <a:ln>
                  <a:noFill/>
                </a:ln>
                <a:solidFill>
                  <a:srgbClr val="A9B7C6"/>
                </a:solidFill>
                <a:effectLst/>
                <a:latin typeface="JetBrains Mono"/>
              </a:rPr>
              <a:t>(</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A9B7C6"/>
                </a:solidFill>
                <a:effectLst/>
                <a:latin typeface="JetBrains Mono"/>
              </a:rPr>
              <a:t>potencia</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A9B7C6"/>
                </a:solidFill>
                <a:effectLst/>
                <a:latin typeface="JetBrains Mono"/>
              </a:rPr>
              <a:t>estandares</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A9B7C6"/>
                </a:solidFill>
                <a:effectLst/>
                <a:latin typeface="JetBrains Mono"/>
              </a:rPr>
              <a:t>control</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A9B7C6"/>
                </a:solidFill>
                <a:effectLst/>
                <a:latin typeface="JetBrains Mono"/>
              </a:rPr>
              <a:t>tipo_s</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A9B7C6"/>
                </a:solidFill>
                <a:effectLst/>
                <a:latin typeface="JetBrains Mono"/>
              </a:rPr>
              <a:t>calidad</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A9B7C6"/>
                </a:solidFill>
                <a:effectLst/>
                <a:latin typeface="JetBrains Mono"/>
              </a:rPr>
              <a:t>modelo):</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A9B7C6"/>
                </a:solidFill>
                <a:effectLst/>
                <a:latin typeface="JetBrains Mono"/>
              </a:rPr>
              <a:t>Cannon</a:t>
            </a:r>
            <a:r>
              <a:rPr kumimoji="0" lang="es-MX" altLang="es-MX" sz="1000" b="0" i="0" u="none" strike="noStrike" cap="none" normalizeH="0" baseline="0" dirty="0" smtClean="0">
                <a:ln>
                  <a:noFill/>
                </a:ln>
                <a:solidFill>
                  <a:srgbClr val="A9B7C6"/>
                </a:solidFill>
                <a:effectLst/>
                <a:latin typeface="JetBrains Mono"/>
              </a:rPr>
              <a:t>.</a:t>
            </a:r>
            <a:r>
              <a:rPr kumimoji="0" lang="es-MX" altLang="es-MX" sz="1000" b="0" i="0" u="none" strike="noStrike" cap="none" normalizeH="0" baseline="0" dirty="0" smtClean="0">
                <a:ln>
                  <a:noFill/>
                </a:ln>
                <a:solidFill>
                  <a:srgbClr val="B200B2"/>
                </a:solidFill>
                <a:effectLst/>
                <a:latin typeface="JetBrains Mono"/>
              </a:rPr>
              <a:t>__</a:t>
            </a:r>
            <a:r>
              <a:rPr kumimoji="0" lang="es-MX" altLang="es-MX" sz="1000" b="0" i="0" u="none" strike="noStrike" cap="none" normalizeH="0" baseline="0" dirty="0" err="1" smtClean="0">
                <a:ln>
                  <a:noFill/>
                </a:ln>
                <a:solidFill>
                  <a:srgbClr val="B200B2"/>
                </a:solidFill>
                <a:effectLst/>
                <a:latin typeface="JetBrains Mono"/>
              </a:rPr>
              <a:t>init</a:t>
            </a:r>
            <a:r>
              <a:rPr kumimoji="0" lang="es-MX" altLang="es-MX" sz="1000" b="0" i="0" u="none" strike="noStrike" cap="none" normalizeH="0" baseline="0" dirty="0" smtClean="0">
                <a:ln>
                  <a:noFill/>
                </a:ln>
                <a:solidFill>
                  <a:srgbClr val="B200B2"/>
                </a:solidFill>
                <a:effectLst/>
                <a:latin typeface="JetBrains Mono"/>
              </a:rPr>
              <a:t>__</a:t>
            </a:r>
            <a:r>
              <a:rPr kumimoji="0" lang="es-MX" altLang="es-MX" sz="1000" b="0" i="0" u="none" strike="noStrike" cap="none" normalizeH="0" baseline="0" dirty="0" smtClean="0">
                <a:ln>
                  <a:noFill/>
                </a:ln>
                <a:solidFill>
                  <a:srgbClr val="A9B7C6"/>
                </a:solidFill>
                <a:effectLst/>
                <a:latin typeface="JetBrains Mono"/>
              </a:rPr>
              <a:t>(</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A9B7C6"/>
                </a:solidFill>
                <a:effectLst/>
                <a:latin typeface="JetBrains Mono"/>
              </a:rPr>
              <a:t>potencia</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A9B7C6"/>
                </a:solidFill>
                <a:effectLst/>
                <a:latin typeface="JetBrains Mono"/>
              </a:rPr>
              <a:t>estandares</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A9B7C6"/>
                </a:solidFill>
                <a:effectLst/>
                <a:latin typeface="JetBrains Mono"/>
              </a:rPr>
              <a:t>control)</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err="1" smtClean="0">
                <a:ln>
                  <a:noFill/>
                </a:ln>
                <a:solidFill>
                  <a:srgbClr val="A9B7C6"/>
                </a:solidFill>
                <a:effectLst/>
                <a:latin typeface="JetBrains Mono"/>
              </a:rPr>
              <a:t>.tipo_s</a:t>
            </a:r>
            <a:r>
              <a:rPr kumimoji="0" lang="es-MX" altLang="es-MX" sz="1000" b="0" i="0" u="none" strike="noStrike" cap="none" normalizeH="0" baseline="0" dirty="0" smtClean="0">
                <a:ln>
                  <a:noFill/>
                </a:ln>
                <a:solidFill>
                  <a:srgbClr val="A9B7C6"/>
                </a:solidFill>
                <a:effectLst/>
                <a:latin typeface="JetBrains Mono"/>
              </a:rPr>
              <a:t> = </a:t>
            </a:r>
            <a:r>
              <a:rPr kumimoji="0" lang="es-MX" altLang="es-MX" sz="1000" b="0" i="0" u="none" strike="noStrike" cap="none" normalizeH="0" baseline="0" dirty="0" err="1" smtClean="0">
                <a:ln>
                  <a:noFill/>
                </a:ln>
                <a:solidFill>
                  <a:srgbClr val="A9B7C6"/>
                </a:solidFill>
                <a:effectLst/>
                <a:latin typeface="JetBrains Mono"/>
              </a:rPr>
              <a:t>tipo_s</a:t>
            </a:r>
            <a:r>
              <a:rPr kumimoji="0" lang="es-MX" altLang="es-MX" sz="1000" b="0" i="0" u="none" strike="noStrike" cap="none" normalizeH="0" baseline="0" dirty="0" smtClean="0">
                <a:ln>
                  <a:noFill/>
                </a:ln>
                <a:solidFill>
                  <a:srgbClr val="A9B7C6"/>
                </a:solidFill>
                <a:effectLst/>
                <a:latin typeface="JetBrains Mono"/>
              </a:rPr>
              <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err="1" smtClean="0">
                <a:ln>
                  <a:noFill/>
                </a:ln>
                <a:solidFill>
                  <a:srgbClr val="A9B7C6"/>
                </a:solidFill>
                <a:effectLst/>
                <a:latin typeface="JetBrains Mono"/>
              </a:rPr>
              <a:t>.calidad</a:t>
            </a:r>
            <a:r>
              <a:rPr kumimoji="0" lang="es-MX" altLang="es-MX" sz="1000" b="0" i="0" u="none" strike="noStrike" cap="none" normalizeH="0" baseline="0" dirty="0" smtClean="0">
                <a:ln>
                  <a:noFill/>
                </a:ln>
                <a:solidFill>
                  <a:srgbClr val="A9B7C6"/>
                </a:solidFill>
                <a:effectLst/>
                <a:latin typeface="JetBrains Mono"/>
              </a:rPr>
              <a:t> = calidad</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err="1" smtClean="0">
                <a:ln>
                  <a:noFill/>
                </a:ln>
                <a:solidFill>
                  <a:srgbClr val="A9B7C6"/>
                </a:solidFill>
                <a:effectLst/>
                <a:latin typeface="JetBrains Mono"/>
              </a:rPr>
              <a:t>.modelo</a:t>
            </a:r>
            <a:r>
              <a:rPr kumimoji="0" lang="es-MX" altLang="es-MX" sz="1000" b="0" i="0" u="none" strike="noStrike" cap="none" normalizeH="0" baseline="0" dirty="0" smtClean="0">
                <a:ln>
                  <a:noFill/>
                </a:ln>
                <a:solidFill>
                  <a:srgbClr val="A9B7C6"/>
                </a:solidFill>
                <a:effectLst/>
                <a:latin typeface="JetBrains Mono"/>
              </a:rPr>
              <a:t> = modelo</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CC7832"/>
                </a:solidFill>
                <a:effectLst/>
                <a:latin typeface="JetBrains Mono"/>
              </a:rPr>
              <a:t>def</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B200B2"/>
                </a:solidFill>
                <a:effectLst/>
                <a:latin typeface="JetBrains Mono"/>
              </a:rPr>
              <a:t>__</a:t>
            </a:r>
            <a:r>
              <a:rPr kumimoji="0" lang="es-MX" altLang="es-MX" sz="1000" b="0" i="0" u="none" strike="noStrike" cap="none" normalizeH="0" baseline="0" dirty="0" err="1" smtClean="0">
                <a:ln>
                  <a:noFill/>
                </a:ln>
                <a:solidFill>
                  <a:srgbClr val="B200B2"/>
                </a:solidFill>
                <a:effectLst/>
                <a:latin typeface="JetBrains Mono"/>
              </a:rPr>
              <a:t>str</a:t>
            </a:r>
            <a:r>
              <a:rPr kumimoji="0" lang="es-MX" altLang="es-MX" sz="1000" b="0" i="0" u="none" strike="noStrike" cap="none" normalizeH="0" baseline="0" dirty="0" smtClean="0">
                <a:ln>
                  <a:noFill/>
                </a:ln>
                <a:solidFill>
                  <a:srgbClr val="B200B2"/>
                </a:solidFill>
                <a:effectLst/>
                <a:latin typeface="JetBrains Mono"/>
              </a:rPr>
              <a:t>__</a:t>
            </a:r>
            <a:r>
              <a:rPr kumimoji="0" lang="es-MX" altLang="es-MX" sz="1000" b="0" i="0" u="none" strike="noStrike" cap="none" normalizeH="0" baseline="0" dirty="0" smtClean="0">
                <a:ln>
                  <a:noFill/>
                </a:ln>
                <a:solidFill>
                  <a:srgbClr val="A9B7C6"/>
                </a:solidFill>
                <a:effectLst/>
                <a:latin typeface="JetBrains Mono"/>
              </a:rPr>
              <a:t>(</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smtClean="0">
                <a:ln>
                  <a:noFill/>
                </a:ln>
                <a:solidFill>
                  <a:srgbClr val="A9B7C6"/>
                </a:solidFill>
                <a:effectLst/>
                <a:latin typeface="JetBrains Mono"/>
              </a:rPr>
              <a:t>):</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        </a:t>
            </a:r>
            <a:r>
              <a:rPr kumimoji="0" lang="es-MX" altLang="es-MX" sz="1000" b="0" i="0" u="none" strike="noStrike" cap="none" normalizeH="0" baseline="0" dirty="0" err="1" smtClean="0">
                <a:ln>
                  <a:noFill/>
                </a:ln>
                <a:solidFill>
                  <a:srgbClr val="CC7832"/>
                </a:solidFill>
                <a:effectLst/>
                <a:latin typeface="JetBrains Mono"/>
              </a:rPr>
              <a:t>return</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A9B7C6"/>
                </a:solidFill>
                <a:effectLst/>
                <a:latin typeface="JetBrains Mono"/>
              </a:rPr>
              <a:t>Cannon</a:t>
            </a:r>
            <a:r>
              <a:rPr kumimoji="0" lang="es-MX" altLang="es-MX" sz="1000" b="0" i="0" u="none" strike="noStrike" cap="none" normalizeH="0" baseline="0" dirty="0" smtClean="0">
                <a:ln>
                  <a:noFill/>
                </a:ln>
                <a:solidFill>
                  <a:srgbClr val="A9B7C6"/>
                </a:solidFill>
                <a:effectLst/>
                <a:latin typeface="JetBrains Mono"/>
              </a:rPr>
              <a:t>.</a:t>
            </a:r>
            <a:r>
              <a:rPr kumimoji="0" lang="es-MX" altLang="es-MX" sz="1000" b="0" i="0" u="none" strike="noStrike" cap="none" normalizeH="0" baseline="0" dirty="0" smtClean="0">
                <a:ln>
                  <a:noFill/>
                </a:ln>
                <a:solidFill>
                  <a:srgbClr val="B200B2"/>
                </a:solidFill>
                <a:effectLst/>
                <a:latin typeface="JetBrains Mono"/>
              </a:rPr>
              <a:t>__</a:t>
            </a:r>
            <a:r>
              <a:rPr kumimoji="0" lang="es-MX" altLang="es-MX" sz="1000" b="0" i="0" u="none" strike="noStrike" cap="none" normalizeH="0" baseline="0" dirty="0" err="1" smtClean="0">
                <a:ln>
                  <a:noFill/>
                </a:ln>
                <a:solidFill>
                  <a:srgbClr val="B200B2"/>
                </a:solidFill>
                <a:effectLst/>
                <a:latin typeface="JetBrains Mono"/>
              </a:rPr>
              <a:t>str</a:t>
            </a:r>
            <a:r>
              <a:rPr kumimoji="0" lang="es-MX" altLang="es-MX" sz="1000" b="0" i="0" u="none" strike="noStrike" cap="none" normalizeH="0" baseline="0" dirty="0" smtClean="0">
                <a:ln>
                  <a:noFill/>
                </a:ln>
                <a:solidFill>
                  <a:srgbClr val="B200B2"/>
                </a:solidFill>
                <a:effectLst/>
                <a:latin typeface="JetBrains Mono"/>
              </a:rPr>
              <a:t>__</a:t>
            </a:r>
            <a:r>
              <a:rPr kumimoji="0" lang="es-MX" altLang="es-MX" sz="1000" b="0" i="0" u="none" strike="noStrike" cap="none" normalizeH="0" baseline="0" dirty="0" smtClean="0">
                <a:ln>
                  <a:noFill/>
                </a:ln>
                <a:solidFill>
                  <a:srgbClr val="A9B7C6"/>
                </a:solidFill>
                <a:effectLst/>
                <a:latin typeface="JetBrains Mono"/>
              </a:rPr>
              <a:t>(</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smtClean="0">
                <a:ln>
                  <a:noFill/>
                </a:ln>
                <a:solidFill>
                  <a:srgbClr val="A9B7C6"/>
                </a:solidFill>
                <a:effectLst/>
                <a:latin typeface="JetBrains Mono"/>
              </a:rPr>
              <a:t>) + </a:t>
            </a:r>
            <a:r>
              <a:rPr kumimoji="0" lang="es-MX" altLang="es-MX" sz="1000" b="0" i="0" u="none" strike="noStrike" cap="none" normalizeH="0" baseline="0" dirty="0" smtClean="0">
                <a:ln>
                  <a:noFill/>
                </a:ln>
                <a:solidFill>
                  <a:srgbClr val="6A8759"/>
                </a:solidFill>
                <a:effectLst/>
                <a:latin typeface="JetBrains Mono"/>
              </a:rPr>
              <a:t>f' </a:t>
            </a:r>
            <a:r>
              <a:rPr kumimoji="0" lang="es-MX" altLang="es-MX" sz="1000" b="0" i="0" u="none" strike="noStrike" cap="none" normalizeH="0" baseline="0" dirty="0" smtClean="0">
                <a:ln>
                  <a:noFill/>
                </a:ln>
                <a:solidFill>
                  <a:srgbClr val="CC7832"/>
                </a:solidFill>
                <a:effectLst/>
                <a:latin typeface="JetBrains Mono"/>
              </a:rPr>
              <a:t>\</a:t>
            </a:r>
            <a:r>
              <a:rPr kumimoji="0" lang="es-MX" altLang="es-MX" sz="1000" b="0" i="0" u="none" strike="noStrike" cap="none" normalizeH="0" baseline="0" dirty="0" err="1" smtClean="0">
                <a:ln>
                  <a:noFill/>
                </a:ln>
                <a:solidFill>
                  <a:srgbClr val="CC7832"/>
                </a:solidFill>
                <a:effectLst/>
                <a:latin typeface="JetBrains Mono"/>
              </a:rPr>
              <a:t>n</a:t>
            </a:r>
            <a:r>
              <a:rPr kumimoji="0" lang="es-MX" altLang="es-MX" sz="1000" b="0" i="0" u="none" strike="noStrike" cap="none" normalizeH="0" baseline="0" dirty="0" err="1" smtClean="0">
                <a:ln>
                  <a:noFill/>
                </a:ln>
                <a:solidFill>
                  <a:srgbClr val="6A8759"/>
                </a:solidFill>
                <a:effectLst/>
                <a:latin typeface="JetBrains Mono"/>
              </a:rPr>
              <a:t>Tipo_s</a:t>
            </a:r>
            <a:r>
              <a:rPr kumimoji="0" lang="es-MX" altLang="es-MX" sz="1000" b="0" i="0" u="none" strike="noStrike" cap="none" normalizeH="0" baseline="0" dirty="0" smtClean="0">
                <a:ln>
                  <a:noFill/>
                </a:ln>
                <a:solidFill>
                  <a:srgbClr val="6A8759"/>
                </a:solidFill>
                <a:effectLst/>
                <a:latin typeface="JetBrains Mono"/>
              </a:rPr>
              <a:t>:</a:t>
            </a:r>
            <a:r>
              <a:rPr kumimoji="0" lang="es-MX" altLang="es-MX" sz="1000" b="0" i="0" u="none" strike="noStrike" cap="none" normalizeH="0" baseline="0" dirty="0" smtClean="0">
                <a:ln>
                  <a:noFill/>
                </a:ln>
                <a:solidFill>
                  <a:srgbClr val="CC7832"/>
                </a:solidFill>
                <a:effectLst/>
                <a:latin typeface="JetBrains Mono"/>
              </a:rPr>
              <a:t>{</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err="1" smtClean="0">
                <a:ln>
                  <a:noFill/>
                </a:ln>
                <a:solidFill>
                  <a:srgbClr val="A9B7C6"/>
                </a:solidFill>
                <a:effectLst/>
                <a:latin typeface="JetBrains Mono"/>
              </a:rPr>
              <a:t>.tipo_s</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CC7832"/>
                </a:solidFill>
                <a:effectLst/>
                <a:latin typeface="JetBrains Mono"/>
              </a:rPr>
              <a:t>n</a:t>
            </a:r>
            <a:r>
              <a:rPr kumimoji="0" lang="es-MX" altLang="es-MX" sz="1000" b="0" i="0" u="none" strike="noStrike" cap="none" normalizeH="0" baseline="0" dirty="0" err="1" smtClean="0">
                <a:ln>
                  <a:noFill/>
                </a:ln>
                <a:solidFill>
                  <a:srgbClr val="6A8759"/>
                </a:solidFill>
                <a:effectLst/>
                <a:latin typeface="JetBrains Mono"/>
              </a:rPr>
              <a:t>Calidad</a:t>
            </a:r>
            <a:r>
              <a:rPr kumimoji="0" lang="es-MX" altLang="es-MX" sz="1000" b="0" i="0" u="none" strike="noStrike" cap="none" normalizeH="0" baseline="0" dirty="0" smtClean="0">
                <a:ln>
                  <a:noFill/>
                </a:ln>
                <a:solidFill>
                  <a:srgbClr val="6A8759"/>
                </a:solidFill>
                <a:effectLst/>
                <a:latin typeface="JetBrains Mono"/>
              </a:rPr>
              <a:t>:</a:t>
            </a:r>
            <a:r>
              <a:rPr kumimoji="0" lang="es-MX" altLang="es-MX" sz="1000" b="0" i="0" u="none" strike="noStrike" cap="none" normalizeH="0" baseline="0" dirty="0" smtClean="0">
                <a:ln>
                  <a:noFill/>
                </a:ln>
                <a:solidFill>
                  <a:srgbClr val="CC7832"/>
                </a:solidFill>
                <a:effectLst/>
                <a:latin typeface="JetBrains Mono"/>
              </a:rPr>
              <a:t>{</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err="1" smtClean="0">
                <a:ln>
                  <a:noFill/>
                </a:ln>
                <a:solidFill>
                  <a:srgbClr val="A9B7C6"/>
                </a:solidFill>
                <a:effectLst/>
                <a:latin typeface="JetBrains Mono"/>
              </a:rPr>
              <a:t>.calidad</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err="1" smtClean="0">
                <a:ln>
                  <a:noFill/>
                </a:ln>
                <a:solidFill>
                  <a:srgbClr val="CC7832"/>
                </a:solidFill>
                <a:effectLst/>
                <a:latin typeface="JetBrains Mono"/>
              </a:rPr>
              <a:t>n</a:t>
            </a:r>
            <a:r>
              <a:rPr kumimoji="0" lang="es-MX" altLang="es-MX" sz="1000" b="0" i="0" u="none" strike="noStrike" cap="none" normalizeH="0" baseline="0" dirty="0" err="1" smtClean="0">
                <a:ln>
                  <a:noFill/>
                </a:ln>
                <a:solidFill>
                  <a:srgbClr val="6A8759"/>
                </a:solidFill>
                <a:effectLst/>
                <a:latin typeface="JetBrains Mono"/>
              </a:rPr>
              <a:t>Marca</a:t>
            </a:r>
            <a:r>
              <a:rPr kumimoji="0" lang="es-MX" altLang="es-MX" sz="1000" b="0" i="0" u="none" strike="noStrike" cap="none" normalizeH="0" baseline="0" dirty="0" smtClean="0">
                <a:ln>
                  <a:noFill/>
                </a:ln>
                <a:solidFill>
                  <a:srgbClr val="6A8759"/>
                </a:solidFill>
                <a:effectLst/>
                <a:latin typeface="JetBrains Mono"/>
              </a:rPr>
              <a:t>:</a:t>
            </a:r>
            <a:r>
              <a:rPr kumimoji="0" lang="es-MX" altLang="es-MX" sz="1000" b="0" i="0" u="none" strike="noStrike" cap="none" normalizeH="0" baseline="0" dirty="0" smtClean="0">
                <a:ln>
                  <a:noFill/>
                </a:ln>
                <a:solidFill>
                  <a:srgbClr val="CC7832"/>
                </a:solidFill>
                <a:effectLst/>
                <a:latin typeface="JetBrains Mono"/>
              </a:rPr>
              <a:t>{</a:t>
            </a:r>
            <a:r>
              <a:rPr kumimoji="0" lang="es-MX" altLang="es-MX" sz="1000" b="0" i="0" u="none" strike="noStrike" cap="none" normalizeH="0" baseline="0" dirty="0" err="1" smtClean="0">
                <a:ln>
                  <a:noFill/>
                </a:ln>
                <a:solidFill>
                  <a:srgbClr val="94558D"/>
                </a:solidFill>
                <a:effectLst/>
                <a:latin typeface="JetBrains Mono"/>
              </a:rPr>
              <a:t>self</a:t>
            </a:r>
            <a:r>
              <a:rPr kumimoji="0" lang="es-MX" altLang="es-MX" sz="1000" b="0" i="0" u="none" strike="noStrike" cap="none" normalizeH="0" baseline="0" dirty="0" err="1" smtClean="0">
                <a:ln>
                  <a:noFill/>
                </a:ln>
                <a:solidFill>
                  <a:srgbClr val="A9B7C6"/>
                </a:solidFill>
                <a:effectLst/>
                <a:latin typeface="JetBrains Mono"/>
              </a:rPr>
              <a:t>.modelo</a:t>
            </a:r>
            <a:r>
              <a:rPr kumimoji="0" lang="es-MX" altLang="es-MX" sz="1000" b="0" i="0" u="none" strike="noStrike" cap="none" normalizeH="0" baseline="0" dirty="0" smtClean="0">
                <a:ln>
                  <a:noFill/>
                </a:ln>
                <a:solidFill>
                  <a:srgbClr val="CC7832"/>
                </a:solidFill>
                <a:effectLst/>
                <a:latin typeface="JetBrains Mono"/>
              </a:rPr>
              <a:t>}</a:t>
            </a:r>
            <a:r>
              <a:rPr kumimoji="0" lang="es-MX" altLang="es-MX" sz="1000" b="0" i="0" u="none" strike="noStrike" cap="none" normalizeH="0" baseline="0" dirty="0" smtClean="0">
                <a:ln>
                  <a:noFill/>
                </a:ln>
                <a:solidFill>
                  <a:srgbClr val="6A8759"/>
                </a:solidFill>
                <a:effectLst/>
                <a:latin typeface="JetBrains Mono"/>
              </a:rPr>
              <a:t>'</a:t>
            </a:r>
            <a:br>
              <a:rPr kumimoji="0" lang="es-MX" altLang="es-MX" sz="1000" b="0" i="0" u="none" strike="noStrike" cap="none" normalizeH="0" baseline="0" dirty="0" smtClean="0">
                <a:ln>
                  <a:noFill/>
                </a:ln>
                <a:solidFill>
                  <a:srgbClr val="6A8759"/>
                </a:solidFill>
                <a:effectLst/>
                <a:latin typeface="JetBrains Mono"/>
              </a:rPr>
            </a:br>
            <a:r>
              <a:rPr kumimoji="0" lang="es-MX" altLang="es-MX" sz="1000" b="0" i="0" u="none" strike="noStrike" cap="none" normalizeH="0" baseline="0" dirty="0" smtClean="0">
                <a:ln>
                  <a:noFill/>
                </a:ln>
                <a:solidFill>
                  <a:srgbClr val="6A8759"/>
                </a:solidFill>
                <a:effectLst/>
                <a:latin typeface="JetBrains Mono"/>
              </a:rPr>
              <a:t/>
            </a:r>
            <a:br>
              <a:rPr kumimoji="0" lang="es-MX" altLang="es-MX" sz="1000" b="0" i="0" u="none" strike="noStrike" cap="none" normalizeH="0" baseline="0" dirty="0" smtClean="0">
                <a:ln>
                  <a:noFill/>
                </a:ln>
                <a:solidFill>
                  <a:srgbClr val="6A8759"/>
                </a:solidFill>
                <a:effectLst/>
                <a:latin typeface="JetBrains Mono"/>
              </a:rPr>
            </a:br>
            <a:r>
              <a:rPr kumimoji="0" lang="es-MX" altLang="es-MX" sz="1000" b="0" i="0" u="none" strike="noStrike" cap="none" normalizeH="0" baseline="0" dirty="0" smtClean="0">
                <a:ln>
                  <a:noFill/>
                </a:ln>
                <a:solidFill>
                  <a:srgbClr val="6A8759"/>
                </a:solidFill>
                <a:effectLst/>
                <a:latin typeface="JetBrains Mono"/>
              </a:rPr>
              <a:t/>
            </a:r>
            <a:br>
              <a:rPr kumimoji="0" lang="es-MX" altLang="es-MX" sz="1000" b="0" i="0" u="none" strike="noStrike" cap="none" normalizeH="0" baseline="0" dirty="0" smtClean="0">
                <a:ln>
                  <a:noFill/>
                </a:ln>
                <a:solidFill>
                  <a:srgbClr val="6A8759"/>
                </a:solidFill>
                <a:effectLst/>
                <a:latin typeface="JetBrains Mono"/>
              </a:rPr>
            </a:br>
            <a:r>
              <a:rPr kumimoji="0" lang="es-MX" altLang="es-MX" sz="1000" b="0" i="0" u="none" strike="noStrike" cap="none" normalizeH="0" baseline="0" dirty="0" smtClean="0">
                <a:ln>
                  <a:noFill/>
                </a:ln>
                <a:solidFill>
                  <a:srgbClr val="A9B7C6"/>
                </a:solidFill>
                <a:effectLst/>
                <a:latin typeface="JetBrains Mono"/>
              </a:rPr>
              <a:t>est1 = Scanner(</a:t>
            </a:r>
            <a:r>
              <a:rPr kumimoji="0" lang="es-MX" altLang="es-MX" sz="1000" b="0" i="0" u="none" strike="noStrike" cap="none" normalizeH="0" baseline="0" dirty="0" smtClean="0">
                <a:ln>
                  <a:noFill/>
                </a:ln>
                <a:solidFill>
                  <a:srgbClr val="6A8759"/>
                </a:solidFill>
                <a:effectLst/>
                <a:latin typeface="JetBrains Mono"/>
              </a:rPr>
              <a:t>'25W'</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6A8759"/>
                </a:solidFill>
                <a:effectLst/>
                <a:latin typeface="JetBrains Mono"/>
              </a:rPr>
              <a:t>'802.3at Tipo 2'</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6A8759"/>
                </a:solidFill>
                <a:effectLst/>
                <a:latin typeface="JetBrains Mono"/>
              </a:rPr>
              <a:t>'PD'</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6A8759"/>
                </a:solidFill>
                <a:effectLst/>
                <a:latin typeface="JetBrains Mono"/>
              </a:rPr>
              <a:t>'Mediano'</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6A8759"/>
                </a:solidFill>
                <a:effectLst/>
                <a:latin typeface="JetBrains Mono"/>
              </a:rPr>
              <a:t>'Alta'</a:t>
            </a:r>
            <a:r>
              <a:rPr kumimoji="0" lang="es-MX" altLang="es-MX" sz="1000" b="0" i="0" u="none" strike="noStrike" cap="none" normalizeH="0" baseline="0" dirty="0" smtClean="0">
                <a:ln>
                  <a:noFill/>
                </a:ln>
                <a:solidFill>
                  <a:srgbClr val="CC7832"/>
                </a:solidFill>
                <a:effectLst/>
                <a:latin typeface="JetBrains Mono"/>
              </a:rPr>
              <a:t>, </a:t>
            </a:r>
            <a:r>
              <a:rPr kumimoji="0" lang="es-MX" altLang="es-MX" sz="1000" b="0" i="0" u="none" strike="noStrike" cap="none" normalizeH="0" baseline="0" dirty="0" smtClean="0">
                <a:ln>
                  <a:noFill/>
                </a:ln>
                <a:solidFill>
                  <a:srgbClr val="6A8759"/>
                </a:solidFill>
                <a:effectLst/>
                <a:latin typeface="JetBrains Mono"/>
              </a:rPr>
              <a:t>'Epson'</a:t>
            </a:r>
            <a:r>
              <a:rPr kumimoji="0" lang="es-MX" altLang="es-MX" sz="1000" b="0" i="0" u="none" strike="noStrike" cap="none" normalizeH="0" baseline="0" dirty="0" smtClean="0">
                <a:ln>
                  <a:noFill/>
                </a:ln>
                <a:solidFill>
                  <a:srgbClr val="A9B7C6"/>
                </a:solidFill>
                <a:effectLst/>
                <a:latin typeface="JetBrains Mono"/>
              </a:rPr>
              <a:t>)</a:t>
            </a:r>
            <a:br>
              <a:rPr kumimoji="0" lang="es-MX" altLang="es-MX" sz="1000" b="0" i="0" u="none" strike="noStrike" cap="none" normalizeH="0" baseline="0" dirty="0" smtClean="0">
                <a:ln>
                  <a:noFill/>
                </a:ln>
                <a:solidFill>
                  <a:srgbClr val="A9B7C6"/>
                </a:solidFill>
                <a:effectLst/>
                <a:latin typeface="JetBrains Mono"/>
              </a:rPr>
            </a:br>
            <a:r>
              <a:rPr kumimoji="0" lang="es-MX" altLang="es-MX" sz="1000" b="0" i="0" u="none" strike="noStrike" cap="none" normalizeH="0" baseline="0" dirty="0" err="1" smtClean="0">
                <a:ln>
                  <a:noFill/>
                </a:ln>
                <a:solidFill>
                  <a:srgbClr val="8888C6"/>
                </a:solidFill>
                <a:effectLst/>
                <a:latin typeface="JetBrains Mono"/>
              </a:rPr>
              <a:t>print</a:t>
            </a:r>
            <a:r>
              <a:rPr kumimoji="0" lang="es-MX" altLang="es-MX" sz="1000" b="0" i="0" u="none" strike="noStrike" cap="none" normalizeH="0" baseline="0" dirty="0" smtClean="0">
                <a:ln>
                  <a:noFill/>
                </a:ln>
                <a:solidFill>
                  <a:srgbClr val="A9B7C6"/>
                </a:solidFill>
                <a:effectLst/>
                <a:latin typeface="JetBrains Mono"/>
              </a:rPr>
              <a:t>(est1)</a:t>
            </a: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1578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9"/>
            <a:ext cx="11900262" cy="6541104"/>
          </a:xfrm>
        </p:spPr>
        <p:txBody>
          <a:bodyPr/>
          <a:lstStyle/>
          <a:p>
            <a:endParaRPr lang="es-MX" dirty="0" smtClean="0"/>
          </a:p>
          <a:p>
            <a:endParaRPr lang="es-MX" dirty="0"/>
          </a:p>
        </p:txBody>
      </p:sp>
      <p:sp>
        <p:nvSpPr>
          <p:cNvPr id="2" name="Rectangle 1"/>
          <p:cNvSpPr>
            <a:spLocks noChangeArrowheads="1"/>
          </p:cNvSpPr>
          <p:nvPr/>
        </p:nvSpPr>
        <p:spPr bwMode="auto">
          <a:xfrm>
            <a:off x="130629" y="163320"/>
            <a:ext cx="11900262" cy="65248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b="0" i="0" u="none" strike="noStrike" cap="none" normalizeH="0" baseline="0" dirty="0" err="1" smtClean="0">
                <a:ln>
                  <a:noFill/>
                </a:ln>
                <a:solidFill>
                  <a:srgbClr val="CC7832"/>
                </a:solidFill>
                <a:effectLst/>
                <a:latin typeface="JetBrains Mono"/>
              </a:rPr>
              <a:t>class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Printer</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Capacidad_hojas</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CC7832"/>
                </a:solidFill>
                <a:effectLst/>
                <a:latin typeface="JetBrains Mono"/>
              </a:rPr>
              <a:t>None</a:t>
            </a:r>
            <a:r>
              <a:rPr kumimoji="0" lang="es-MX" altLang="es-MX" sz="1100" b="0" i="0" u="none" strike="noStrike" cap="none" normalizeH="0" baseline="0" dirty="0" smtClean="0">
                <a:ln>
                  <a:noFill/>
                </a:ln>
                <a:solidFill>
                  <a:srgbClr val="CC7832"/>
                </a:solidFill>
                <a:effectLst/>
                <a:latin typeface="JetBrains Mono"/>
              </a:rPr>
              <a:t/>
            </a:r>
            <a:br>
              <a:rPr kumimoji="0" lang="es-MX" altLang="es-MX" sz="1100" b="0" i="0" u="none" strike="noStrike" cap="none" normalizeH="0" baseline="0" dirty="0" smtClean="0">
                <a:ln>
                  <a:noFill/>
                </a:ln>
                <a:solidFill>
                  <a:srgbClr val="CC7832"/>
                </a:solidFill>
                <a:effectLst/>
                <a:latin typeface="JetBrains Mono"/>
              </a:rPr>
            </a:b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Mod</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CC7832"/>
                </a:solidFill>
                <a:effectLst/>
                <a:latin typeface="JetBrains Mono"/>
              </a:rPr>
              <a:t>None</a:t>
            </a:r>
            <a:r>
              <a:rPr kumimoji="0" lang="es-MX" altLang="es-MX" sz="1100" b="0" i="0" u="none" strike="noStrike" cap="none" normalizeH="0" baseline="0" dirty="0" smtClean="0">
                <a:ln>
                  <a:noFill/>
                </a:ln>
                <a:solidFill>
                  <a:srgbClr val="CC7832"/>
                </a:solidFill>
                <a:effectLst/>
                <a:latin typeface="JetBrains Mono"/>
              </a:rPr>
              <a:t/>
            </a:r>
            <a:br>
              <a:rPr kumimoji="0" lang="es-MX" altLang="es-MX" sz="1100" b="0" i="0" u="none" strike="noStrike" cap="none" normalizeH="0" baseline="0" dirty="0" smtClean="0">
                <a:ln>
                  <a:noFill/>
                </a:ln>
                <a:solidFill>
                  <a:srgbClr val="CC7832"/>
                </a:solidFill>
                <a:effectLst/>
                <a:latin typeface="JetBrains Mono"/>
              </a:rPr>
            </a:b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Tipo_P</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CC7832"/>
                </a:solidFill>
                <a:effectLst/>
                <a:latin typeface="JetBrains Mono"/>
              </a:rPr>
              <a:t>None</a:t>
            </a:r>
            <a:r>
              <a:rPr kumimoji="0" lang="es-MX" altLang="es-MX" sz="1100" b="0" i="0" u="none" strike="noStrike" cap="none" normalizeH="0" baseline="0" dirty="0" smtClean="0">
                <a:ln>
                  <a:noFill/>
                </a:ln>
                <a:solidFill>
                  <a:srgbClr val="CC7832"/>
                </a:solidFill>
                <a:effectLst/>
                <a:latin typeface="JetBrains Mono"/>
              </a:rPr>
              <a:t/>
            </a:r>
            <a:br>
              <a:rPr kumimoji="0" lang="es-MX" altLang="es-MX" sz="1100" b="0" i="0" u="none" strike="noStrike" cap="none" normalizeH="0" baseline="0" dirty="0" smtClean="0">
                <a:ln>
                  <a:noFill/>
                </a:ln>
                <a:solidFill>
                  <a:srgbClr val="CC7832"/>
                </a:solidFill>
                <a:effectLst/>
                <a:latin typeface="JetBrains Mono"/>
              </a:rPr>
            </a:br>
            <a:r>
              <a:rPr kumimoji="0" lang="es-MX" altLang="es-MX" sz="1100" b="0" i="0" u="none" strike="noStrike" cap="none" normalizeH="0" baseline="0" dirty="0" smtClean="0">
                <a:ln>
                  <a:noFill/>
                </a:ln>
                <a:solidFill>
                  <a:srgbClr val="CC7832"/>
                </a:solidFill>
                <a:effectLst/>
                <a:latin typeface="JetBrains Mono"/>
              </a:rPr>
              <a:t/>
            </a:r>
            <a:br>
              <a:rPr kumimoji="0" lang="es-MX" altLang="es-MX" sz="1100" b="0" i="0" u="none" strike="noStrike" cap="none" normalizeH="0" baseline="0" dirty="0" smtClean="0">
                <a:ln>
                  <a:noFill/>
                </a:ln>
                <a:solidFill>
                  <a:srgbClr val="CC7832"/>
                </a:solidFill>
                <a:effectLst/>
                <a:latin typeface="JetBrains Mono"/>
              </a:rPr>
            </a:b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init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potencia</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estandares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control</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Capacidad_hojas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Mod</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Tipo_P</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Cannon</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init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potencia</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estandares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control)</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.Capacidad_hojas</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A9B7C6"/>
                </a:solidFill>
                <a:effectLst/>
                <a:latin typeface="JetBrains Mono"/>
              </a:rPr>
              <a:t>Capacidad_hojas</a:t>
            </a: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.Mod</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A9B7C6"/>
                </a:solidFill>
                <a:effectLst/>
                <a:latin typeface="JetBrains Mono"/>
              </a:rPr>
              <a:t>Mod</a:t>
            </a: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.Tipo_P</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A9B7C6"/>
                </a:solidFill>
                <a:effectLst/>
                <a:latin typeface="JetBrains Mono"/>
              </a:rPr>
              <a:t>Tipo_P</a:t>
            </a: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str</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return</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poweredDevice</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str</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smtClean="0">
                <a:ln>
                  <a:noFill/>
                </a:ln>
                <a:solidFill>
                  <a:srgbClr val="6A8759"/>
                </a:solidFill>
                <a:effectLst/>
                <a:latin typeface="JetBrains Mono"/>
              </a:rPr>
              <a:t>f' </a:t>
            </a:r>
            <a:r>
              <a:rPr kumimoji="0" lang="es-MX" altLang="es-MX" sz="1100" b="0" i="0" u="none" strike="noStrike" cap="none" normalizeH="0" baseline="0" dirty="0" smtClean="0">
                <a:ln>
                  <a:noFill/>
                </a:ln>
                <a:solidFill>
                  <a:srgbClr val="CC7832"/>
                </a:solidFill>
                <a:effectLst/>
                <a:latin typeface="JetBrains Mono"/>
              </a:rPr>
              <a:t>\</a:t>
            </a:r>
            <a:r>
              <a:rPr kumimoji="0" lang="es-MX" altLang="es-MX" sz="1100" b="0" i="0" u="none" strike="noStrike" cap="none" normalizeH="0" baseline="0" dirty="0" err="1" smtClean="0">
                <a:ln>
                  <a:noFill/>
                </a:ln>
                <a:solidFill>
                  <a:srgbClr val="CC7832"/>
                </a:solidFill>
                <a:effectLst/>
                <a:latin typeface="JetBrains Mono"/>
              </a:rPr>
              <a:t>n</a:t>
            </a:r>
            <a:r>
              <a:rPr kumimoji="0" lang="es-MX" altLang="es-MX" sz="1100" b="0" i="0" u="none" strike="noStrike" cap="none" normalizeH="0" baseline="0" dirty="0" err="1" smtClean="0">
                <a:ln>
                  <a:noFill/>
                </a:ln>
                <a:solidFill>
                  <a:srgbClr val="6A8759"/>
                </a:solidFill>
                <a:effectLst/>
                <a:latin typeface="JetBrains Mono"/>
              </a:rPr>
              <a:t>Capacidad_hojas</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smtClean="0">
                <a:ln>
                  <a:noFill/>
                </a:ln>
                <a:solidFill>
                  <a:srgbClr val="CC7832"/>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.Capacidad_hojas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n</a:t>
            </a:r>
            <a:r>
              <a:rPr kumimoji="0" lang="es-MX" altLang="es-MX" sz="1100" b="0" i="0" u="none" strike="noStrike" cap="none" normalizeH="0" baseline="0" dirty="0" err="1" smtClean="0">
                <a:ln>
                  <a:noFill/>
                </a:ln>
                <a:solidFill>
                  <a:srgbClr val="6A8759"/>
                </a:solidFill>
                <a:effectLst/>
                <a:latin typeface="JetBrains Mono"/>
              </a:rPr>
              <a:t>Modelo</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smtClean="0">
                <a:ln>
                  <a:noFill/>
                </a:ln>
                <a:solidFill>
                  <a:srgbClr val="CC7832"/>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.Mod</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n</a:t>
            </a:r>
            <a:r>
              <a:rPr kumimoji="0" lang="es-MX" altLang="es-MX" sz="1100" b="0" i="0" u="none" strike="noStrike" cap="none" normalizeH="0" baseline="0" dirty="0" err="1" smtClean="0">
                <a:ln>
                  <a:noFill/>
                </a:ln>
                <a:solidFill>
                  <a:srgbClr val="6A8759"/>
                </a:solidFill>
                <a:effectLst/>
                <a:latin typeface="JetBrains Mono"/>
              </a:rPr>
              <a:t>Tipo_P</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smtClean="0">
                <a:ln>
                  <a:noFill/>
                </a:ln>
                <a:solidFill>
                  <a:srgbClr val="CC7832"/>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.Tipo_P</a:t>
            </a:r>
            <a:r>
              <a:rPr kumimoji="0" lang="es-MX" altLang="es-MX" sz="1100" b="0" i="0" u="none" strike="noStrike" cap="none" normalizeH="0" baseline="0" dirty="0" smtClean="0">
                <a:ln>
                  <a:noFill/>
                </a:ln>
                <a:solidFill>
                  <a:srgbClr val="CC7832"/>
                </a:solidFill>
                <a:effectLst/>
                <a:latin typeface="JetBrains Mono"/>
              </a:rPr>
              <a:t>}</a:t>
            </a:r>
            <a:r>
              <a:rPr kumimoji="0" lang="es-MX" altLang="es-MX" sz="1100" b="0" i="0" u="none" strike="noStrike" cap="none" normalizeH="0" baseline="0" dirty="0" smtClean="0">
                <a:ln>
                  <a:noFill/>
                </a:ln>
                <a:solidFill>
                  <a:srgbClr val="6A8759"/>
                </a:solidFill>
                <a:effectLst/>
                <a:latin typeface="JetBrains Mono"/>
              </a:rPr>
              <a:t>'</a:t>
            </a:r>
            <a:br>
              <a:rPr kumimoji="0" lang="es-MX" altLang="es-MX" sz="1100" b="0" i="0" u="none" strike="noStrike" cap="none" normalizeH="0" baseline="0" dirty="0" smtClean="0">
                <a:ln>
                  <a:noFill/>
                </a:ln>
                <a:solidFill>
                  <a:srgbClr val="6A8759"/>
                </a:solidFill>
                <a:effectLst/>
                <a:latin typeface="JetBrains Mono"/>
              </a:rPr>
            </a:br>
            <a:r>
              <a:rPr kumimoji="0" lang="es-MX" altLang="es-MX" sz="1100" b="0" i="0" u="none" strike="noStrike" cap="none" normalizeH="0" baseline="0" dirty="0" smtClean="0">
                <a:ln>
                  <a:noFill/>
                </a:ln>
                <a:solidFill>
                  <a:srgbClr val="6A8759"/>
                </a:solidFill>
                <a:effectLst/>
                <a:latin typeface="JetBrains Mono"/>
              </a:rPr>
              <a:t/>
            </a:r>
            <a:br>
              <a:rPr kumimoji="0" lang="es-MX" altLang="es-MX" sz="1100" b="0" i="0" u="none" strike="noStrike" cap="none" normalizeH="0" baseline="0" dirty="0" smtClean="0">
                <a:ln>
                  <a:noFill/>
                </a:ln>
                <a:solidFill>
                  <a:srgbClr val="6A8759"/>
                </a:solidFill>
                <a:effectLst/>
                <a:latin typeface="JetBrains Mono"/>
              </a:rPr>
            </a:br>
            <a:r>
              <a:rPr kumimoji="0" lang="es-MX" altLang="es-MX" sz="1100" b="0" i="0" u="none" strike="noStrike" cap="none" normalizeH="0" baseline="0" dirty="0" smtClean="0">
                <a:ln>
                  <a:noFill/>
                </a:ln>
                <a:solidFill>
                  <a:srgbClr val="6A8759"/>
                </a:solidFill>
                <a:effectLst/>
                <a:latin typeface="JetBrains Mono"/>
              </a:rPr>
              <a:t/>
            </a:r>
            <a:br>
              <a:rPr kumimoji="0" lang="es-MX" altLang="es-MX" sz="1100" b="0" i="0" u="none" strike="noStrike" cap="none" normalizeH="0" baseline="0" dirty="0" smtClean="0">
                <a:ln>
                  <a:noFill/>
                </a:ln>
                <a:solidFill>
                  <a:srgbClr val="6A8759"/>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pri1 = </a:t>
            </a:r>
            <a:r>
              <a:rPr kumimoji="0" lang="es-MX" altLang="es-MX" sz="1100" b="0" i="0" u="none" strike="noStrike" cap="none" normalizeH="0" baseline="0" dirty="0" err="1" smtClean="0">
                <a:ln>
                  <a:noFill/>
                </a:ln>
                <a:solidFill>
                  <a:srgbClr val="A9B7C6"/>
                </a:solidFill>
                <a:effectLst/>
                <a:latin typeface="JetBrains Mono"/>
              </a:rPr>
              <a:t>Printer</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6A8759"/>
                </a:solidFill>
                <a:effectLst/>
                <a:latin typeface="JetBrains Mono"/>
              </a:rPr>
              <a:t>'25W'</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A8759"/>
                </a:solidFill>
                <a:effectLst/>
                <a:latin typeface="JetBrains Mono"/>
              </a:rPr>
              <a:t>'802.3at Tipo 2'</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A8759"/>
                </a:solidFill>
                <a:effectLst/>
                <a:latin typeface="JetBrains Mono"/>
              </a:rPr>
              <a:t>'PD'</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897BB"/>
                </a:solidFill>
                <a:effectLst/>
                <a:latin typeface="JetBrains Mono"/>
              </a:rPr>
              <a:t>200</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err="1" smtClean="0">
                <a:ln>
                  <a:noFill/>
                </a:ln>
                <a:solidFill>
                  <a:srgbClr val="6A8759"/>
                </a:solidFill>
                <a:effectLst/>
                <a:latin typeface="JetBrains Mono"/>
              </a:rPr>
              <a:t>epson</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A8759"/>
                </a:solidFill>
                <a:effectLst/>
                <a:latin typeface="JetBrains Mono"/>
              </a:rPr>
              <a:t>'grande'</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err="1" smtClean="0">
                <a:ln>
                  <a:noFill/>
                </a:ln>
                <a:solidFill>
                  <a:srgbClr val="8888C6"/>
                </a:solidFill>
                <a:effectLst/>
                <a:latin typeface="JetBrains Mono"/>
              </a:rPr>
              <a:t>print</a:t>
            </a:r>
            <a:r>
              <a:rPr kumimoji="0" lang="es-MX" altLang="es-MX" sz="1100" b="0" i="0" u="none" strike="noStrike" cap="none" normalizeH="0" baseline="0" dirty="0" smtClean="0">
                <a:ln>
                  <a:noFill/>
                </a:ln>
                <a:solidFill>
                  <a:srgbClr val="A9B7C6"/>
                </a:solidFill>
                <a:effectLst/>
                <a:latin typeface="JetBrains Mono"/>
              </a:rPr>
              <a:t>(pri1)</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err="1" smtClean="0">
                <a:ln>
                  <a:noFill/>
                </a:ln>
                <a:solidFill>
                  <a:srgbClr val="CC7832"/>
                </a:solidFill>
                <a:effectLst/>
                <a:latin typeface="JetBrains Mono"/>
              </a:rPr>
              <a:t>class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Copier</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Color_C</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CC7832"/>
                </a:solidFill>
                <a:effectLst/>
                <a:latin typeface="JetBrains Mono"/>
              </a:rPr>
              <a:t>None</a:t>
            </a:r>
            <a:r>
              <a:rPr kumimoji="0" lang="es-MX" altLang="es-MX" sz="1100" b="0" i="0" u="none" strike="noStrike" cap="none" normalizeH="0" baseline="0" dirty="0" smtClean="0">
                <a:ln>
                  <a:noFill/>
                </a:ln>
                <a:solidFill>
                  <a:srgbClr val="CC7832"/>
                </a:solidFill>
                <a:effectLst/>
                <a:latin typeface="JetBrains Mono"/>
              </a:rPr>
              <a:t/>
            </a:r>
            <a:br>
              <a:rPr kumimoji="0" lang="es-MX" altLang="es-MX" sz="1100" b="0" i="0" u="none" strike="noStrike" cap="none" normalizeH="0" baseline="0" dirty="0" smtClean="0">
                <a:ln>
                  <a:noFill/>
                </a:ln>
                <a:solidFill>
                  <a:srgbClr val="CC7832"/>
                </a:solidFill>
                <a:effectLst/>
                <a:latin typeface="JetBrains Mono"/>
              </a:rPr>
            </a:b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Marca_C</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CC7832"/>
                </a:solidFill>
                <a:effectLst/>
                <a:latin typeface="JetBrains Mono"/>
              </a:rPr>
              <a:t>None</a:t>
            </a:r>
            <a:r>
              <a:rPr kumimoji="0" lang="es-MX" altLang="es-MX" sz="1100" b="0" i="0" u="none" strike="noStrike" cap="none" normalizeH="0" baseline="0" dirty="0" smtClean="0">
                <a:ln>
                  <a:noFill/>
                </a:ln>
                <a:solidFill>
                  <a:srgbClr val="CC7832"/>
                </a:solidFill>
                <a:effectLst/>
                <a:latin typeface="JetBrains Mono"/>
              </a:rPr>
              <a:t/>
            </a:r>
            <a:br>
              <a:rPr kumimoji="0" lang="es-MX" altLang="es-MX" sz="1100" b="0" i="0" u="none" strike="noStrike" cap="none" normalizeH="0" baseline="0" dirty="0" smtClean="0">
                <a:ln>
                  <a:noFill/>
                </a:ln>
                <a:solidFill>
                  <a:srgbClr val="CC7832"/>
                </a:solidFill>
                <a:effectLst/>
                <a:latin typeface="JetBrains Mono"/>
              </a:rPr>
            </a:b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Calidad_C</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CC7832"/>
                </a:solidFill>
                <a:effectLst/>
                <a:latin typeface="JetBrains Mono"/>
              </a:rPr>
              <a:t>None</a:t>
            </a:r>
            <a:r>
              <a:rPr kumimoji="0" lang="es-MX" altLang="es-MX" sz="1100" b="0" i="0" u="none" strike="noStrike" cap="none" normalizeH="0" baseline="0" dirty="0" smtClean="0">
                <a:ln>
                  <a:noFill/>
                </a:ln>
                <a:solidFill>
                  <a:srgbClr val="CC7832"/>
                </a:solidFill>
                <a:effectLst/>
                <a:latin typeface="JetBrains Mono"/>
              </a:rPr>
              <a:t/>
            </a:r>
            <a:br>
              <a:rPr kumimoji="0" lang="es-MX" altLang="es-MX" sz="1100" b="0" i="0" u="none" strike="noStrike" cap="none" normalizeH="0" baseline="0" dirty="0" smtClean="0">
                <a:ln>
                  <a:noFill/>
                </a:ln>
                <a:solidFill>
                  <a:srgbClr val="CC7832"/>
                </a:solidFill>
                <a:effectLst/>
                <a:latin typeface="JetBrains Mono"/>
              </a:rPr>
            </a:br>
            <a:r>
              <a:rPr kumimoji="0" lang="es-MX" altLang="es-MX" sz="1100" b="0" i="0" u="none" strike="noStrike" cap="none" normalizeH="0" baseline="0" dirty="0" smtClean="0">
                <a:ln>
                  <a:noFill/>
                </a:ln>
                <a:solidFill>
                  <a:srgbClr val="CC7832"/>
                </a:solidFill>
                <a:effectLst/>
                <a:latin typeface="JetBrains Mono"/>
              </a:rPr>
              <a:t/>
            </a:r>
            <a:br>
              <a:rPr kumimoji="0" lang="es-MX" altLang="es-MX" sz="1100" b="0" i="0" u="none" strike="noStrike" cap="none" normalizeH="0" baseline="0" dirty="0" smtClean="0">
                <a:ln>
                  <a:noFill/>
                </a:ln>
                <a:solidFill>
                  <a:srgbClr val="CC7832"/>
                </a:solidFill>
                <a:effectLst/>
                <a:latin typeface="JetBrains Mono"/>
              </a:rPr>
            </a:b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init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tipo_s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calidad</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marca</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Color_C</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Marca_C</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Calidad_C</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Scanner.</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init</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A9B7C6"/>
                </a:solidFill>
                <a:effectLst/>
                <a:latin typeface="JetBrains Mono"/>
              </a:rPr>
              <a:t>tipo_s</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calidad</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marca)</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.Color_C</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A9B7C6"/>
                </a:solidFill>
                <a:effectLst/>
                <a:latin typeface="JetBrains Mono"/>
              </a:rPr>
              <a:t>Color_C</a:t>
            </a: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.Marca_C</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A9B7C6"/>
                </a:solidFill>
                <a:effectLst/>
                <a:latin typeface="JetBrains Mono"/>
              </a:rPr>
              <a:t>Marca_C</a:t>
            </a: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.Calidad_C</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err="1" smtClean="0">
                <a:ln>
                  <a:noFill/>
                </a:ln>
                <a:solidFill>
                  <a:srgbClr val="A9B7C6"/>
                </a:solidFill>
                <a:effectLst/>
                <a:latin typeface="JetBrains Mono"/>
              </a:rPr>
              <a:t>Calidad_C</a:t>
            </a:r>
            <a:r>
              <a:rPr kumimoji="0" lang="es-MX" altLang="es-MX" sz="1100" b="0" i="0" u="none" strike="noStrike" cap="none" normalizeH="0" baseline="0" dirty="0" smtClean="0">
                <a:ln>
                  <a:noFill/>
                </a:ln>
                <a:solidFill>
                  <a:srgbClr val="A9B7C6"/>
                </a:solidFill>
                <a:effectLst/>
                <a:latin typeface="JetBrains Mono"/>
              </a:rPr>
              <a:t>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def</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str</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return</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A9B7C6"/>
                </a:solidFill>
                <a:effectLst/>
                <a:latin typeface="JetBrains Mono"/>
              </a:rPr>
              <a:t>Scanner.</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err="1" smtClean="0">
                <a:ln>
                  <a:noFill/>
                </a:ln>
                <a:solidFill>
                  <a:srgbClr val="B200B2"/>
                </a:solidFill>
                <a:effectLst/>
                <a:latin typeface="JetBrains Mono"/>
              </a:rPr>
              <a:t>str</a:t>
            </a:r>
            <a:r>
              <a:rPr kumimoji="0" lang="es-MX" altLang="es-MX" sz="1100" b="0" i="0" u="none" strike="noStrike" cap="none" normalizeH="0" baseline="0" dirty="0" smtClean="0">
                <a:ln>
                  <a:noFill/>
                </a:ln>
                <a:solidFill>
                  <a:srgbClr val="B200B2"/>
                </a:solidFill>
                <a:effectLst/>
                <a:latin typeface="JetBrains Mono"/>
              </a:rPr>
              <a:t>__</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smtClean="0">
                <a:ln>
                  <a:noFill/>
                </a:ln>
                <a:solidFill>
                  <a:srgbClr val="A9B7C6"/>
                </a:solidFill>
                <a:effectLst/>
                <a:latin typeface="JetBrains Mono"/>
              </a:rPr>
              <a:t>) + </a:t>
            </a:r>
            <a:r>
              <a:rPr kumimoji="0" lang="es-MX" altLang="es-MX" sz="1100" b="0" i="0" u="none" strike="noStrike" cap="none" normalizeH="0" baseline="0" dirty="0" smtClean="0">
                <a:ln>
                  <a:noFill/>
                </a:ln>
                <a:solidFill>
                  <a:srgbClr val="6A8759"/>
                </a:solidFill>
                <a:effectLst/>
                <a:latin typeface="JetBrains Mono"/>
              </a:rPr>
              <a:t>f' </a:t>
            </a:r>
            <a:r>
              <a:rPr kumimoji="0" lang="es-MX" altLang="es-MX" sz="1100" b="0" i="0" u="none" strike="noStrike" cap="none" normalizeH="0" baseline="0" dirty="0" smtClean="0">
                <a:ln>
                  <a:noFill/>
                </a:ln>
                <a:solidFill>
                  <a:srgbClr val="CC7832"/>
                </a:solidFill>
                <a:effectLst/>
                <a:latin typeface="JetBrains Mono"/>
              </a:rPr>
              <a:t>\</a:t>
            </a:r>
            <a:r>
              <a:rPr kumimoji="0" lang="es-MX" altLang="es-MX" sz="1100" b="0" i="0" u="none" strike="noStrike" cap="none" normalizeH="0" baseline="0" dirty="0" err="1" smtClean="0">
                <a:ln>
                  <a:noFill/>
                </a:ln>
                <a:solidFill>
                  <a:srgbClr val="CC7832"/>
                </a:solidFill>
                <a:effectLst/>
                <a:latin typeface="JetBrains Mono"/>
              </a:rPr>
              <a:t>n</a:t>
            </a:r>
            <a:r>
              <a:rPr kumimoji="0" lang="es-MX" altLang="es-MX" sz="1100" b="0" i="0" u="none" strike="noStrike" cap="none" normalizeH="0" baseline="0" dirty="0" err="1" smtClean="0">
                <a:ln>
                  <a:noFill/>
                </a:ln>
                <a:solidFill>
                  <a:srgbClr val="6A8759"/>
                </a:solidFill>
                <a:effectLst/>
                <a:latin typeface="JetBrains Mono"/>
              </a:rPr>
              <a:t>Color_C</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smtClean="0">
                <a:ln>
                  <a:noFill/>
                </a:ln>
                <a:solidFill>
                  <a:srgbClr val="CC7832"/>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.Color_C</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n</a:t>
            </a:r>
            <a:r>
              <a:rPr kumimoji="0" lang="es-MX" altLang="es-MX" sz="1100" b="0" i="0" u="none" strike="noStrike" cap="none" normalizeH="0" baseline="0" dirty="0" err="1" smtClean="0">
                <a:ln>
                  <a:noFill/>
                </a:ln>
                <a:solidFill>
                  <a:srgbClr val="6A8759"/>
                </a:solidFill>
                <a:effectLst/>
                <a:latin typeface="JetBrains Mono"/>
              </a:rPr>
              <a:t>Marca_C</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smtClean="0">
                <a:ln>
                  <a:noFill/>
                </a:ln>
                <a:solidFill>
                  <a:srgbClr val="CC7832"/>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.Marca_C</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err="1" smtClean="0">
                <a:ln>
                  <a:noFill/>
                </a:ln>
                <a:solidFill>
                  <a:srgbClr val="CC7832"/>
                </a:solidFill>
                <a:effectLst/>
                <a:latin typeface="JetBrains Mono"/>
              </a:rPr>
              <a:t>n</a:t>
            </a:r>
            <a:r>
              <a:rPr kumimoji="0" lang="es-MX" altLang="es-MX" sz="1100" b="0" i="0" u="none" strike="noStrike" cap="none" normalizeH="0" baseline="0" dirty="0" err="1" smtClean="0">
                <a:ln>
                  <a:noFill/>
                </a:ln>
                <a:solidFill>
                  <a:srgbClr val="6A8759"/>
                </a:solidFill>
                <a:effectLst/>
                <a:latin typeface="JetBrains Mono"/>
              </a:rPr>
              <a:t>Calidad_C</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smtClean="0">
                <a:ln>
                  <a:noFill/>
                </a:ln>
                <a:solidFill>
                  <a:srgbClr val="CC7832"/>
                </a:solidFill>
                <a:effectLst/>
                <a:latin typeface="JetBrains Mono"/>
              </a:rPr>
              <a:t>{</a:t>
            </a:r>
            <a:r>
              <a:rPr kumimoji="0" lang="es-MX" altLang="es-MX" sz="1100" b="0" i="0" u="none" strike="noStrike" cap="none" normalizeH="0" baseline="0" dirty="0" err="1" smtClean="0">
                <a:ln>
                  <a:noFill/>
                </a:ln>
                <a:solidFill>
                  <a:srgbClr val="94558D"/>
                </a:solidFill>
                <a:effectLst/>
                <a:latin typeface="JetBrains Mono"/>
              </a:rPr>
              <a:t>self</a:t>
            </a:r>
            <a:r>
              <a:rPr kumimoji="0" lang="es-MX" altLang="es-MX" sz="1100" b="0" i="0" u="none" strike="noStrike" cap="none" normalizeH="0" baseline="0" dirty="0" err="1" smtClean="0">
                <a:ln>
                  <a:noFill/>
                </a:ln>
                <a:solidFill>
                  <a:srgbClr val="A9B7C6"/>
                </a:solidFill>
                <a:effectLst/>
                <a:latin typeface="JetBrains Mono"/>
              </a:rPr>
              <a:t>.Calidad_C</a:t>
            </a:r>
            <a:r>
              <a:rPr kumimoji="0" lang="es-MX" altLang="es-MX" sz="1100" b="0" i="0" u="none" strike="noStrike" cap="none" normalizeH="0" baseline="0" dirty="0" smtClean="0">
                <a:ln>
                  <a:noFill/>
                </a:ln>
                <a:solidFill>
                  <a:srgbClr val="CC7832"/>
                </a:solidFill>
                <a:effectLst/>
                <a:latin typeface="JetBrains Mono"/>
              </a:rPr>
              <a:t>}</a:t>
            </a:r>
            <a:r>
              <a:rPr kumimoji="0" lang="es-MX" altLang="es-MX" sz="1100" b="0" i="0" u="none" strike="noStrike" cap="none" normalizeH="0" baseline="0" dirty="0" smtClean="0">
                <a:ln>
                  <a:noFill/>
                </a:ln>
                <a:solidFill>
                  <a:srgbClr val="6A8759"/>
                </a:solidFill>
                <a:effectLst/>
                <a:latin typeface="JetBrains Mono"/>
              </a:rPr>
              <a:t>'</a:t>
            </a:r>
            <a:br>
              <a:rPr kumimoji="0" lang="es-MX" altLang="es-MX" sz="1100" b="0" i="0" u="none" strike="noStrike" cap="none" normalizeH="0" baseline="0" dirty="0" smtClean="0">
                <a:ln>
                  <a:noFill/>
                </a:ln>
                <a:solidFill>
                  <a:srgbClr val="6A8759"/>
                </a:solidFill>
                <a:effectLst/>
                <a:latin typeface="JetBrains Mono"/>
              </a:rPr>
            </a:br>
            <a:r>
              <a:rPr kumimoji="0" lang="es-MX" altLang="es-MX" sz="1100" b="0" i="0" u="none" strike="noStrike" cap="none" normalizeH="0" baseline="0" dirty="0" smtClean="0">
                <a:ln>
                  <a:noFill/>
                </a:ln>
                <a:solidFill>
                  <a:srgbClr val="6A8759"/>
                </a:solidFill>
                <a:effectLst/>
                <a:latin typeface="JetBrains Mono"/>
              </a:rPr>
              <a:t/>
            </a:r>
            <a:br>
              <a:rPr kumimoji="0" lang="es-MX" altLang="es-MX" sz="1100" b="0" i="0" u="none" strike="noStrike" cap="none" normalizeH="0" baseline="0" dirty="0" smtClean="0">
                <a:ln>
                  <a:noFill/>
                </a:ln>
                <a:solidFill>
                  <a:srgbClr val="6A8759"/>
                </a:solidFill>
                <a:effectLst/>
                <a:latin typeface="JetBrains Mono"/>
              </a:rPr>
            </a:br>
            <a:r>
              <a:rPr kumimoji="0" lang="es-MX" altLang="es-MX" sz="1100" b="0" i="0" u="none" strike="noStrike" cap="none" normalizeH="0" baseline="0" dirty="0" smtClean="0">
                <a:ln>
                  <a:noFill/>
                </a:ln>
                <a:solidFill>
                  <a:srgbClr val="6A8759"/>
                </a:solidFill>
                <a:effectLst/>
                <a:latin typeface="JetBrains Mono"/>
              </a:rPr>
              <a:t/>
            </a:r>
            <a:br>
              <a:rPr kumimoji="0" lang="es-MX" altLang="es-MX" sz="1100" b="0" i="0" u="none" strike="noStrike" cap="none" normalizeH="0" baseline="0" dirty="0" smtClean="0">
                <a:ln>
                  <a:noFill/>
                </a:ln>
                <a:solidFill>
                  <a:srgbClr val="6A8759"/>
                </a:solidFill>
                <a:effectLst/>
                <a:latin typeface="JetBrains Mono"/>
              </a:rPr>
            </a:br>
            <a:r>
              <a:rPr kumimoji="0" lang="es-MX" altLang="es-MX" sz="1100" b="0" i="0" u="none" strike="noStrike" cap="none" normalizeH="0" baseline="0" dirty="0" smtClean="0">
                <a:ln>
                  <a:noFill/>
                </a:ln>
                <a:solidFill>
                  <a:srgbClr val="A9B7C6"/>
                </a:solidFill>
                <a:effectLst/>
                <a:latin typeface="JetBrains Mono"/>
              </a:rPr>
              <a:t>cop1 = </a:t>
            </a:r>
            <a:r>
              <a:rPr kumimoji="0" lang="es-MX" altLang="es-MX" sz="1100" b="0" i="0" u="none" strike="noStrike" cap="none" normalizeH="0" baseline="0" dirty="0" err="1" smtClean="0">
                <a:ln>
                  <a:noFill/>
                </a:ln>
                <a:solidFill>
                  <a:srgbClr val="A9B7C6"/>
                </a:solidFill>
                <a:effectLst/>
                <a:latin typeface="JetBrains Mono"/>
              </a:rPr>
              <a:t>Copier</a:t>
            </a:r>
            <a:r>
              <a:rPr kumimoji="0" lang="es-MX" altLang="es-MX" sz="1100" b="0" i="0" u="none" strike="noStrike" cap="none" normalizeH="0" baseline="0" dirty="0" smtClean="0">
                <a:ln>
                  <a:noFill/>
                </a:ln>
                <a:solidFill>
                  <a:srgbClr val="A9B7C6"/>
                </a:solidFill>
                <a:effectLst/>
                <a:latin typeface="JetBrains Mono"/>
              </a:rPr>
              <a:t>(</a:t>
            </a:r>
            <a:r>
              <a:rPr kumimoji="0" lang="es-MX" altLang="es-MX" sz="1100" b="0" i="0" u="none" strike="noStrike" cap="none" normalizeH="0" baseline="0" dirty="0" smtClean="0">
                <a:ln>
                  <a:noFill/>
                </a:ln>
                <a:solidFill>
                  <a:srgbClr val="6A8759"/>
                </a:solidFill>
                <a:effectLst/>
                <a:latin typeface="JetBrains Mono"/>
              </a:rPr>
              <a:t>'Mediano'</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A8759"/>
                </a:solidFill>
                <a:effectLst/>
                <a:latin typeface="JetBrains Mono"/>
              </a:rPr>
              <a:t>'Alta'</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A8759"/>
                </a:solidFill>
                <a:effectLst/>
                <a:latin typeface="JetBrains Mono"/>
              </a:rPr>
              <a:t>'Epson'</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A8759"/>
                </a:solidFill>
                <a:effectLst/>
                <a:latin typeface="JetBrains Mono"/>
              </a:rPr>
              <a:t>'Negro'</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err="1" smtClean="0">
                <a:ln>
                  <a:noFill/>
                </a:ln>
                <a:solidFill>
                  <a:srgbClr val="6A8759"/>
                </a:solidFill>
                <a:effectLst/>
                <a:latin typeface="JetBrains Mono"/>
              </a:rPr>
              <a:t>epson</a:t>
            </a:r>
            <a:r>
              <a:rPr kumimoji="0" lang="es-MX" altLang="es-MX" sz="1100" b="0" i="0" u="none" strike="noStrike" cap="none" normalizeH="0" baseline="0" dirty="0" smtClean="0">
                <a:ln>
                  <a:noFill/>
                </a:ln>
                <a:solidFill>
                  <a:srgbClr val="6A8759"/>
                </a:solidFill>
                <a:effectLst/>
                <a:latin typeface="JetBrains Mono"/>
              </a:rPr>
              <a:t>'</a:t>
            </a:r>
            <a:r>
              <a:rPr kumimoji="0" lang="es-MX" altLang="es-MX" sz="1100" b="0" i="0" u="none" strike="noStrike" cap="none" normalizeH="0" baseline="0" dirty="0" smtClean="0">
                <a:ln>
                  <a:noFill/>
                </a:ln>
                <a:solidFill>
                  <a:srgbClr val="CC7832"/>
                </a:solidFill>
                <a:effectLst/>
                <a:latin typeface="JetBrains Mono"/>
              </a:rPr>
              <a:t>, </a:t>
            </a:r>
            <a:r>
              <a:rPr kumimoji="0" lang="es-MX" altLang="es-MX" sz="1100" b="0" i="0" u="none" strike="noStrike" cap="none" normalizeH="0" baseline="0" dirty="0" smtClean="0">
                <a:ln>
                  <a:noFill/>
                </a:ln>
                <a:solidFill>
                  <a:srgbClr val="6A8759"/>
                </a:solidFill>
                <a:effectLst/>
                <a:latin typeface="JetBrains Mono"/>
              </a:rPr>
              <a:t>'Baja'</a:t>
            </a:r>
            <a:r>
              <a:rPr kumimoji="0" lang="es-MX" altLang="es-MX" sz="1100" b="0" i="0" u="none" strike="noStrike" cap="none" normalizeH="0" baseline="0" dirty="0" smtClean="0">
                <a:ln>
                  <a:noFill/>
                </a:ln>
                <a:solidFill>
                  <a:srgbClr val="A9B7C6"/>
                </a:solidFill>
                <a:effectLst/>
                <a:latin typeface="JetBrains Mono"/>
              </a:rPr>
              <a:t>)</a:t>
            </a:r>
            <a:br>
              <a:rPr kumimoji="0" lang="es-MX" altLang="es-MX" sz="1100" b="0" i="0" u="none" strike="noStrike" cap="none" normalizeH="0" baseline="0" dirty="0" smtClean="0">
                <a:ln>
                  <a:noFill/>
                </a:ln>
                <a:solidFill>
                  <a:srgbClr val="A9B7C6"/>
                </a:solidFill>
                <a:effectLst/>
                <a:latin typeface="JetBrains Mono"/>
              </a:rPr>
            </a:br>
            <a:r>
              <a:rPr kumimoji="0" lang="es-MX" altLang="es-MX" sz="1100" b="0" i="0" u="none" strike="noStrike" cap="none" normalizeH="0" baseline="0" dirty="0" err="1" smtClean="0">
                <a:ln>
                  <a:noFill/>
                </a:ln>
                <a:solidFill>
                  <a:srgbClr val="8888C6"/>
                </a:solidFill>
                <a:effectLst/>
                <a:latin typeface="JetBrains Mono"/>
              </a:rPr>
              <a:t>print</a:t>
            </a:r>
            <a:r>
              <a:rPr kumimoji="0" lang="es-MX" altLang="es-MX" sz="1100" b="0" i="0" u="none" strike="noStrike" cap="none" normalizeH="0" baseline="0" dirty="0" smtClean="0">
                <a:ln>
                  <a:noFill/>
                </a:ln>
                <a:solidFill>
                  <a:srgbClr val="A9B7C6"/>
                </a:solidFill>
                <a:effectLst/>
                <a:latin typeface="JetBrains Mono"/>
              </a:rPr>
              <a:t>(cop1)</a:t>
            </a:r>
            <a:endParaRPr kumimoji="0" lang="es-MX" altLang="es-MX"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5127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9"/>
            <a:ext cx="11900262" cy="6541104"/>
          </a:xfrm>
        </p:spPr>
        <p:txBody>
          <a:bodyPr/>
          <a:lstStyle/>
          <a:p>
            <a:endParaRPr lang="es-MX" dirty="0" smtClean="0"/>
          </a:p>
          <a:p>
            <a:endParaRPr lang="es-MX" dirty="0"/>
          </a:p>
        </p:txBody>
      </p:sp>
      <p:pic>
        <p:nvPicPr>
          <p:cNvPr id="2" name="Imagen 1"/>
          <p:cNvPicPr>
            <a:picLocks noChangeAspect="1"/>
          </p:cNvPicPr>
          <p:nvPr/>
        </p:nvPicPr>
        <p:blipFill rotWithShape="1">
          <a:blip r:embed="rId2"/>
          <a:srcRect t="63483" r="7936" b="16338"/>
          <a:stretch/>
        </p:blipFill>
        <p:spPr>
          <a:xfrm>
            <a:off x="52251" y="147079"/>
            <a:ext cx="11978640" cy="1720910"/>
          </a:xfrm>
          <a:prstGeom prst="rect">
            <a:avLst/>
          </a:prstGeom>
        </p:spPr>
      </p:pic>
      <p:sp>
        <p:nvSpPr>
          <p:cNvPr id="4" name="Rectángulo 3"/>
          <p:cNvSpPr/>
          <p:nvPr/>
        </p:nvSpPr>
        <p:spPr>
          <a:xfrm>
            <a:off x="0" y="1964174"/>
            <a:ext cx="3275256" cy="369332"/>
          </a:xfrm>
          <a:prstGeom prst="rect">
            <a:avLst/>
          </a:prstGeom>
        </p:spPr>
        <p:txBody>
          <a:bodyPr wrap="none">
            <a:spAutoFit/>
          </a:bodyPr>
          <a:lstStyle/>
          <a:p>
            <a:r>
              <a:rPr lang="es-MX" dirty="0">
                <a:solidFill>
                  <a:schemeClr val="bg1"/>
                </a:solidFill>
                <a:latin typeface="PTSans-Narrow"/>
              </a:rPr>
              <a:t>16.Ejercicio de planteamiento</a:t>
            </a:r>
            <a:r>
              <a:rPr lang="es-MX" dirty="0">
                <a:solidFill>
                  <a:srgbClr val="008575"/>
                </a:solidFill>
                <a:latin typeface="PTSans-Narrow"/>
              </a:rPr>
              <a:t>.</a:t>
            </a:r>
            <a:endParaRPr lang="es-MX" dirty="0"/>
          </a:p>
        </p:txBody>
      </p:sp>
      <p:sp>
        <p:nvSpPr>
          <p:cNvPr id="5" name="Rectangle 1"/>
          <p:cNvSpPr>
            <a:spLocks noChangeArrowheads="1"/>
          </p:cNvSpPr>
          <p:nvPr/>
        </p:nvSpPr>
        <p:spPr bwMode="auto">
          <a:xfrm>
            <a:off x="91440" y="2494237"/>
            <a:ext cx="11900262"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err="1" smtClean="0">
                <a:ln>
                  <a:noFill/>
                </a:ln>
                <a:solidFill>
                  <a:srgbClr val="CC7832"/>
                </a:solidFill>
                <a:effectLst/>
                <a:latin typeface="JetBrains Mono"/>
              </a:rPr>
              <a:t>class</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A9B7C6"/>
                </a:solidFill>
                <a:effectLst/>
                <a:latin typeface="JetBrains Mono"/>
              </a:rPr>
              <a:t>Identidad:</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__cedula = </a:t>
            </a:r>
            <a:r>
              <a:rPr kumimoji="0" lang="es-MX" altLang="es-MX" sz="1600" b="0" i="0" u="none" strike="noStrike" cap="none" normalizeH="0" baseline="0" dirty="0" err="1" smtClean="0">
                <a:ln>
                  <a:noFill/>
                </a:ln>
                <a:solidFill>
                  <a:srgbClr val="CC7832"/>
                </a:solidFill>
                <a:effectLst/>
                <a:latin typeface="JetBrains Mono"/>
              </a:rPr>
              <a:t>None</a:t>
            </a:r>
            <a:r>
              <a:rPr kumimoji="0" lang="es-MX" altLang="es-MX" sz="1600" b="0" i="0" u="none" strike="noStrike" cap="none" normalizeH="0" baseline="0" dirty="0" smtClean="0">
                <a:ln>
                  <a:noFill/>
                </a:ln>
                <a:solidFill>
                  <a:srgbClr val="CC7832"/>
                </a:solidFill>
                <a:effectLst/>
                <a:latin typeface="JetBrains Mono"/>
              </a:rPr>
              <a:t/>
            </a:r>
            <a:br>
              <a:rPr kumimoji="0" lang="es-MX" altLang="es-MX" sz="1600" b="0" i="0" u="none" strike="noStrike" cap="none" normalizeH="0" baseline="0" dirty="0" smtClean="0">
                <a:ln>
                  <a:noFill/>
                </a:ln>
                <a:solidFill>
                  <a:srgbClr val="CC7832"/>
                </a:solidFill>
                <a:effectLst/>
                <a:latin typeface="JetBrains Mono"/>
              </a:rPr>
            </a:b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A9B7C6"/>
                </a:solidFill>
                <a:effectLst/>
                <a:latin typeface="JetBrains Mono"/>
              </a:rPr>
              <a:t>__nombre = </a:t>
            </a:r>
            <a:r>
              <a:rPr kumimoji="0" lang="es-MX" altLang="es-MX" sz="1600" b="0" i="0" u="none" strike="noStrike" cap="none" normalizeH="0" baseline="0" dirty="0" err="1" smtClean="0">
                <a:ln>
                  <a:noFill/>
                </a:ln>
                <a:solidFill>
                  <a:srgbClr val="CC7832"/>
                </a:solidFill>
                <a:effectLst/>
                <a:latin typeface="JetBrains Mono"/>
              </a:rPr>
              <a:t>None</a:t>
            </a:r>
            <a:r>
              <a:rPr kumimoji="0" lang="es-MX" altLang="es-MX" sz="1600" b="0" i="0" u="none" strike="noStrike" cap="none" normalizeH="0" baseline="0" dirty="0" smtClean="0">
                <a:ln>
                  <a:noFill/>
                </a:ln>
                <a:solidFill>
                  <a:srgbClr val="CC7832"/>
                </a:solidFill>
                <a:effectLst/>
                <a:latin typeface="JetBrains Mono"/>
              </a:rPr>
              <a:t/>
            </a:r>
            <a:br>
              <a:rPr kumimoji="0" lang="es-MX" altLang="es-MX" sz="1600" b="0" i="0" u="none" strike="noStrike" cap="none" normalizeH="0" baseline="0" dirty="0" smtClean="0">
                <a:ln>
                  <a:noFill/>
                </a:ln>
                <a:solidFill>
                  <a:srgbClr val="CC7832"/>
                </a:solidFill>
                <a:effectLst/>
                <a:latin typeface="JetBrains Mono"/>
              </a:rPr>
            </a:b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A9B7C6"/>
                </a:solidFill>
                <a:effectLst/>
                <a:latin typeface="JetBrains Mono"/>
              </a:rPr>
              <a:t>__apellido = </a:t>
            </a:r>
            <a:r>
              <a:rPr kumimoji="0" lang="es-MX" altLang="es-MX" sz="1600" b="0" i="0" u="none" strike="noStrike" cap="none" normalizeH="0" baseline="0" dirty="0" err="1" smtClean="0">
                <a:ln>
                  <a:noFill/>
                </a:ln>
                <a:solidFill>
                  <a:srgbClr val="CC7832"/>
                </a:solidFill>
                <a:effectLst/>
                <a:latin typeface="JetBrains Mono"/>
              </a:rPr>
              <a:t>None</a:t>
            </a:r>
            <a:r>
              <a:rPr kumimoji="0" lang="es-MX" altLang="es-MX" sz="1600" b="0" i="0" u="none" strike="noStrike" cap="none" normalizeH="0" baseline="0" dirty="0" smtClean="0">
                <a:ln>
                  <a:noFill/>
                </a:ln>
                <a:solidFill>
                  <a:srgbClr val="CC7832"/>
                </a:solidFill>
                <a:effectLst/>
                <a:latin typeface="JetBrains Mono"/>
              </a:rPr>
              <a:t/>
            </a:r>
            <a:br>
              <a:rPr kumimoji="0" lang="es-MX" altLang="es-MX" sz="1600" b="0" i="0" u="none" strike="noStrike" cap="none" normalizeH="0" baseline="0" dirty="0" smtClean="0">
                <a:ln>
                  <a:noFill/>
                </a:ln>
                <a:solidFill>
                  <a:srgbClr val="CC7832"/>
                </a:solidFill>
                <a:effectLst/>
                <a:latin typeface="JetBrains Mono"/>
              </a:rPr>
            </a:b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A9B7C6"/>
                </a:solidFill>
                <a:effectLst/>
                <a:latin typeface="JetBrains Mono"/>
              </a:rPr>
              <a:t>__sexo = </a:t>
            </a:r>
            <a:r>
              <a:rPr kumimoji="0" lang="es-MX" altLang="es-MX" sz="1600" b="0" i="0" u="none" strike="noStrike" cap="none" normalizeH="0" baseline="0" dirty="0" err="1" smtClean="0">
                <a:ln>
                  <a:noFill/>
                </a:ln>
                <a:solidFill>
                  <a:srgbClr val="CC7832"/>
                </a:solidFill>
                <a:effectLst/>
                <a:latin typeface="JetBrains Mono"/>
              </a:rPr>
              <a:t>None</a:t>
            </a:r>
            <a:r>
              <a:rPr kumimoji="0" lang="es-MX" altLang="es-MX" sz="1600" b="0" i="0" u="none" strike="noStrike" cap="none" normalizeH="0" baseline="0" dirty="0" smtClean="0">
                <a:ln>
                  <a:noFill/>
                </a:ln>
                <a:solidFill>
                  <a:srgbClr val="CC7832"/>
                </a:solidFill>
                <a:effectLst/>
                <a:latin typeface="JetBrains Mono"/>
              </a:rPr>
              <a:t/>
            </a:r>
            <a:br>
              <a:rPr kumimoji="0" lang="es-MX" altLang="es-MX" sz="1600" b="0" i="0" u="none" strike="noStrike" cap="none" normalizeH="0" baseline="0" dirty="0" smtClean="0">
                <a:ln>
                  <a:noFill/>
                </a:ln>
                <a:solidFill>
                  <a:srgbClr val="CC7832"/>
                </a:solidFill>
                <a:effectLst/>
                <a:latin typeface="JetBrains Mono"/>
              </a:rPr>
            </a:br>
            <a:r>
              <a:rPr kumimoji="0" lang="es-MX" altLang="es-MX" sz="1600" b="0" i="0" u="none" strike="noStrike" cap="none" normalizeH="0" baseline="0" dirty="0" smtClean="0">
                <a:ln>
                  <a:noFill/>
                </a:ln>
                <a:solidFill>
                  <a:srgbClr val="CC7832"/>
                </a:solidFill>
                <a:effectLst/>
                <a:latin typeface="JetBrains Mono"/>
              </a:rPr>
              <a:t/>
            </a:r>
            <a:br>
              <a:rPr kumimoji="0" lang="es-MX" altLang="es-MX" sz="1600" b="0" i="0" u="none" strike="noStrike" cap="none" normalizeH="0" baseline="0" dirty="0" smtClean="0">
                <a:ln>
                  <a:noFill/>
                </a:ln>
                <a:solidFill>
                  <a:srgbClr val="CC7832"/>
                </a:solidFill>
                <a:effectLst/>
                <a:latin typeface="JetBrains Mono"/>
              </a:rPr>
            </a:b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err="1" smtClean="0">
                <a:ln>
                  <a:noFill/>
                </a:ln>
                <a:solidFill>
                  <a:srgbClr val="CC7832"/>
                </a:solidFill>
                <a:effectLst/>
                <a:latin typeface="JetBrains Mono"/>
              </a:rPr>
              <a:t>def</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B200B2"/>
                </a:solidFill>
                <a:effectLst/>
                <a:latin typeface="JetBrains Mono"/>
              </a:rPr>
              <a:t>__</a:t>
            </a:r>
            <a:r>
              <a:rPr kumimoji="0" lang="es-MX" altLang="es-MX" sz="1600" b="0" i="0" u="none" strike="noStrike" cap="none" normalizeH="0" baseline="0" dirty="0" err="1" smtClean="0">
                <a:ln>
                  <a:noFill/>
                </a:ln>
                <a:solidFill>
                  <a:srgbClr val="B200B2"/>
                </a:solidFill>
                <a:effectLst/>
                <a:latin typeface="JetBrains Mono"/>
              </a:rPr>
              <a:t>init</a:t>
            </a:r>
            <a:r>
              <a:rPr kumimoji="0" lang="es-MX" altLang="es-MX" sz="1600" b="0" i="0" u="none" strike="noStrike" cap="none" normalizeH="0" baseline="0" dirty="0" smtClean="0">
                <a:ln>
                  <a:noFill/>
                </a:ln>
                <a:solidFill>
                  <a:srgbClr val="B200B2"/>
                </a:solidFill>
                <a:effectLst/>
                <a:latin typeface="JetBrains Mono"/>
              </a:rPr>
              <a:t>__</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err="1" smtClean="0">
                <a:ln>
                  <a:noFill/>
                </a:ln>
                <a:solidFill>
                  <a:srgbClr val="94558D"/>
                </a:solidFill>
                <a:effectLst/>
                <a:latin typeface="JetBrains Mono"/>
              </a:rPr>
              <a:t>self</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A9B7C6"/>
                </a:solidFill>
                <a:effectLst/>
                <a:latin typeface="JetBrains Mono"/>
              </a:rPr>
              <a:t>__cedula</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A9B7C6"/>
                </a:solidFill>
                <a:effectLst/>
                <a:latin typeface="JetBrains Mono"/>
              </a:rPr>
              <a:t>__nombre</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A9B7C6"/>
                </a:solidFill>
                <a:effectLst/>
                <a:latin typeface="JetBrains Mono"/>
              </a:rPr>
              <a:t>__apellido</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A9B7C6"/>
                </a:solidFill>
                <a:effectLst/>
                <a:latin typeface="JetBrains Mono"/>
              </a:rPr>
              <a:t>__sexo):</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94558D"/>
                </a:solidFill>
                <a:effectLst/>
                <a:latin typeface="JetBrains Mono"/>
              </a:rPr>
              <a:t>self</a:t>
            </a:r>
            <a:r>
              <a:rPr kumimoji="0" lang="es-MX" altLang="es-MX" sz="1600" b="0" i="0" u="none" strike="noStrike" cap="none" normalizeH="0" baseline="0" dirty="0" smtClean="0">
                <a:ln>
                  <a:noFill/>
                </a:ln>
                <a:solidFill>
                  <a:srgbClr val="A9B7C6"/>
                </a:solidFill>
                <a:effectLst/>
                <a:latin typeface="JetBrains Mono"/>
              </a:rPr>
              <a:t>.__cedula = __cedula</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94558D"/>
                </a:solidFill>
                <a:effectLst/>
                <a:latin typeface="JetBrains Mono"/>
              </a:rPr>
              <a:t>self</a:t>
            </a:r>
            <a:r>
              <a:rPr kumimoji="0" lang="es-MX" altLang="es-MX" sz="1600" b="0" i="0" u="none" strike="noStrike" cap="none" normalizeH="0" baseline="0" dirty="0" smtClean="0">
                <a:ln>
                  <a:noFill/>
                </a:ln>
                <a:solidFill>
                  <a:srgbClr val="A9B7C6"/>
                </a:solidFill>
                <a:effectLst/>
                <a:latin typeface="JetBrains Mono"/>
              </a:rPr>
              <a:t>.__nombre = __nombre</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94558D"/>
                </a:solidFill>
                <a:effectLst/>
                <a:latin typeface="JetBrains Mono"/>
              </a:rPr>
              <a:t>self</a:t>
            </a:r>
            <a:r>
              <a:rPr kumimoji="0" lang="es-MX" altLang="es-MX" sz="1600" b="0" i="0" u="none" strike="noStrike" cap="none" normalizeH="0" baseline="0" dirty="0" smtClean="0">
                <a:ln>
                  <a:noFill/>
                </a:ln>
                <a:solidFill>
                  <a:srgbClr val="A9B7C6"/>
                </a:solidFill>
                <a:effectLst/>
                <a:latin typeface="JetBrains Mono"/>
              </a:rPr>
              <a:t>.__apellido = __apellido</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94558D"/>
                </a:solidFill>
                <a:effectLst/>
                <a:latin typeface="JetBrains Mono"/>
              </a:rPr>
              <a:t>self</a:t>
            </a:r>
            <a:r>
              <a:rPr kumimoji="0" lang="es-MX" altLang="es-MX" sz="1600" b="0" i="0" u="none" strike="noStrike" cap="none" normalizeH="0" baseline="0" dirty="0" smtClean="0">
                <a:ln>
                  <a:noFill/>
                </a:ln>
                <a:solidFill>
                  <a:srgbClr val="A9B7C6"/>
                </a:solidFill>
                <a:effectLst/>
                <a:latin typeface="JetBrains Mono"/>
              </a:rPr>
              <a:t>.__sexo = __sexo</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CC7832"/>
                </a:solidFill>
                <a:effectLst/>
                <a:latin typeface="JetBrains Mono"/>
              </a:rPr>
              <a:t>def</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B200B2"/>
                </a:solidFill>
                <a:effectLst/>
                <a:latin typeface="JetBrains Mono"/>
              </a:rPr>
              <a:t>__</a:t>
            </a:r>
            <a:r>
              <a:rPr kumimoji="0" lang="es-MX" altLang="es-MX" sz="1600" b="0" i="0" u="none" strike="noStrike" cap="none" normalizeH="0" baseline="0" dirty="0" err="1" smtClean="0">
                <a:ln>
                  <a:noFill/>
                </a:ln>
                <a:solidFill>
                  <a:srgbClr val="B200B2"/>
                </a:solidFill>
                <a:effectLst/>
                <a:latin typeface="JetBrains Mono"/>
              </a:rPr>
              <a:t>str</a:t>
            </a:r>
            <a:r>
              <a:rPr kumimoji="0" lang="es-MX" altLang="es-MX" sz="1600" b="0" i="0" u="none" strike="noStrike" cap="none" normalizeH="0" baseline="0" dirty="0" smtClean="0">
                <a:ln>
                  <a:noFill/>
                </a:ln>
                <a:solidFill>
                  <a:srgbClr val="B200B2"/>
                </a:solidFill>
                <a:effectLst/>
                <a:latin typeface="JetBrains Mono"/>
              </a:rPr>
              <a:t>__</a:t>
            </a:r>
            <a:r>
              <a:rPr kumimoji="0" lang="es-MX" altLang="es-MX" sz="1600" b="0" i="0" u="none" strike="noStrike" cap="none" normalizeH="0" baseline="0" dirty="0" smtClean="0">
                <a:ln>
                  <a:noFill/>
                </a:ln>
                <a:solidFill>
                  <a:srgbClr val="A9B7C6"/>
                </a:solidFill>
                <a:effectLst/>
                <a:latin typeface="JetBrains Mono"/>
              </a:rPr>
              <a:t>(</a:t>
            </a:r>
            <a:r>
              <a:rPr kumimoji="0" lang="es-MX" altLang="es-MX" sz="1600" b="0" i="0" u="none" strike="noStrike" cap="none" normalizeH="0" baseline="0" dirty="0" err="1" smtClean="0">
                <a:ln>
                  <a:noFill/>
                </a:ln>
                <a:solidFill>
                  <a:srgbClr val="94558D"/>
                </a:solidFill>
                <a:effectLst/>
                <a:latin typeface="JetBrains Mono"/>
              </a:rPr>
              <a:t>self</a:t>
            </a:r>
            <a:r>
              <a:rPr kumimoji="0" lang="es-MX" altLang="es-MX" sz="1600" b="0" i="0" u="none" strike="noStrike" cap="none" normalizeH="0" baseline="0" dirty="0" smtClean="0">
                <a:ln>
                  <a:noFill/>
                </a:ln>
                <a:solidFill>
                  <a:srgbClr val="A9B7C6"/>
                </a:solidFill>
                <a:effectLst/>
                <a:latin typeface="JetBrains Mono"/>
              </a:rPr>
              <a:t>): </a:t>
            </a:r>
            <a:br>
              <a:rPr kumimoji="0" lang="es-MX" altLang="es-MX" sz="1600" b="0" i="0" u="none" strike="noStrike" cap="none" normalizeH="0" baseline="0" dirty="0" smtClean="0">
                <a:ln>
                  <a:noFill/>
                </a:ln>
                <a:solidFill>
                  <a:srgbClr val="A9B7C6"/>
                </a:solidFill>
                <a:effectLst/>
                <a:latin typeface="JetBrains Mono"/>
              </a:rPr>
            </a:br>
            <a:r>
              <a:rPr kumimoji="0" lang="es-MX" altLang="es-MX" sz="1600" b="0" i="0" u="none" strike="noStrike" cap="none" normalizeH="0" baseline="0" dirty="0" smtClean="0">
                <a:ln>
                  <a:noFill/>
                </a:ln>
                <a:solidFill>
                  <a:srgbClr val="A9B7C6"/>
                </a:solidFill>
                <a:effectLst/>
                <a:latin typeface="JetBrains Mono"/>
              </a:rPr>
              <a:t>        </a:t>
            </a:r>
            <a:r>
              <a:rPr kumimoji="0" lang="es-MX" altLang="es-MX" sz="1600" b="0" i="0" u="none" strike="noStrike" cap="none" normalizeH="0" baseline="0" dirty="0" err="1" smtClean="0">
                <a:ln>
                  <a:noFill/>
                </a:ln>
                <a:solidFill>
                  <a:srgbClr val="CC7832"/>
                </a:solidFill>
                <a:effectLst/>
                <a:latin typeface="JetBrains Mono"/>
              </a:rPr>
              <a:t>return</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6A8759"/>
                </a:solidFill>
                <a:effectLst/>
                <a:latin typeface="JetBrains Mono"/>
              </a:rPr>
              <a:t>f'</a:t>
            </a:r>
            <a:r>
              <a:rPr kumimoji="0" lang="es-MX" altLang="es-MX" sz="1600" b="0" i="0" u="none" strike="noStrike" cap="none" normalizeH="0" baseline="0" dirty="0" smtClean="0">
                <a:ln>
                  <a:noFill/>
                </a:ln>
                <a:solidFill>
                  <a:srgbClr val="CC7832"/>
                </a:solidFill>
                <a:effectLst/>
                <a:latin typeface="JetBrains Mono"/>
              </a:rPr>
              <a:t>\</a:t>
            </a:r>
            <a:r>
              <a:rPr kumimoji="0" lang="es-MX" altLang="es-MX" sz="1600" b="0" i="0" u="none" strike="noStrike" cap="none" normalizeH="0" baseline="0" dirty="0" err="1" smtClean="0">
                <a:ln>
                  <a:noFill/>
                </a:ln>
                <a:solidFill>
                  <a:srgbClr val="CC7832"/>
                </a:solidFill>
                <a:effectLst/>
                <a:latin typeface="JetBrains Mono"/>
              </a:rPr>
              <a:t>n</a:t>
            </a:r>
            <a:r>
              <a:rPr kumimoji="0" lang="es-MX" altLang="es-MX" sz="1600" b="0" i="0" u="none" strike="noStrike" cap="none" normalizeH="0" baseline="0" dirty="0" err="1" smtClean="0">
                <a:ln>
                  <a:noFill/>
                </a:ln>
                <a:solidFill>
                  <a:srgbClr val="6A8759"/>
                </a:solidFill>
                <a:effectLst/>
                <a:latin typeface="JetBrains Mono"/>
              </a:rPr>
              <a:t>Cedula</a:t>
            </a:r>
            <a:r>
              <a:rPr kumimoji="0" lang="es-MX" altLang="es-MX" sz="1600" b="0" i="0" u="none" strike="noStrike" cap="none" normalizeH="0" baseline="0" dirty="0" smtClean="0">
                <a:ln>
                  <a:noFill/>
                </a:ln>
                <a:solidFill>
                  <a:srgbClr val="6A8759"/>
                </a:solidFill>
                <a:effectLst/>
                <a:latin typeface="JetBrains Mono"/>
              </a:rPr>
              <a:t>: </a:t>
            </a:r>
            <a:r>
              <a:rPr kumimoji="0" lang="es-MX" altLang="es-MX" sz="1600" b="0" i="0" u="none" strike="noStrike" cap="none" normalizeH="0" baseline="0" dirty="0" smtClean="0">
                <a:ln>
                  <a:noFill/>
                </a:ln>
                <a:solidFill>
                  <a:srgbClr val="CC7832"/>
                </a:solidFill>
                <a:effectLst/>
                <a:latin typeface="JetBrains Mono"/>
              </a:rPr>
              <a:t>{</a:t>
            </a:r>
            <a:r>
              <a:rPr kumimoji="0" lang="es-MX" altLang="es-MX" sz="1600" b="0" i="0" u="none" strike="noStrike" cap="none" normalizeH="0" baseline="0" dirty="0" err="1" smtClean="0">
                <a:ln>
                  <a:noFill/>
                </a:ln>
                <a:solidFill>
                  <a:srgbClr val="94558D"/>
                </a:solidFill>
                <a:effectLst/>
                <a:latin typeface="JetBrains Mono"/>
              </a:rPr>
              <a:t>self</a:t>
            </a:r>
            <a:r>
              <a:rPr kumimoji="0" lang="es-MX" altLang="es-MX" sz="1600" b="0" i="0" u="none" strike="noStrike" cap="none" normalizeH="0" baseline="0" dirty="0" smtClean="0">
                <a:ln>
                  <a:noFill/>
                </a:ln>
                <a:solidFill>
                  <a:srgbClr val="A9B7C6"/>
                </a:solidFill>
                <a:effectLst/>
                <a:latin typeface="JetBrains Mono"/>
              </a:rPr>
              <a:t>.__cedula</a:t>
            </a:r>
            <a:r>
              <a:rPr kumimoji="0" lang="es-MX" altLang="es-MX" sz="1600" b="0" i="0" u="none" strike="noStrike" cap="none" normalizeH="0" baseline="0" dirty="0" smtClean="0">
                <a:ln>
                  <a:noFill/>
                </a:ln>
                <a:solidFill>
                  <a:srgbClr val="CC7832"/>
                </a:solidFill>
                <a:effectLst/>
                <a:latin typeface="JetBrains Mono"/>
              </a:rPr>
              <a:t>}</a:t>
            </a:r>
            <a:r>
              <a:rPr kumimoji="0" lang="es-MX" altLang="es-MX" sz="1600" b="0" i="0" u="none" strike="noStrike" cap="none" normalizeH="0" baseline="0" dirty="0" smtClean="0">
                <a:ln>
                  <a:noFill/>
                </a:ln>
                <a:solidFill>
                  <a:srgbClr val="6A8759"/>
                </a:solidFill>
                <a:effectLst/>
                <a:latin typeface="JetBrains Mono"/>
              </a:rPr>
              <a:t>, </a:t>
            </a:r>
            <a:r>
              <a:rPr kumimoji="0" lang="es-MX" altLang="es-MX" sz="1600" b="0" i="0" u="none" strike="noStrike" cap="none" normalizeH="0" baseline="0" dirty="0" smtClean="0">
                <a:ln>
                  <a:noFill/>
                </a:ln>
                <a:solidFill>
                  <a:srgbClr val="CC7832"/>
                </a:solidFill>
                <a:effectLst/>
                <a:latin typeface="JetBrains Mono"/>
              </a:rPr>
              <a:t>\</a:t>
            </a:r>
            <a:r>
              <a:rPr kumimoji="0" lang="es-MX" altLang="es-MX" sz="1600" b="0" i="0" u="none" strike="noStrike" cap="none" normalizeH="0" baseline="0" dirty="0" err="1" smtClean="0">
                <a:ln>
                  <a:noFill/>
                </a:ln>
                <a:solidFill>
                  <a:srgbClr val="CC7832"/>
                </a:solidFill>
                <a:effectLst/>
                <a:latin typeface="JetBrains Mono"/>
              </a:rPr>
              <a:t>n</a:t>
            </a:r>
            <a:r>
              <a:rPr kumimoji="0" lang="es-MX" altLang="es-MX" sz="1600" b="0" i="0" u="none" strike="noStrike" cap="none" normalizeH="0" baseline="0" dirty="0" err="1" smtClean="0">
                <a:ln>
                  <a:noFill/>
                </a:ln>
                <a:solidFill>
                  <a:srgbClr val="6A8759"/>
                </a:solidFill>
                <a:effectLst/>
                <a:latin typeface="JetBrains Mono"/>
              </a:rPr>
              <a:t>Nombre</a:t>
            </a:r>
            <a:r>
              <a:rPr kumimoji="0" lang="es-MX" altLang="es-MX" sz="1600" b="0" i="0" u="none" strike="noStrike" cap="none" normalizeH="0" baseline="0" dirty="0" smtClean="0">
                <a:ln>
                  <a:noFill/>
                </a:ln>
                <a:solidFill>
                  <a:srgbClr val="6A8759"/>
                </a:solidFill>
                <a:effectLst/>
                <a:latin typeface="JetBrains Mono"/>
              </a:rPr>
              <a:t>: </a:t>
            </a:r>
            <a:r>
              <a:rPr kumimoji="0" lang="es-MX" altLang="es-MX" sz="1600" b="0" i="0" u="none" strike="noStrike" cap="none" normalizeH="0" baseline="0" dirty="0" smtClean="0">
                <a:ln>
                  <a:noFill/>
                </a:ln>
                <a:solidFill>
                  <a:srgbClr val="CC7832"/>
                </a:solidFill>
                <a:effectLst/>
                <a:latin typeface="JetBrains Mono"/>
              </a:rPr>
              <a:t>{</a:t>
            </a:r>
            <a:r>
              <a:rPr kumimoji="0" lang="es-MX" altLang="es-MX" sz="1600" b="0" i="0" u="none" strike="noStrike" cap="none" normalizeH="0" baseline="0" dirty="0" err="1" smtClean="0">
                <a:ln>
                  <a:noFill/>
                </a:ln>
                <a:solidFill>
                  <a:srgbClr val="94558D"/>
                </a:solidFill>
                <a:effectLst/>
                <a:latin typeface="JetBrains Mono"/>
              </a:rPr>
              <a:t>self</a:t>
            </a:r>
            <a:r>
              <a:rPr kumimoji="0" lang="es-MX" altLang="es-MX" sz="1600" b="0" i="0" u="none" strike="noStrike" cap="none" normalizeH="0" baseline="0" dirty="0" smtClean="0">
                <a:ln>
                  <a:noFill/>
                </a:ln>
                <a:solidFill>
                  <a:srgbClr val="A9B7C6"/>
                </a:solidFill>
                <a:effectLst/>
                <a:latin typeface="JetBrains Mono"/>
              </a:rPr>
              <a:t>.__nombre</a:t>
            </a:r>
            <a:r>
              <a:rPr kumimoji="0" lang="es-MX" altLang="es-MX" sz="1600" b="0" i="0" u="none" strike="noStrike" cap="none" normalizeH="0" baseline="0" dirty="0" smtClean="0">
                <a:ln>
                  <a:noFill/>
                </a:ln>
                <a:solidFill>
                  <a:srgbClr val="CC7832"/>
                </a:solidFill>
                <a:effectLst/>
                <a:latin typeface="JetBrains Mono"/>
              </a:rPr>
              <a:t>}</a:t>
            </a:r>
            <a:r>
              <a:rPr kumimoji="0" lang="es-MX" altLang="es-MX" sz="1600" b="0" i="0" u="none" strike="noStrike" cap="none" normalizeH="0" baseline="0" dirty="0" smtClean="0">
                <a:ln>
                  <a:noFill/>
                </a:ln>
                <a:solidFill>
                  <a:srgbClr val="6A8759"/>
                </a:solidFill>
                <a:effectLst/>
                <a:latin typeface="JetBrains Mono"/>
              </a:rPr>
              <a:t>, </a:t>
            </a:r>
            <a:r>
              <a:rPr kumimoji="0" lang="es-MX" altLang="es-MX" sz="1600" b="0" i="0" u="none" strike="noStrike" cap="none" normalizeH="0" baseline="0" dirty="0" smtClean="0">
                <a:ln>
                  <a:noFill/>
                </a:ln>
                <a:solidFill>
                  <a:srgbClr val="CC7832"/>
                </a:solidFill>
                <a:effectLst/>
                <a:latin typeface="JetBrains Mono"/>
              </a:rPr>
              <a:t>\</a:t>
            </a:r>
            <a:r>
              <a:rPr kumimoji="0" lang="es-MX" altLang="es-MX" sz="1600" b="0" i="0" u="none" strike="noStrike" cap="none" normalizeH="0" baseline="0" dirty="0" err="1" smtClean="0">
                <a:ln>
                  <a:noFill/>
                </a:ln>
                <a:solidFill>
                  <a:srgbClr val="CC7832"/>
                </a:solidFill>
                <a:effectLst/>
                <a:latin typeface="JetBrains Mono"/>
              </a:rPr>
              <a:t>n</a:t>
            </a:r>
            <a:r>
              <a:rPr kumimoji="0" lang="es-MX" altLang="es-MX" sz="1600" b="0" i="0" u="none" strike="noStrike" cap="none" normalizeH="0" baseline="0" dirty="0" err="1" smtClean="0">
                <a:ln>
                  <a:noFill/>
                </a:ln>
                <a:solidFill>
                  <a:srgbClr val="6A8759"/>
                </a:solidFill>
                <a:effectLst/>
                <a:latin typeface="JetBrains Mono"/>
              </a:rPr>
              <a:t>Apellido</a:t>
            </a:r>
            <a:r>
              <a:rPr kumimoji="0" lang="es-MX" altLang="es-MX" sz="1600" b="0" i="0" u="none" strike="noStrike" cap="none" normalizeH="0" baseline="0" dirty="0" smtClean="0">
                <a:ln>
                  <a:noFill/>
                </a:ln>
                <a:solidFill>
                  <a:srgbClr val="6A8759"/>
                </a:solidFill>
                <a:effectLst/>
                <a:latin typeface="JetBrains Mono"/>
              </a:rPr>
              <a:t>: </a:t>
            </a:r>
            <a:r>
              <a:rPr kumimoji="0" lang="es-MX" altLang="es-MX" sz="1600" b="0" i="0" u="none" strike="noStrike" cap="none" normalizeH="0" baseline="0" dirty="0" smtClean="0">
                <a:ln>
                  <a:noFill/>
                </a:ln>
                <a:solidFill>
                  <a:srgbClr val="CC7832"/>
                </a:solidFill>
                <a:effectLst/>
                <a:latin typeface="JetBrains Mono"/>
              </a:rPr>
              <a:t>{</a:t>
            </a:r>
            <a:r>
              <a:rPr kumimoji="0" lang="es-MX" altLang="es-MX" sz="1600" b="0" i="0" u="none" strike="noStrike" cap="none" normalizeH="0" baseline="0" dirty="0" err="1" smtClean="0">
                <a:ln>
                  <a:noFill/>
                </a:ln>
                <a:solidFill>
                  <a:srgbClr val="94558D"/>
                </a:solidFill>
                <a:effectLst/>
                <a:latin typeface="JetBrains Mono"/>
              </a:rPr>
              <a:t>self</a:t>
            </a:r>
            <a:r>
              <a:rPr kumimoji="0" lang="es-MX" altLang="es-MX" sz="1600" b="0" i="0" u="none" strike="noStrike" cap="none" normalizeH="0" baseline="0" dirty="0" smtClean="0">
                <a:ln>
                  <a:noFill/>
                </a:ln>
                <a:solidFill>
                  <a:srgbClr val="A9B7C6"/>
                </a:solidFill>
                <a:effectLst/>
                <a:latin typeface="JetBrains Mono"/>
              </a:rPr>
              <a:t>.__apellido</a:t>
            </a:r>
            <a:r>
              <a:rPr kumimoji="0" lang="es-MX" altLang="es-MX" sz="1600" b="0" i="0" u="none" strike="noStrike" cap="none" normalizeH="0" baseline="0" dirty="0" smtClean="0">
                <a:ln>
                  <a:noFill/>
                </a:ln>
                <a:solidFill>
                  <a:srgbClr val="CC7832"/>
                </a:solidFill>
                <a:effectLst/>
                <a:latin typeface="JetBrains Mono"/>
              </a:rPr>
              <a:t>}</a:t>
            </a:r>
            <a:r>
              <a:rPr kumimoji="0" lang="es-MX" altLang="es-MX" sz="1600" b="0" i="0" u="none" strike="noStrike" cap="none" normalizeH="0" baseline="0" dirty="0" smtClean="0">
                <a:ln>
                  <a:noFill/>
                </a:ln>
                <a:solidFill>
                  <a:srgbClr val="6A8759"/>
                </a:solidFill>
                <a:effectLst/>
                <a:latin typeface="JetBrains Mono"/>
              </a:rPr>
              <a:t>, </a:t>
            </a:r>
            <a:r>
              <a:rPr kumimoji="0" lang="es-MX" altLang="es-MX" sz="1600" b="0" i="0" u="none" strike="noStrike" cap="none" normalizeH="0" baseline="0" dirty="0" smtClean="0">
                <a:ln>
                  <a:noFill/>
                </a:ln>
                <a:solidFill>
                  <a:srgbClr val="CC7832"/>
                </a:solidFill>
                <a:effectLst/>
                <a:latin typeface="JetBrains Mono"/>
              </a:rPr>
              <a:t>\</a:t>
            </a:r>
            <a:r>
              <a:rPr kumimoji="0" lang="es-MX" altLang="es-MX" sz="1600" b="0" i="0" u="none" strike="noStrike" cap="none" normalizeH="0" baseline="0" dirty="0" err="1" smtClean="0">
                <a:ln>
                  <a:noFill/>
                </a:ln>
                <a:solidFill>
                  <a:srgbClr val="CC7832"/>
                </a:solidFill>
                <a:effectLst/>
                <a:latin typeface="JetBrains Mono"/>
              </a:rPr>
              <a:t>n</a:t>
            </a:r>
            <a:r>
              <a:rPr kumimoji="0" lang="es-MX" altLang="es-MX" sz="1600" b="0" i="0" u="none" strike="noStrike" cap="none" normalizeH="0" baseline="0" dirty="0" err="1" smtClean="0">
                <a:ln>
                  <a:noFill/>
                </a:ln>
                <a:solidFill>
                  <a:srgbClr val="6A8759"/>
                </a:solidFill>
                <a:effectLst/>
                <a:latin typeface="JetBrains Mono"/>
              </a:rPr>
              <a:t>Sexo</a:t>
            </a:r>
            <a:r>
              <a:rPr kumimoji="0" lang="es-MX" altLang="es-MX" sz="1600" b="0" i="0" u="none" strike="noStrike" cap="none" normalizeH="0" baseline="0" dirty="0" smtClean="0">
                <a:ln>
                  <a:noFill/>
                </a:ln>
                <a:solidFill>
                  <a:srgbClr val="6A8759"/>
                </a:solidFill>
                <a:effectLst/>
                <a:latin typeface="JetBrains Mono"/>
              </a:rPr>
              <a:t>: </a:t>
            </a:r>
            <a:r>
              <a:rPr kumimoji="0" lang="es-MX" altLang="es-MX" sz="1600" b="0" i="0" u="none" strike="noStrike" cap="none" normalizeH="0" baseline="0" dirty="0" smtClean="0">
                <a:ln>
                  <a:noFill/>
                </a:ln>
                <a:solidFill>
                  <a:srgbClr val="CC7832"/>
                </a:solidFill>
                <a:effectLst/>
                <a:latin typeface="JetBrains Mono"/>
              </a:rPr>
              <a:t>{</a:t>
            </a:r>
            <a:r>
              <a:rPr kumimoji="0" lang="es-MX" altLang="es-MX" sz="1600" b="0" i="0" u="none" strike="noStrike" cap="none" normalizeH="0" baseline="0" dirty="0" err="1" smtClean="0">
                <a:ln>
                  <a:noFill/>
                </a:ln>
                <a:solidFill>
                  <a:srgbClr val="94558D"/>
                </a:solidFill>
                <a:effectLst/>
                <a:latin typeface="JetBrains Mono"/>
              </a:rPr>
              <a:t>self</a:t>
            </a:r>
            <a:r>
              <a:rPr kumimoji="0" lang="es-MX" altLang="es-MX" sz="1600" b="0" i="0" u="none" strike="noStrike" cap="none" normalizeH="0" baseline="0" dirty="0" smtClean="0">
                <a:ln>
                  <a:noFill/>
                </a:ln>
                <a:solidFill>
                  <a:srgbClr val="A9B7C6"/>
                </a:solidFill>
                <a:effectLst/>
                <a:latin typeface="JetBrains Mono"/>
              </a:rPr>
              <a:t>.__sexo</a:t>
            </a:r>
            <a:r>
              <a:rPr kumimoji="0" lang="es-MX" altLang="es-MX" sz="1600" b="0" i="0" u="none" strike="noStrike" cap="none" normalizeH="0" baseline="0" dirty="0" smtClean="0">
                <a:ln>
                  <a:noFill/>
                </a:ln>
                <a:solidFill>
                  <a:srgbClr val="CC7832"/>
                </a:solidFill>
                <a:effectLst/>
                <a:latin typeface="JetBrains Mono"/>
              </a:rPr>
              <a:t>} </a:t>
            </a:r>
            <a:r>
              <a:rPr kumimoji="0" lang="es-MX" altLang="es-MX" sz="1600" b="0" i="0" u="none" strike="noStrike" cap="none" normalizeH="0" baseline="0" dirty="0" smtClean="0">
                <a:ln>
                  <a:noFill/>
                </a:ln>
                <a:solidFill>
                  <a:srgbClr val="6A8759"/>
                </a:solidFill>
                <a:effectLst/>
                <a:latin typeface="JetBrains Mono"/>
              </a:rPr>
              <a:t>'</a:t>
            </a:r>
            <a:endParaRPr kumimoji="0" lang="es-MX" altLang="es-MX"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28393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9"/>
            <a:ext cx="11900262" cy="6541104"/>
          </a:xfrm>
        </p:spPr>
        <p:txBody>
          <a:bodyPr/>
          <a:lstStyle/>
          <a:p>
            <a:endParaRPr lang="es-MX" dirty="0" smtClean="0"/>
          </a:p>
          <a:p>
            <a:endParaRPr lang="es-MX" dirty="0"/>
          </a:p>
        </p:txBody>
      </p:sp>
      <p:sp>
        <p:nvSpPr>
          <p:cNvPr id="2" name="Rectangle 1"/>
          <p:cNvSpPr>
            <a:spLocks noChangeArrowheads="1"/>
          </p:cNvSpPr>
          <p:nvPr/>
        </p:nvSpPr>
        <p:spPr bwMode="auto">
          <a:xfrm>
            <a:off x="228600" y="185977"/>
            <a:ext cx="11802291" cy="646330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def</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FFC66D"/>
                </a:solidFill>
                <a:effectLst/>
                <a:latin typeface="JetBrains Mono"/>
              </a:rPr>
              <a:t>hablar</a:t>
            </a:r>
            <a:r>
              <a:rPr kumimoji="0" lang="es-MX" altLang="es-MX" sz="1200" b="0" i="0" u="none" strike="noStrike" cap="none" normalizeH="0" baseline="0" dirty="0" smtClean="0">
                <a:ln>
                  <a:noFill/>
                </a:ln>
                <a:solidFill>
                  <a:srgbClr val="A9B7C6"/>
                </a:solidFill>
                <a:effectLst/>
                <a:latin typeface="JetBrains Mono"/>
              </a:rPr>
              <a:t>(</a:t>
            </a:r>
            <a:r>
              <a:rPr kumimoji="0" lang="es-MX" altLang="es-MX" sz="1200" b="0" i="0" u="none" strike="noStrike" cap="none" normalizeH="0" baseline="0" dirty="0" err="1" smtClean="0">
                <a:ln>
                  <a:noFill/>
                </a:ln>
                <a:solidFill>
                  <a:srgbClr val="94558D"/>
                </a:solidFill>
                <a:effectLst/>
                <a:latin typeface="JetBrains Mono"/>
              </a:rPr>
              <a:t>selfself</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mensaje):</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return</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mensaje</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def</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err="1" smtClean="0">
                <a:ln>
                  <a:noFill/>
                </a:ln>
                <a:solidFill>
                  <a:srgbClr val="FFC66D"/>
                </a:solidFill>
                <a:effectLst/>
                <a:latin typeface="JetBrains Mono"/>
              </a:rPr>
              <a:t>getGenero</a:t>
            </a:r>
            <a:r>
              <a:rPr kumimoji="0" lang="es-MX" altLang="es-MX" sz="1200" b="0" i="0" u="none" strike="noStrike" cap="none" normalizeH="0" baseline="0" dirty="0" smtClean="0">
                <a:ln>
                  <a:noFill/>
                </a:ln>
                <a:solidFill>
                  <a:srgbClr val="A9B7C6"/>
                </a:solidFill>
                <a:effectLst/>
                <a:latin typeface="JetBrains Mono"/>
              </a:rPr>
              <a:t>(</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sexo):</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genero = (</a:t>
            </a:r>
            <a:r>
              <a:rPr kumimoji="0" lang="es-MX" altLang="es-MX" sz="1200" b="0" i="0" u="none" strike="noStrike" cap="none" normalizeH="0" baseline="0" dirty="0" smtClean="0">
                <a:ln>
                  <a:noFill/>
                </a:ln>
                <a:solidFill>
                  <a:srgbClr val="6A8759"/>
                </a:solidFill>
                <a:effectLst/>
                <a:latin typeface="JetBrains Mono"/>
              </a:rPr>
              <a:t>'Masculino'</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'Femenino'</a:t>
            </a:r>
            <a:r>
              <a:rPr kumimoji="0" lang="es-MX" altLang="es-MX" sz="1200" b="0" i="0" u="none" strike="noStrike" cap="none" normalizeH="0" baseline="0" dirty="0" smtClean="0">
                <a:ln>
                  <a:noFill/>
                </a:ln>
                <a:solidFill>
                  <a:srgbClr val="A9B7C6"/>
                </a:solidFill>
                <a:effectLst/>
                <a:latin typeface="JetBrains Mono"/>
              </a:rPr>
              <a:t>)</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if</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sexo == </a:t>
            </a:r>
            <a:r>
              <a:rPr kumimoji="0" lang="es-MX" altLang="es-MX" sz="1200" b="0" i="0" u="none" strike="noStrike" cap="none" normalizeH="0" baseline="0" dirty="0" smtClean="0">
                <a:ln>
                  <a:noFill/>
                </a:ln>
                <a:solidFill>
                  <a:srgbClr val="6A8759"/>
                </a:solidFill>
                <a:effectLst/>
                <a:latin typeface="JetBrains Mono"/>
              </a:rPr>
              <a:t>“M"</a:t>
            </a:r>
            <a:r>
              <a:rPr kumimoji="0" lang="es-MX" altLang="es-MX" sz="1200" b="0" i="0" u="none" strike="noStrike" cap="none" normalizeH="0" baseline="0" dirty="0" smtClean="0">
                <a:ln>
                  <a:noFill/>
                </a:ln>
                <a:solidFill>
                  <a:srgbClr val="A9B7C6"/>
                </a:solidFill>
                <a:effectLst/>
                <a:latin typeface="JetBrains Mono"/>
              </a:rPr>
              <a:t>:</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return</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genero[</a:t>
            </a:r>
            <a:r>
              <a:rPr kumimoji="0" lang="es-MX" altLang="es-MX" sz="1200" b="0" i="0" u="none" strike="noStrike" cap="none" normalizeH="0" baseline="0" dirty="0" smtClean="0">
                <a:ln>
                  <a:noFill/>
                </a:ln>
                <a:solidFill>
                  <a:srgbClr val="6897BB"/>
                </a:solidFill>
                <a:effectLst/>
                <a:latin typeface="JetBrains Mono"/>
              </a:rPr>
              <a:t>0</a:t>
            </a:r>
            <a:r>
              <a:rPr kumimoji="0" lang="es-MX" altLang="es-MX" sz="1200" b="0" i="0" u="none" strike="noStrike" cap="none" normalizeH="0" baseline="0" dirty="0" smtClean="0">
                <a:ln>
                  <a:noFill/>
                </a:ln>
                <a:solidFill>
                  <a:srgbClr val="A9B7C6"/>
                </a:solidFill>
                <a:effectLst/>
                <a:latin typeface="JetBrains Mono"/>
              </a:rPr>
              <a:t>]</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elif</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sexo == </a:t>
            </a:r>
            <a:r>
              <a:rPr kumimoji="0" lang="es-MX" altLang="es-MX" sz="1200" b="0" i="0" u="none" strike="noStrike" cap="none" normalizeH="0" baseline="0" dirty="0" smtClean="0">
                <a:ln>
                  <a:noFill/>
                </a:ln>
                <a:solidFill>
                  <a:srgbClr val="6A8759"/>
                </a:solidFill>
                <a:effectLst/>
                <a:latin typeface="JetBrains Mono"/>
              </a:rPr>
              <a:t>"F"</a:t>
            </a:r>
            <a:r>
              <a:rPr kumimoji="0" lang="es-MX" altLang="es-MX" sz="1200" b="0" i="0" u="none" strike="noStrike" cap="none" normalizeH="0" baseline="0" dirty="0" smtClean="0">
                <a:ln>
                  <a:noFill/>
                </a:ln>
                <a:solidFill>
                  <a:srgbClr val="A9B7C6"/>
                </a:solidFill>
                <a:effectLst/>
                <a:latin typeface="JetBrains Mono"/>
              </a:rPr>
              <a:t>:</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return</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genero[</a:t>
            </a:r>
            <a:r>
              <a:rPr kumimoji="0" lang="es-MX" altLang="es-MX" sz="1200" b="0" i="0" u="none" strike="noStrike" cap="none" normalizeH="0" baseline="0" dirty="0" smtClean="0">
                <a:ln>
                  <a:noFill/>
                </a:ln>
                <a:solidFill>
                  <a:srgbClr val="6897BB"/>
                </a:solidFill>
                <a:effectLst/>
                <a:latin typeface="JetBrains Mono"/>
              </a:rPr>
              <a:t>1</a:t>
            </a:r>
            <a:r>
              <a:rPr kumimoji="0" lang="es-MX" altLang="es-MX" sz="1200" b="0" i="0" u="none" strike="noStrike" cap="none" normalizeH="0" baseline="0" dirty="0" smtClean="0">
                <a:ln>
                  <a:noFill/>
                </a:ln>
                <a:solidFill>
                  <a:srgbClr val="A9B7C6"/>
                </a:solidFill>
                <a:effectLst/>
                <a:latin typeface="JetBrains Mono"/>
              </a:rPr>
              <a:t>]</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else</a:t>
            </a:r>
            <a:r>
              <a:rPr kumimoji="0" lang="es-MX" altLang="es-MX" sz="1200" b="0" i="0" u="none" strike="noStrike" cap="none" normalizeH="0" baseline="0" dirty="0" smtClean="0">
                <a:ln>
                  <a:noFill/>
                </a:ln>
                <a:solidFill>
                  <a:srgbClr val="A9B7C6"/>
                </a:solidFill>
                <a:effectLst/>
                <a:latin typeface="JetBrains Mono"/>
              </a:rPr>
              <a:t>:</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return</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"Desconocido"</a:t>
            </a:r>
            <a:br>
              <a:rPr kumimoji="0" lang="es-MX" altLang="es-MX" sz="1200" b="0" i="0" u="none" strike="noStrike" cap="none" normalizeH="0" baseline="0" dirty="0" smtClean="0">
                <a:ln>
                  <a:noFill/>
                </a:ln>
                <a:solidFill>
                  <a:srgbClr val="6A8759"/>
                </a:solidFill>
                <a:effectLst/>
                <a:latin typeface="JetBrains Mono"/>
              </a:rPr>
            </a:br>
            <a:r>
              <a:rPr kumimoji="0" lang="es-MX" altLang="es-MX" sz="1200" b="0" i="0" u="none" strike="noStrike" cap="none" normalizeH="0" baseline="0" dirty="0" smtClean="0">
                <a:ln>
                  <a:noFill/>
                </a:ln>
                <a:solidFill>
                  <a:srgbClr val="6A8759"/>
                </a:solidFill>
                <a:effectLst/>
                <a:latin typeface="JetBrains Mono"/>
              </a:rPr>
              <a:t/>
            </a:r>
            <a:br>
              <a:rPr kumimoji="0" lang="es-MX" altLang="es-MX" sz="1200" b="0" i="0" u="none" strike="noStrike" cap="none" normalizeH="0" baseline="0" dirty="0" smtClean="0">
                <a:ln>
                  <a:noFill/>
                </a:ln>
                <a:solidFill>
                  <a:srgbClr val="6A8759"/>
                </a:solidFill>
                <a:effectLst/>
                <a:latin typeface="JetBrains Mono"/>
              </a:rPr>
            </a:br>
            <a:r>
              <a:rPr kumimoji="0" lang="es-MX" altLang="es-MX" sz="1200" b="0" i="0" u="none" strike="noStrike" cap="none" normalizeH="0" baseline="0" dirty="0" smtClean="0">
                <a:ln>
                  <a:noFill/>
                </a:ln>
                <a:solidFill>
                  <a:srgbClr val="6A8759"/>
                </a:solidFill>
                <a:effectLst/>
                <a:latin typeface="JetBrains Mono"/>
              </a:rPr>
              <a:t/>
            </a:r>
            <a:br>
              <a:rPr kumimoji="0" lang="es-MX" altLang="es-MX" sz="1200" b="0" i="0" u="none" strike="noStrike" cap="none" normalizeH="0" baseline="0" dirty="0" smtClean="0">
                <a:ln>
                  <a:noFill/>
                </a:ln>
                <a:solidFill>
                  <a:srgbClr val="6A8759"/>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iden1 = Identidad(</a:t>
            </a:r>
            <a:r>
              <a:rPr kumimoji="0" lang="es-MX" altLang="es-MX" sz="1200" b="0" i="0" u="none" strike="noStrike" cap="none" normalizeH="0" baseline="0" dirty="0" smtClean="0">
                <a:ln>
                  <a:noFill/>
                </a:ln>
                <a:solidFill>
                  <a:srgbClr val="6A8759"/>
                </a:solidFill>
                <a:effectLst/>
                <a:latin typeface="JetBrains Mono"/>
              </a:rPr>
              <a:t>'6064980 LP'</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'Juan'</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'Condori'</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a:t>
            </a:r>
            <a:r>
              <a:rPr kumimoji="0" lang="es-MX" altLang="es-MX" sz="1200" b="0" i="0" u="none" strike="noStrike" cap="none" normalizeH="0" baseline="0" dirty="0" err="1" smtClean="0">
                <a:ln>
                  <a:noFill/>
                </a:ln>
                <a:solidFill>
                  <a:srgbClr val="6A8759"/>
                </a:solidFill>
                <a:effectLst/>
                <a:latin typeface="JetBrains Mono"/>
              </a:rPr>
              <a:t>Maculino</a:t>
            </a:r>
            <a:r>
              <a:rPr kumimoji="0" lang="es-MX" altLang="es-MX" sz="1200" b="0" i="0" u="none" strike="noStrike" cap="none" normalizeH="0" baseline="0" dirty="0" smtClean="0">
                <a:ln>
                  <a:noFill/>
                </a:ln>
                <a:solidFill>
                  <a:srgbClr val="6A8759"/>
                </a:solidFill>
                <a:effectLst/>
                <a:latin typeface="JetBrains Mono"/>
              </a:rPr>
              <a:t>'</a:t>
            </a:r>
            <a:r>
              <a:rPr kumimoji="0" lang="es-MX" altLang="es-MX" sz="1200" b="0" i="0" u="none" strike="noStrike" cap="none" normalizeH="0" baseline="0" dirty="0" smtClean="0">
                <a:ln>
                  <a:noFill/>
                </a:ln>
                <a:solidFill>
                  <a:srgbClr val="A9B7C6"/>
                </a:solidFill>
                <a:effectLst/>
                <a:latin typeface="JetBrains Mono"/>
              </a:rPr>
              <a:t>)</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iden2 = Identidad(</a:t>
            </a:r>
            <a:r>
              <a:rPr kumimoji="0" lang="es-MX" altLang="es-MX" sz="1200" b="0" i="0" u="none" strike="noStrike" cap="none" normalizeH="0" baseline="0" dirty="0" smtClean="0">
                <a:ln>
                  <a:noFill/>
                </a:ln>
                <a:solidFill>
                  <a:srgbClr val="6A8759"/>
                </a:solidFill>
                <a:effectLst/>
                <a:latin typeface="JetBrains Mono"/>
              </a:rPr>
              <a:t>'3456756 SCR'</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a:t>
            </a:r>
            <a:r>
              <a:rPr kumimoji="0" lang="es-MX" altLang="es-MX" sz="1200" b="0" i="0" u="none" strike="noStrike" cap="none" normalizeH="0" baseline="0" dirty="0" err="1" smtClean="0">
                <a:ln>
                  <a:noFill/>
                </a:ln>
                <a:solidFill>
                  <a:srgbClr val="6A8759"/>
                </a:solidFill>
                <a:effectLst/>
                <a:latin typeface="JetBrains Mono"/>
              </a:rPr>
              <a:t>Maria</a:t>
            </a:r>
            <a:r>
              <a:rPr kumimoji="0" lang="es-MX" altLang="es-MX" sz="1200" b="0" i="0" u="none" strike="noStrike" cap="none" normalizeH="0" baseline="0" dirty="0" smtClean="0">
                <a:ln>
                  <a:noFill/>
                </a:ln>
                <a:solidFill>
                  <a:srgbClr val="6A8759"/>
                </a:solidFill>
                <a:effectLst/>
                <a:latin typeface="JetBrains Mono"/>
              </a:rPr>
              <a:t>'</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'Mercedes'</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'Femenino'</a:t>
            </a:r>
            <a:r>
              <a:rPr kumimoji="0" lang="es-MX" altLang="es-MX" sz="1200" b="0" i="0" u="none" strike="noStrike" cap="none" normalizeH="0" baseline="0" dirty="0" smtClean="0">
                <a:ln>
                  <a:noFill/>
                </a:ln>
                <a:solidFill>
                  <a:srgbClr val="A9B7C6"/>
                </a:solidFill>
                <a:effectLst/>
                <a:latin typeface="JetBrains Mono"/>
              </a:rPr>
              <a:t>)</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err="1" smtClean="0">
                <a:ln>
                  <a:noFill/>
                </a:ln>
                <a:solidFill>
                  <a:srgbClr val="8888C6"/>
                </a:solidFill>
                <a:effectLst/>
                <a:latin typeface="JetBrains Mono"/>
              </a:rPr>
              <a:t>print</a:t>
            </a:r>
            <a:r>
              <a:rPr kumimoji="0" lang="es-MX" altLang="es-MX" sz="1200" b="0" i="0" u="none" strike="noStrike" cap="none" normalizeH="0" baseline="0" dirty="0" smtClean="0">
                <a:ln>
                  <a:noFill/>
                </a:ln>
                <a:solidFill>
                  <a:srgbClr val="A9B7C6"/>
                </a:solidFill>
                <a:effectLst/>
                <a:latin typeface="JetBrains Mono"/>
              </a:rPr>
              <a:t>(iden1)</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err="1" smtClean="0">
                <a:ln>
                  <a:noFill/>
                </a:ln>
                <a:solidFill>
                  <a:srgbClr val="8888C6"/>
                </a:solidFill>
                <a:effectLst/>
                <a:latin typeface="JetBrains Mono"/>
              </a:rPr>
              <a:t>print</a:t>
            </a:r>
            <a:r>
              <a:rPr kumimoji="0" lang="es-MX" altLang="es-MX" sz="1200" b="0" i="0" u="none" strike="noStrike" cap="none" normalizeH="0" baseline="0" dirty="0" smtClean="0">
                <a:ln>
                  <a:noFill/>
                </a:ln>
                <a:solidFill>
                  <a:srgbClr val="A9B7C6"/>
                </a:solidFill>
                <a:effectLst/>
                <a:latin typeface="JetBrains Mono"/>
              </a:rPr>
              <a:t>(iden2)</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err="1" smtClean="0">
                <a:ln>
                  <a:noFill/>
                </a:ln>
                <a:solidFill>
                  <a:srgbClr val="CC7832"/>
                </a:solidFill>
                <a:effectLst/>
                <a:latin typeface="JetBrains Mono"/>
              </a:rPr>
              <a:t>class</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Supervisor(Identidad):</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__rol = </a:t>
            </a:r>
            <a:r>
              <a:rPr kumimoji="0" lang="es-MX" altLang="es-MX" sz="1200" b="0" i="0" u="none" strike="noStrike" cap="none" normalizeH="0" baseline="0" dirty="0" err="1" smtClean="0">
                <a:ln>
                  <a:noFill/>
                </a:ln>
                <a:solidFill>
                  <a:srgbClr val="CC7832"/>
                </a:solidFill>
                <a:effectLst/>
                <a:latin typeface="JetBrains Mono"/>
              </a:rPr>
              <a:t>None</a:t>
            </a:r>
            <a:r>
              <a:rPr kumimoji="0" lang="es-MX" altLang="es-MX" sz="1200" b="0" i="0" u="none" strike="noStrike" cap="none" normalizeH="0" baseline="0" dirty="0" smtClean="0">
                <a:ln>
                  <a:noFill/>
                </a:ln>
                <a:solidFill>
                  <a:srgbClr val="CC7832"/>
                </a:solidFill>
                <a:effectLst/>
                <a:latin typeface="JetBrains Mono"/>
              </a:rPr>
              <a:t/>
            </a:r>
            <a:br>
              <a:rPr kumimoji="0" lang="es-MX" altLang="es-MX" sz="1200" b="0" i="0" u="none" strike="noStrike" cap="none" normalizeH="0" baseline="0" dirty="0" smtClean="0">
                <a:ln>
                  <a:noFill/>
                </a:ln>
                <a:solidFill>
                  <a:srgbClr val="CC7832"/>
                </a:solidFill>
                <a:effectLst/>
                <a:latin typeface="JetBrains Mono"/>
              </a:rPr>
            </a:b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__salario = </a:t>
            </a:r>
            <a:r>
              <a:rPr kumimoji="0" lang="es-MX" altLang="es-MX" sz="1200" b="0" i="0" u="none" strike="noStrike" cap="none" normalizeH="0" baseline="0" dirty="0" err="1" smtClean="0">
                <a:ln>
                  <a:noFill/>
                </a:ln>
                <a:solidFill>
                  <a:srgbClr val="CC7832"/>
                </a:solidFill>
                <a:effectLst/>
                <a:latin typeface="JetBrains Mono"/>
              </a:rPr>
              <a:t>None</a:t>
            </a:r>
            <a:r>
              <a:rPr kumimoji="0" lang="es-MX" altLang="es-MX" sz="1200" b="0" i="0" u="none" strike="noStrike" cap="none" normalizeH="0" baseline="0" dirty="0" smtClean="0">
                <a:ln>
                  <a:noFill/>
                </a:ln>
                <a:solidFill>
                  <a:srgbClr val="CC7832"/>
                </a:solidFill>
                <a:effectLst/>
                <a:latin typeface="JetBrains Mono"/>
              </a:rPr>
              <a:t/>
            </a:r>
            <a:br>
              <a:rPr kumimoji="0" lang="es-MX" altLang="es-MX" sz="1200" b="0" i="0" u="none" strike="noStrike" cap="none" normalizeH="0" baseline="0" dirty="0" smtClean="0">
                <a:ln>
                  <a:noFill/>
                </a:ln>
                <a:solidFill>
                  <a:srgbClr val="CC7832"/>
                </a:solidFill>
                <a:effectLst/>
                <a:latin typeface="JetBrains Mono"/>
              </a:rPr>
            </a:br>
            <a:r>
              <a:rPr kumimoji="0" lang="es-MX" altLang="es-MX" sz="1200" b="0" i="0" u="none" strike="noStrike" cap="none" normalizeH="0" baseline="0" dirty="0" smtClean="0">
                <a:ln>
                  <a:noFill/>
                </a:ln>
                <a:solidFill>
                  <a:srgbClr val="CC7832"/>
                </a:solidFill>
                <a:effectLst/>
                <a:latin typeface="JetBrains Mono"/>
              </a:rPr>
              <a:t/>
            </a:r>
            <a:br>
              <a:rPr kumimoji="0" lang="es-MX" altLang="es-MX" sz="1200" b="0" i="0" u="none" strike="noStrike" cap="none" normalizeH="0" baseline="0" dirty="0" smtClean="0">
                <a:ln>
                  <a:noFill/>
                </a:ln>
                <a:solidFill>
                  <a:srgbClr val="CC7832"/>
                </a:solidFill>
                <a:effectLst/>
                <a:latin typeface="JetBrains Mono"/>
              </a:rPr>
            </a:b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def</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B200B2"/>
                </a:solidFill>
                <a:effectLst/>
                <a:latin typeface="JetBrains Mono"/>
              </a:rPr>
              <a:t>__</a:t>
            </a:r>
            <a:r>
              <a:rPr kumimoji="0" lang="es-MX" altLang="es-MX" sz="1200" b="0" i="0" u="none" strike="noStrike" cap="none" normalizeH="0" baseline="0" dirty="0" err="1" smtClean="0">
                <a:ln>
                  <a:noFill/>
                </a:ln>
                <a:solidFill>
                  <a:srgbClr val="B200B2"/>
                </a:solidFill>
                <a:effectLst/>
                <a:latin typeface="JetBrains Mono"/>
              </a:rPr>
              <a:t>init</a:t>
            </a:r>
            <a:r>
              <a:rPr kumimoji="0" lang="es-MX" altLang="es-MX" sz="1200" b="0" i="0" u="none" strike="noStrike" cap="none" normalizeH="0" baseline="0" dirty="0" smtClean="0">
                <a:ln>
                  <a:noFill/>
                </a:ln>
                <a:solidFill>
                  <a:srgbClr val="B200B2"/>
                </a:solidFill>
                <a:effectLst/>
                <a:latin typeface="JetBrains Mono"/>
              </a:rPr>
              <a:t>__</a:t>
            </a:r>
            <a:r>
              <a:rPr kumimoji="0" lang="es-MX" altLang="es-MX" sz="1200" b="0" i="0" u="none" strike="noStrike" cap="none" normalizeH="0" baseline="0" dirty="0" smtClean="0">
                <a:ln>
                  <a:noFill/>
                </a:ln>
                <a:solidFill>
                  <a:srgbClr val="A9B7C6"/>
                </a:solidFill>
                <a:effectLst/>
                <a:latin typeface="JetBrains Mono"/>
              </a:rPr>
              <a:t>(</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__cedula</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__nombre</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__apellido</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__sexo</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__rol):</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Identidad.</a:t>
            </a:r>
            <a:r>
              <a:rPr kumimoji="0" lang="es-MX" altLang="es-MX" sz="1200" b="0" i="0" u="none" strike="noStrike" cap="none" normalizeH="0" baseline="0" dirty="0" smtClean="0">
                <a:ln>
                  <a:noFill/>
                </a:ln>
                <a:solidFill>
                  <a:srgbClr val="B200B2"/>
                </a:solidFill>
                <a:effectLst/>
                <a:latin typeface="JetBrains Mono"/>
              </a:rPr>
              <a:t>__</a:t>
            </a:r>
            <a:r>
              <a:rPr kumimoji="0" lang="es-MX" altLang="es-MX" sz="1200" b="0" i="0" u="none" strike="noStrike" cap="none" normalizeH="0" baseline="0" dirty="0" err="1" smtClean="0">
                <a:ln>
                  <a:noFill/>
                </a:ln>
                <a:solidFill>
                  <a:srgbClr val="B200B2"/>
                </a:solidFill>
                <a:effectLst/>
                <a:latin typeface="JetBrains Mono"/>
              </a:rPr>
              <a:t>init</a:t>
            </a:r>
            <a:r>
              <a:rPr kumimoji="0" lang="es-MX" altLang="es-MX" sz="1200" b="0" i="0" u="none" strike="noStrike" cap="none" normalizeH="0" baseline="0" dirty="0" smtClean="0">
                <a:ln>
                  <a:noFill/>
                </a:ln>
                <a:solidFill>
                  <a:srgbClr val="B200B2"/>
                </a:solidFill>
                <a:effectLst/>
                <a:latin typeface="JetBrains Mono"/>
              </a:rPr>
              <a:t>__</a:t>
            </a:r>
            <a:r>
              <a:rPr kumimoji="0" lang="es-MX" altLang="es-MX" sz="1200" b="0" i="0" u="none" strike="noStrike" cap="none" normalizeH="0" baseline="0" dirty="0" smtClean="0">
                <a:ln>
                  <a:noFill/>
                </a:ln>
                <a:solidFill>
                  <a:srgbClr val="A9B7C6"/>
                </a:solidFill>
                <a:effectLst/>
                <a:latin typeface="JetBrains Mono"/>
              </a:rPr>
              <a:t>(</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__cedula</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__nombre</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__apellido</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__sexo)</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A9B7C6"/>
                </a:solidFill>
                <a:effectLst/>
                <a:latin typeface="JetBrains Mono"/>
              </a:rPr>
              <a:t>.__rol = __rol</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def</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B200B2"/>
                </a:solidFill>
                <a:effectLst/>
                <a:latin typeface="JetBrains Mono"/>
              </a:rPr>
              <a:t>__</a:t>
            </a:r>
            <a:r>
              <a:rPr kumimoji="0" lang="es-MX" altLang="es-MX" sz="1200" b="0" i="0" u="none" strike="noStrike" cap="none" normalizeH="0" baseline="0" dirty="0" err="1" smtClean="0">
                <a:ln>
                  <a:noFill/>
                </a:ln>
                <a:solidFill>
                  <a:srgbClr val="B200B2"/>
                </a:solidFill>
                <a:effectLst/>
                <a:latin typeface="JetBrains Mono"/>
              </a:rPr>
              <a:t>str</a:t>
            </a:r>
            <a:r>
              <a:rPr kumimoji="0" lang="es-MX" altLang="es-MX" sz="1200" b="0" i="0" u="none" strike="noStrike" cap="none" normalizeH="0" baseline="0" dirty="0" smtClean="0">
                <a:ln>
                  <a:noFill/>
                </a:ln>
                <a:solidFill>
                  <a:srgbClr val="B200B2"/>
                </a:solidFill>
                <a:effectLst/>
                <a:latin typeface="JetBrains Mono"/>
              </a:rPr>
              <a:t>__</a:t>
            </a:r>
            <a:r>
              <a:rPr kumimoji="0" lang="es-MX" altLang="es-MX" sz="1200" b="0" i="0" u="none" strike="noStrike" cap="none" normalizeH="0" baseline="0" dirty="0" smtClean="0">
                <a:ln>
                  <a:noFill/>
                </a:ln>
                <a:solidFill>
                  <a:srgbClr val="A9B7C6"/>
                </a:solidFill>
                <a:effectLst/>
                <a:latin typeface="JetBrains Mono"/>
              </a:rPr>
              <a:t>(</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A9B7C6"/>
                </a:solidFill>
                <a:effectLst/>
                <a:latin typeface="JetBrains Mono"/>
              </a:rPr>
              <a:t>):</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        </a:t>
            </a:r>
            <a:r>
              <a:rPr kumimoji="0" lang="es-MX" altLang="es-MX" sz="1200" b="0" i="0" u="none" strike="noStrike" cap="none" normalizeH="0" baseline="0" dirty="0" err="1" smtClean="0">
                <a:ln>
                  <a:noFill/>
                </a:ln>
                <a:solidFill>
                  <a:srgbClr val="CC7832"/>
                </a:solidFill>
                <a:effectLst/>
                <a:latin typeface="JetBrains Mono"/>
              </a:rPr>
              <a:t>return</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A9B7C6"/>
                </a:solidFill>
                <a:effectLst/>
                <a:latin typeface="JetBrains Mono"/>
              </a:rPr>
              <a:t>Identidad.</a:t>
            </a:r>
            <a:r>
              <a:rPr kumimoji="0" lang="es-MX" altLang="es-MX" sz="1200" b="0" i="0" u="none" strike="noStrike" cap="none" normalizeH="0" baseline="0" dirty="0" smtClean="0">
                <a:ln>
                  <a:noFill/>
                </a:ln>
                <a:solidFill>
                  <a:srgbClr val="B200B2"/>
                </a:solidFill>
                <a:effectLst/>
                <a:latin typeface="JetBrains Mono"/>
              </a:rPr>
              <a:t>__</a:t>
            </a:r>
            <a:r>
              <a:rPr kumimoji="0" lang="es-MX" altLang="es-MX" sz="1200" b="0" i="0" u="none" strike="noStrike" cap="none" normalizeH="0" baseline="0" dirty="0" err="1" smtClean="0">
                <a:ln>
                  <a:noFill/>
                </a:ln>
                <a:solidFill>
                  <a:srgbClr val="B200B2"/>
                </a:solidFill>
                <a:effectLst/>
                <a:latin typeface="JetBrains Mono"/>
              </a:rPr>
              <a:t>str</a:t>
            </a:r>
            <a:r>
              <a:rPr kumimoji="0" lang="es-MX" altLang="es-MX" sz="1200" b="0" i="0" u="none" strike="noStrike" cap="none" normalizeH="0" baseline="0" dirty="0" smtClean="0">
                <a:ln>
                  <a:noFill/>
                </a:ln>
                <a:solidFill>
                  <a:srgbClr val="B200B2"/>
                </a:solidFill>
                <a:effectLst/>
                <a:latin typeface="JetBrains Mono"/>
              </a:rPr>
              <a:t>__</a:t>
            </a:r>
            <a:r>
              <a:rPr kumimoji="0" lang="es-MX" altLang="es-MX" sz="1200" b="0" i="0" u="none" strike="noStrike" cap="none" normalizeH="0" baseline="0" dirty="0" smtClean="0">
                <a:ln>
                  <a:noFill/>
                </a:ln>
                <a:solidFill>
                  <a:srgbClr val="A9B7C6"/>
                </a:solidFill>
                <a:effectLst/>
                <a:latin typeface="JetBrains Mono"/>
              </a:rPr>
              <a:t>(</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A9B7C6"/>
                </a:solidFill>
                <a:effectLst/>
                <a:latin typeface="JetBrains Mono"/>
              </a:rPr>
              <a:t>) + </a:t>
            </a:r>
            <a:r>
              <a:rPr kumimoji="0" lang="es-MX" altLang="es-MX" sz="1200" b="0" i="0" u="none" strike="noStrike" cap="none" normalizeH="0" baseline="0" dirty="0" smtClean="0">
                <a:ln>
                  <a:noFill/>
                </a:ln>
                <a:solidFill>
                  <a:srgbClr val="6A8759"/>
                </a:solidFill>
                <a:effectLst/>
                <a:latin typeface="JetBrains Mono"/>
              </a:rPr>
              <a:t>f'</a:t>
            </a:r>
            <a:r>
              <a:rPr kumimoji="0" lang="es-MX" altLang="es-MX" sz="1200" b="0" i="0" u="none" strike="noStrike" cap="none" normalizeH="0" baseline="0" dirty="0" smtClean="0">
                <a:ln>
                  <a:noFill/>
                </a:ln>
                <a:solidFill>
                  <a:srgbClr val="CC7832"/>
                </a:solidFill>
                <a:effectLst/>
                <a:latin typeface="JetBrains Mono"/>
              </a:rPr>
              <a:t>\</a:t>
            </a:r>
            <a:r>
              <a:rPr kumimoji="0" lang="es-MX" altLang="es-MX" sz="1200" b="0" i="0" u="none" strike="noStrike" cap="none" normalizeH="0" baseline="0" dirty="0" err="1" smtClean="0">
                <a:ln>
                  <a:noFill/>
                </a:ln>
                <a:solidFill>
                  <a:srgbClr val="CC7832"/>
                </a:solidFill>
                <a:effectLst/>
                <a:latin typeface="JetBrains Mono"/>
              </a:rPr>
              <a:t>n</a:t>
            </a:r>
            <a:r>
              <a:rPr kumimoji="0" lang="es-MX" altLang="es-MX" sz="1200" b="0" i="0" u="none" strike="noStrike" cap="none" normalizeH="0" baseline="0" dirty="0" err="1" smtClean="0">
                <a:ln>
                  <a:noFill/>
                </a:ln>
                <a:solidFill>
                  <a:srgbClr val="6A8759"/>
                </a:solidFill>
                <a:effectLst/>
                <a:latin typeface="JetBrains Mono"/>
              </a:rPr>
              <a:t>Cargo</a:t>
            </a:r>
            <a:r>
              <a:rPr kumimoji="0" lang="es-MX" altLang="es-MX" sz="1200" b="0" i="0" u="none" strike="noStrike" cap="none" normalizeH="0" baseline="0" dirty="0" smtClean="0">
                <a:ln>
                  <a:noFill/>
                </a:ln>
                <a:solidFill>
                  <a:srgbClr val="6A8759"/>
                </a:solidFill>
                <a:effectLst/>
                <a:latin typeface="JetBrains Mono"/>
              </a:rPr>
              <a:t>: </a:t>
            </a:r>
            <a:r>
              <a:rPr kumimoji="0" lang="es-MX" altLang="es-MX" sz="1200" b="0" i="0" u="none" strike="noStrike" cap="none" normalizeH="0" baseline="0" dirty="0" smtClean="0">
                <a:ln>
                  <a:noFill/>
                </a:ln>
                <a:solidFill>
                  <a:srgbClr val="CC7832"/>
                </a:solidFill>
                <a:effectLst/>
                <a:latin typeface="JetBrains Mono"/>
              </a:rPr>
              <a:t>{</a:t>
            </a:r>
            <a:r>
              <a:rPr kumimoji="0" lang="es-MX" altLang="es-MX" sz="1200" b="0" i="0" u="none" strike="noStrike" cap="none" normalizeH="0" baseline="0" dirty="0" err="1" smtClean="0">
                <a:ln>
                  <a:noFill/>
                </a:ln>
                <a:solidFill>
                  <a:srgbClr val="94558D"/>
                </a:solidFill>
                <a:effectLst/>
                <a:latin typeface="JetBrains Mono"/>
              </a:rPr>
              <a:t>self</a:t>
            </a:r>
            <a:r>
              <a:rPr kumimoji="0" lang="es-MX" altLang="es-MX" sz="1200" b="0" i="0" u="none" strike="noStrike" cap="none" normalizeH="0" baseline="0" dirty="0" smtClean="0">
                <a:ln>
                  <a:noFill/>
                </a:ln>
                <a:solidFill>
                  <a:srgbClr val="A9B7C6"/>
                </a:solidFill>
                <a:effectLst/>
                <a:latin typeface="JetBrains Mono"/>
              </a:rPr>
              <a:t>.__rol</a:t>
            </a:r>
            <a:r>
              <a:rPr kumimoji="0" lang="es-MX" altLang="es-MX" sz="1200" b="0" i="0" u="none" strike="noStrike" cap="none" normalizeH="0" baseline="0" dirty="0" smtClean="0">
                <a:ln>
                  <a:noFill/>
                </a:ln>
                <a:solidFill>
                  <a:srgbClr val="CC7832"/>
                </a:solidFill>
                <a:effectLst/>
                <a:latin typeface="JetBrains Mono"/>
              </a:rPr>
              <a:t>}</a:t>
            </a:r>
            <a:r>
              <a:rPr kumimoji="0" lang="es-MX" altLang="es-MX" sz="1200" b="0" i="0" u="none" strike="noStrike" cap="none" normalizeH="0" baseline="0" dirty="0" smtClean="0">
                <a:ln>
                  <a:noFill/>
                </a:ln>
                <a:solidFill>
                  <a:srgbClr val="6A8759"/>
                </a:solidFill>
                <a:effectLst/>
                <a:latin typeface="JetBrains Mono"/>
              </a:rPr>
              <a:t>‘ </a:t>
            </a:r>
            <a:br>
              <a:rPr kumimoji="0" lang="es-MX" altLang="es-MX" sz="1200" b="0" i="0" u="none" strike="noStrike" cap="none" normalizeH="0" baseline="0" dirty="0" smtClean="0">
                <a:ln>
                  <a:noFill/>
                </a:ln>
                <a:solidFill>
                  <a:srgbClr val="6A8759"/>
                </a:solidFill>
                <a:effectLst/>
                <a:latin typeface="JetBrains Mono"/>
              </a:rPr>
            </a:br>
            <a:r>
              <a:rPr kumimoji="0" lang="es-MX" altLang="es-MX" sz="1200" b="0" i="0" u="none" strike="noStrike" cap="none" normalizeH="0" baseline="0" dirty="0" smtClean="0">
                <a:ln>
                  <a:noFill/>
                </a:ln>
                <a:solidFill>
                  <a:srgbClr val="6A8759"/>
                </a:solidFill>
                <a:effectLst/>
                <a:latin typeface="JetBrains Mono"/>
              </a:rPr>
              <a:t/>
            </a:r>
            <a:br>
              <a:rPr kumimoji="0" lang="es-MX" altLang="es-MX" sz="1200" b="0" i="0" u="none" strike="noStrike" cap="none" normalizeH="0" baseline="0" dirty="0" smtClean="0">
                <a:ln>
                  <a:noFill/>
                </a:ln>
                <a:solidFill>
                  <a:srgbClr val="6A8759"/>
                </a:solidFill>
                <a:effectLst/>
                <a:latin typeface="JetBrains Mono"/>
              </a:rPr>
            </a:br>
            <a:r>
              <a:rPr kumimoji="0" lang="es-MX" altLang="es-MX" sz="1200" b="0" i="0" u="none" strike="noStrike" cap="none" normalizeH="0" baseline="0" dirty="0" smtClean="0">
                <a:ln>
                  <a:noFill/>
                </a:ln>
                <a:solidFill>
                  <a:srgbClr val="6A8759"/>
                </a:solidFill>
                <a:effectLst/>
                <a:latin typeface="JetBrains Mono"/>
              </a:rPr>
              <a:t/>
            </a:r>
            <a:br>
              <a:rPr kumimoji="0" lang="es-MX" altLang="es-MX" sz="1200" b="0" i="0" u="none" strike="noStrike" cap="none" normalizeH="0" baseline="0" dirty="0" smtClean="0">
                <a:ln>
                  <a:noFill/>
                </a:ln>
                <a:solidFill>
                  <a:srgbClr val="6A8759"/>
                </a:solidFill>
                <a:effectLst/>
                <a:latin typeface="JetBrains Mono"/>
              </a:rPr>
            </a:br>
            <a:r>
              <a:rPr kumimoji="0" lang="es-MX" altLang="es-MX" sz="1200" b="0" i="0" u="none" strike="noStrike" cap="none" normalizeH="0" baseline="0" dirty="0" smtClean="0">
                <a:ln>
                  <a:noFill/>
                </a:ln>
                <a:solidFill>
                  <a:srgbClr val="A9B7C6"/>
                </a:solidFill>
                <a:effectLst/>
                <a:latin typeface="JetBrains Mono"/>
              </a:rPr>
              <a:t>sup1 = Supervisor(</a:t>
            </a:r>
            <a:r>
              <a:rPr kumimoji="0" lang="es-MX" altLang="es-MX" sz="1200" b="0" i="0" u="none" strike="noStrike" cap="none" normalizeH="0" baseline="0" dirty="0" smtClean="0">
                <a:ln>
                  <a:noFill/>
                </a:ln>
                <a:solidFill>
                  <a:srgbClr val="6A8759"/>
                </a:solidFill>
                <a:effectLst/>
                <a:latin typeface="JetBrains Mono"/>
              </a:rPr>
              <a:t>'6064980 LP'</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'Juan'</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'Condori'</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'Masculino'</a:t>
            </a:r>
            <a:r>
              <a:rPr kumimoji="0" lang="es-MX" altLang="es-MX" sz="1200" b="0" i="0" u="none" strike="noStrike" cap="none" normalizeH="0" baseline="0" dirty="0" smtClean="0">
                <a:ln>
                  <a:noFill/>
                </a:ln>
                <a:solidFill>
                  <a:srgbClr val="CC7832"/>
                </a:solidFill>
                <a:effectLst/>
                <a:latin typeface="JetBrains Mono"/>
              </a:rPr>
              <a:t>, </a:t>
            </a:r>
            <a:r>
              <a:rPr kumimoji="0" lang="es-MX" altLang="es-MX" sz="1200" b="0" i="0" u="none" strike="noStrike" cap="none" normalizeH="0" baseline="0" dirty="0" smtClean="0">
                <a:ln>
                  <a:noFill/>
                </a:ln>
                <a:solidFill>
                  <a:srgbClr val="6A8759"/>
                </a:solidFill>
                <a:effectLst/>
                <a:latin typeface="JetBrains Mono"/>
              </a:rPr>
              <a:t>'Presidente'</a:t>
            </a:r>
            <a:r>
              <a:rPr kumimoji="0" lang="es-MX" altLang="es-MX" sz="1200" b="0" i="0" u="none" strike="noStrike" cap="none" normalizeH="0" baseline="0" dirty="0" smtClean="0">
                <a:ln>
                  <a:noFill/>
                </a:ln>
                <a:solidFill>
                  <a:srgbClr val="A9B7C6"/>
                </a:solidFill>
                <a:effectLst/>
                <a:latin typeface="JetBrains Mono"/>
              </a:rPr>
              <a:t>)</a:t>
            </a:r>
            <a:br>
              <a:rPr kumimoji="0" lang="es-MX" altLang="es-MX" sz="1200" b="0" i="0" u="none" strike="noStrike" cap="none" normalizeH="0" baseline="0" dirty="0" smtClean="0">
                <a:ln>
                  <a:noFill/>
                </a:ln>
                <a:solidFill>
                  <a:srgbClr val="A9B7C6"/>
                </a:solidFill>
                <a:effectLst/>
                <a:latin typeface="JetBrains Mono"/>
              </a:rPr>
            </a:br>
            <a:r>
              <a:rPr kumimoji="0" lang="es-MX" altLang="es-MX" sz="1200" b="0" i="0" u="none" strike="noStrike" cap="none" normalizeH="0" baseline="0" dirty="0" err="1" smtClean="0">
                <a:ln>
                  <a:noFill/>
                </a:ln>
                <a:solidFill>
                  <a:srgbClr val="8888C6"/>
                </a:solidFill>
                <a:effectLst/>
                <a:latin typeface="JetBrains Mono"/>
              </a:rPr>
              <a:t>print</a:t>
            </a:r>
            <a:r>
              <a:rPr kumimoji="0" lang="es-MX" altLang="es-MX" sz="1200" b="0" i="0" u="none" strike="noStrike" cap="none" normalizeH="0" baseline="0" dirty="0" smtClean="0">
                <a:ln>
                  <a:noFill/>
                </a:ln>
                <a:solidFill>
                  <a:srgbClr val="A9B7C6"/>
                </a:solidFill>
                <a:effectLst/>
                <a:latin typeface="JetBrains Mono"/>
              </a:rPr>
              <a:t>(sup1)</a:t>
            </a:r>
            <a:r>
              <a:rPr kumimoji="0" lang="es-MX" altLang="es-MX" sz="900" b="0" i="0" u="none" strike="noStrike" cap="none" normalizeH="0" baseline="0" dirty="0" smtClean="0">
                <a:ln>
                  <a:noFill/>
                </a:ln>
                <a:solidFill>
                  <a:srgbClr val="A9B7C6"/>
                </a:solidFill>
                <a:effectLst/>
                <a:latin typeface="JetBrains Mono"/>
              </a:rPr>
              <a:t/>
            </a:r>
            <a:br>
              <a:rPr kumimoji="0" lang="es-MX" altLang="es-MX" sz="900" b="0" i="0" u="none" strike="noStrike" cap="none" normalizeH="0" baseline="0" dirty="0" smtClean="0">
                <a:ln>
                  <a:noFill/>
                </a:ln>
                <a:solidFill>
                  <a:srgbClr val="A9B7C6"/>
                </a:solidFill>
                <a:effectLst/>
                <a:latin typeface="JetBrains Mono"/>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3602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9"/>
            <a:ext cx="11900262" cy="6541104"/>
          </a:xfrm>
        </p:spPr>
        <p:txBody>
          <a:bodyPr/>
          <a:lstStyle/>
          <a:p>
            <a:endParaRPr lang="es-MX" dirty="0" smtClean="0"/>
          </a:p>
          <a:p>
            <a:endParaRPr lang="es-MX" dirty="0"/>
          </a:p>
        </p:txBody>
      </p:sp>
      <p:pic>
        <p:nvPicPr>
          <p:cNvPr id="2" name="Imagen 1"/>
          <p:cNvPicPr>
            <a:picLocks noChangeAspect="1"/>
          </p:cNvPicPr>
          <p:nvPr/>
        </p:nvPicPr>
        <p:blipFill rotWithShape="1">
          <a:blip r:embed="rId2"/>
          <a:srcRect t="63235" r="7915" b="13959"/>
          <a:stretch/>
        </p:blipFill>
        <p:spPr>
          <a:xfrm>
            <a:off x="0" y="147079"/>
            <a:ext cx="11981329" cy="1668274"/>
          </a:xfrm>
          <a:prstGeom prst="rect">
            <a:avLst/>
          </a:prstGeom>
        </p:spPr>
      </p:pic>
      <p:pic>
        <p:nvPicPr>
          <p:cNvPr id="4" name="Imagen 3"/>
          <p:cNvPicPr>
            <a:picLocks noChangeAspect="1"/>
          </p:cNvPicPr>
          <p:nvPr/>
        </p:nvPicPr>
        <p:blipFill rotWithShape="1">
          <a:blip r:embed="rId3"/>
          <a:srcRect t="66912" r="8122" b="16544"/>
          <a:stretch/>
        </p:blipFill>
        <p:spPr>
          <a:xfrm>
            <a:off x="0" y="1815353"/>
            <a:ext cx="11954435" cy="1506071"/>
          </a:xfrm>
          <a:prstGeom prst="rect">
            <a:avLst/>
          </a:prstGeom>
        </p:spPr>
      </p:pic>
      <p:pic>
        <p:nvPicPr>
          <p:cNvPr id="5" name="Imagen 4"/>
          <p:cNvPicPr>
            <a:picLocks noChangeAspect="1"/>
          </p:cNvPicPr>
          <p:nvPr/>
        </p:nvPicPr>
        <p:blipFill rotWithShape="1">
          <a:blip r:embed="rId4"/>
          <a:srcRect t="68566" r="8225" b="5883"/>
          <a:stretch/>
        </p:blipFill>
        <p:spPr>
          <a:xfrm>
            <a:off x="1" y="3321424"/>
            <a:ext cx="11940988" cy="2689411"/>
          </a:xfrm>
          <a:prstGeom prst="rect">
            <a:avLst/>
          </a:prstGeom>
        </p:spPr>
      </p:pic>
    </p:spTree>
    <p:extLst>
      <p:ext uri="{BB962C8B-B14F-4D97-AF65-F5344CB8AC3E}">
        <p14:creationId xmlns:p14="http://schemas.microsoft.com/office/powerpoint/2010/main" val="2820283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9"/>
            <a:ext cx="11900262" cy="6541104"/>
          </a:xfrm>
        </p:spPr>
        <p:txBody>
          <a:bodyPr/>
          <a:lstStyle/>
          <a:p>
            <a:endParaRPr lang="es-MX" dirty="0" smtClean="0"/>
          </a:p>
          <a:p>
            <a:endParaRPr lang="es-MX" dirty="0" smtClean="0"/>
          </a:p>
          <a:p>
            <a:r>
              <a:rPr lang="es-MX" dirty="0">
                <a:hlinkClick r:id="rId2"/>
              </a:rPr>
              <a:t>https://</a:t>
            </a:r>
            <a:r>
              <a:rPr lang="es-MX" dirty="0" smtClean="0">
                <a:hlinkClick r:id="rId2"/>
              </a:rPr>
              <a:t>drive.google.com/file/d/1wQbnEYle-UxtSPXrjGE4d58xqwkYJ4LM/view?usp=sharing</a:t>
            </a:r>
            <a:endParaRPr lang="es-MX" dirty="0" smtClean="0"/>
          </a:p>
          <a:p>
            <a:endParaRPr lang="es-MX" dirty="0" smtClean="0"/>
          </a:p>
          <a:p>
            <a:endParaRPr lang="es-MX" dirty="0"/>
          </a:p>
        </p:txBody>
      </p:sp>
      <p:sp>
        <p:nvSpPr>
          <p:cNvPr id="6" name="CuadroTexto 5"/>
          <p:cNvSpPr txBox="1"/>
          <p:nvPr/>
        </p:nvSpPr>
        <p:spPr>
          <a:xfrm>
            <a:off x="222069" y="378822"/>
            <a:ext cx="2103120" cy="369332"/>
          </a:xfrm>
          <a:prstGeom prst="rect">
            <a:avLst/>
          </a:prstGeom>
          <a:noFill/>
        </p:spPr>
        <p:txBody>
          <a:bodyPr wrap="square" rtlCol="0">
            <a:spAutoFit/>
          </a:bodyPr>
          <a:lstStyle/>
          <a:p>
            <a:r>
              <a:rPr lang="es-MX" dirty="0" smtClean="0">
                <a:solidFill>
                  <a:schemeClr val="bg1"/>
                </a:solidFill>
              </a:rPr>
              <a:t>Link del Video.-</a:t>
            </a:r>
            <a:endParaRPr lang="es-MX" dirty="0">
              <a:solidFill>
                <a:schemeClr val="bg1"/>
              </a:solidFill>
            </a:endParaRPr>
          </a:p>
        </p:txBody>
      </p:sp>
    </p:spTree>
    <p:extLst>
      <p:ext uri="{BB962C8B-B14F-4D97-AF65-F5344CB8AC3E}">
        <p14:creationId xmlns:p14="http://schemas.microsoft.com/office/powerpoint/2010/main" val="708874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8"/>
            <a:ext cx="11900262" cy="6606419"/>
          </a:xfrm>
        </p:spPr>
        <p:txBody>
          <a:bodyPr/>
          <a:lstStyle/>
          <a:p>
            <a:r>
              <a:rPr lang="es-MX" dirty="0"/>
              <a:t>3. ¿Menciona las diferencias o similitudes entre un sistema operativo, un sistema móvil y un sistema embebido? </a:t>
            </a:r>
            <a:endParaRPr lang="es-MX" dirty="0" smtClean="0"/>
          </a:p>
          <a:p>
            <a:r>
              <a:rPr lang="es-MX" dirty="0" smtClean="0"/>
              <a:t>R. </a:t>
            </a:r>
            <a:r>
              <a:rPr lang="es-MX" dirty="0"/>
              <a:t>La diferencia entre un sistema operativo móvil (SO) y un sistema operativo de computadora tiene que ver con cómo las compañías tecnológicas individuales han implementado varias versiones de los sistemas operativos que proporcionan los entornos fundamentales para las aplicaciones de software tradicionales, así como las nuevas aplicaciones móviles. Mientras que el Sistema Embebido es embarcado o empotrado (integrado, incrustado) es un sistema de computación basado en un microprocesador o un microcontrolador. Esa es la principal diferencia entre estos 3</a:t>
            </a:r>
            <a:r>
              <a:rPr lang="es-MX" dirty="0" smtClean="0"/>
              <a:t>.</a:t>
            </a:r>
          </a:p>
          <a:p>
            <a:r>
              <a:rPr lang="es-MX" dirty="0"/>
              <a:t>4. ¿A que se referirán los términos MCU y MPU? Explique cada una de </a:t>
            </a:r>
            <a:r>
              <a:rPr lang="es-MX" dirty="0" smtClean="0"/>
              <a:t>ellas.</a:t>
            </a:r>
          </a:p>
          <a:p>
            <a:r>
              <a:rPr lang="es-MX" dirty="0" smtClean="0"/>
              <a:t>R. </a:t>
            </a:r>
            <a:r>
              <a:rPr lang="es-MX" dirty="0"/>
              <a:t>MCU.- Un MCU es un microcontrolador de un solo chip, que se utiliza para controlar varios dispositivos. A diferencia de los microprocesadores de propósito general en los </a:t>
            </a:r>
            <a:r>
              <a:rPr lang="es-MX" dirty="0" err="1"/>
              <a:t>PCs</a:t>
            </a:r>
            <a:r>
              <a:rPr lang="es-MX" dirty="0"/>
              <a:t>, el MC se orienta a un número limitado de tareas y muchas veces a una sola tarea.</a:t>
            </a:r>
          </a:p>
        </p:txBody>
      </p:sp>
    </p:spTree>
    <p:extLst>
      <p:ext uri="{BB962C8B-B14F-4D97-AF65-F5344CB8AC3E}">
        <p14:creationId xmlns:p14="http://schemas.microsoft.com/office/powerpoint/2010/main" val="4243514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9817" y="130629"/>
            <a:ext cx="11834949" cy="7017306"/>
          </a:xfrm>
          <a:prstGeom prst="rect">
            <a:avLst/>
          </a:prstGeom>
        </p:spPr>
        <p:txBody>
          <a:bodyPr wrap="square">
            <a:spAutoFit/>
          </a:bodyPr>
          <a:lstStyle/>
          <a:p>
            <a:r>
              <a:rPr lang="es-MX" dirty="0">
                <a:solidFill>
                  <a:srgbClr val="212121"/>
                </a:solidFill>
                <a:latin typeface="Poppins"/>
              </a:rPr>
              <a:t>MPU.- Cuando hablamos de MPU microprocesador, debemos tener en cuenta la evolución del término. Inicialmente, el procesador estaba formado por elementos independientes interconectados entre sí mediante buses. Por ejemplo los registros, el oscilador que da la señal de </a:t>
            </a:r>
            <a:r>
              <a:rPr lang="es-MX" dirty="0" err="1">
                <a:solidFill>
                  <a:srgbClr val="212121"/>
                </a:solidFill>
                <a:latin typeface="Poppins"/>
              </a:rPr>
              <a:t>clock</a:t>
            </a:r>
            <a:r>
              <a:rPr lang="es-MX" dirty="0">
                <a:solidFill>
                  <a:srgbClr val="212121"/>
                </a:solidFill>
                <a:latin typeface="Poppins"/>
              </a:rPr>
              <a:t>, la ALU, todos eran componentes separados. </a:t>
            </a:r>
            <a:endParaRPr lang="es-MX" dirty="0" smtClean="0">
              <a:solidFill>
                <a:srgbClr val="212121"/>
              </a:solidFill>
              <a:latin typeface="Poppins"/>
            </a:endParaRPr>
          </a:p>
          <a:p>
            <a:endParaRPr lang="es-MX" dirty="0">
              <a:solidFill>
                <a:srgbClr val="212121"/>
              </a:solidFill>
              <a:latin typeface="Poppins"/>
            </a:endParaRPr>
          </a:p>
          <a:p>
            <a:r>
              <a:rPr lang="es-MX" dirty="0">
                <a:solidFill>
                  <a:srgbClr val="212121"/>
                </a:solidFill>
                <a:latin typeface="Poppins"/>
              </a:rPr>
              <a:t>Según se fue desarrollando la tecnología y la escala de integración, estos diferentes componentes se fueron</a:t>
            </a:r>
            <a:r>
              <a:rPr lang="es-MX" b="1" dirty="0">
                <a:solidFill>
                  <a:srgbClr val="212121"/>
                </a:solidFill>
                <a:latin typeface="Poppins"/>
              </a:rPr>
              <a:t> </a:t>
            </a:r>
            <a:r>
              <a:rPr lang="es-MX" dirty="0">
                <a:solidFill>
                  <a:srgbClr val="212121"/>
                </a:solidFill>
                <a:latin typeface="Poppins"/>
              </a:rPr>
              <a:t>fusionando dentro del mismo circuito. Así se pasó de tener un procesador formado por muchos circuitos integrados interconectados, a tener lo que denominamos microprocesador, que incorporaba todos estos elementos en un único circuito integrado. </a:t>
            </a:r>
            <a:endParaRPr lang="es-MX" dirty="0" smtClean="0">
              <a:solidFill>
                <a:srgbClr val="212121"/>
              </a:solidFill>
              <a:latin typeface="Poppins"/>
            </a:endParaRPr>
          </a:p>
          <a:p>
            <a:endParaRPr lang="es-MX" dirty="0" smtClean="0">
              <a:solidFill>
                <a:srgbClr val="212121"/>
              </a:solidFill>
              <a:latin typeface="Poppins"/>
            </a:endParaRPr>
          </a:p>
          <a:p>
            <a:r>
              <a:rPr lang="es-MX" dirty="0">
                <a:solidFill>
                  <a:schemeClr val="bg1"/>
                </a:solidFill>
              </a:rPr>
              <a:t>5. ¿Cuáles son los pilares de POO</a:t>
            </a:r>
            <a:r>
              <a:rPr lang="es-MX" dirty="0" smtClean="0">
                <a:solidFill>
                  <a:schemeClr val="bg1"/>
                </a:solidFill>
              </a:rPr>
              <a:t>?</a:t>
            </a:r>
          </a:p>
          <a:p>
            <a:r>
              <a:rPr lang="es-MX" dirty="0" smtClean="0">
                <a:solidFill>
                  <a:schemeClr val="bg1"/>
                </a:solidFill>
              </a:rPr>
              <a:t> </a:t>
            </a:r>
          </a:p>
          <a:p>
            <a:r>
              <a:rPr lang="es-MX" b="0" i="0" dirty="0" smtClean="0">
                <a:solidFill>
                  <a:schemeClr val="bg1"/>
                </a:solidFill>
                <a:effectLst/>
                <a:latin typeface="Poppins"/>
              </a:rPr>
              <a:t>R. </a:t>
            </a:r>
            <a:r>
              <a:rPr lang="es-MX" dirty="0">
                <a:solidFill>
                  <a:schemeClr val="bg1"/>
                </a:solidFill>
              </a:rPr>
              <a:t>Sus pilares son los siguientes</a:t>
            </a:r>
            <a:r>
              <a:rPr lang="es-MX" dirty="0" smtClean="0">
                <a:solidFill>
                  <a:schemeClr val="bg1"/>
                </a:solidFill>
              </a:rPr>
              <a:t>:</a:t>
            </a:r>
          </a:p>
          <a:p>
            <a:endParaRPr lang="es-MX" dirty="0">
              <a:solidFill>
                <a:schemeClr val="bg1"/>
              </a:solidFill>
            </a:endParaRPr>
          </a:p>
          <a:p>
            <a:r>
              <a:rPr lang="es-MX" dirty="0">
                <a:solidFill>
                  <a:schemeClr val="bg1"/>
                </a:solidFill>
              </a:rPr>
              <a:t>Pilar 1: Encapsulación: La encapsulación es la característica de un lenguaje POO que permite que todo lo</a:t>
            </a:r>
            <a:r>
              <a:rPr lang="es-MX" b="1" dirty="0">
                <a:solidFill>
                  <a:schemeClr val="bg1"/>
                </a:solidFill>
              </a:rPr>
              <a:t> </a:t>
            </a:r>
            <a:r>
              <a:rPr lang="es-MX" dirty="0">
                <a:solidFill>
                  <a:schemeClr val="bg1"/>
                </a:solidFill>
              </a:rPr>
              <a:t>referente a un objeto quede aislado dentro de éste. Es decir, que todos los datos referentes a un objeto queden "encerrados" dentro de éste y sólo se puede acceder a ellos a través de los miembros que la clase proporcione (propiedades y métodos</a:t>
            </a:r>
            <a:r>
              <a:rPr lang="es-MX" dirty="0" smtClean="0">
                <a:solidFill>
                  <a:schemeClr val="bg1"/>
                </a:solidFill>
              </a:rPr>
              <a:t>).</a:t>
            </a:r>
          </a:p>
          <a:p>
            <a:endParaRPr lang="es-MX" dirty="0">
              <a:solidFill>
                <a:schemeClr val="bg1"/>
              </a:solidFill>
            </a:endParaRPr>
          </a:p>
          <a:p>
            <a:r>
              <a:rPr lang="es-MX" dirty="0">
                <a:solidFill>
                  <a:schemeClr val="bg1"/>
                </a:solidFill>
              </a:rPr>
              <a:t>Pilar 2: Abstracción: Lo que implica es que la clase debe representar las características de la entidad hacia</a:t>
            </a:r>
            <a:r>
              <a:rPr lang="es-MX" b="1" dirty="0">
                <a:solidFill>
                  <a:schemeClr val="bg1"/>
                </a:solidFill>
              </a:rPr>
              <a:t>   </a:t>
            </a:r>
            <a:r>
              <a:rPr lang="es-MX" dirty="0">
                <a:solidFill>
                  <a:schemeClr val="bg1"/>
                </a:solidFill>
              </a:rPr>
              <a:t>el mundo exterior, pero ocultando la complejidad que llevan aparejada. O sea, nos abstrae de la complejidad que haya dentro dándonos una serie de atributos y comportamientos (propiedades y funciones) que podemos usar sin preocuparnos de qué pasa por dentro cuando lo hagamos.</a:t>
            </a: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2419927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8"/>
            <a:ext cx="11900262" cy="6606419"/>
          </a:xfrm>
        </p:spPr>
        <p:txBody>
          <a:bodyPr/>
          <a:lstStyle/>
          <a:p>
            <a:r>
              <a:rPr lang="es-MX" dirty="0"/>
              <a:t>Pilar 3: Herencia: Desde el punto de vista de la genética, cuando una persona obtiene de sus padres ciertos rasgos (el color de los ojos o de la piel, una enfermedad genética, etc...) se dice que los hereda. Del mismo modo en POO cuando una clase hereda de otra obtiene todos los rasgos que tuviese la primera ósea el padre.</a:t>
            </a:r>
          </a:p>
          <a:p>
            <a:r>
              <a:rPr lang="es-MX" dirty="0" smtClean="0"/>
              <a:t>Pilar</a:t>
            </a:r>
            <a:r>
              <a:rPr lang="es-MX" dirty="0"/>
              <a:t> 4: Polimorfismo: En POO, el concepto de polimorfismo se refiere al hecho de que varios objetos de diferentes clases, pero con una base común, se pueden usar de manera indistinta, sin tener que saber de qué clase exacta son para poder hacerlo</a:t>
            </a:r>
            <a:r>
              <a:rPr lang="es-MX" dirty="0" smtClean="0"/>
              <a:t>.</a:t>
            </a:r>
          </a:p>
          <a:p>
            <a:r>
              <a:rPr lang="es-MX" dirty="0"/>
              <a:t>6. ¿Mencione los componentes en lo que se basa POO?. Y explicar cada una de </a:t>
            </a:r>
          </a:p>
          <a:p>
            <a:r>
              <a:rPr lang="es-MX" dirty="0"/>
              <a:t>ellas</a:t>
            </a:r>
            <a:r>
              <a:rPr lang="es-MX" dirty="0" smtClean="0"/>
              <a:t>.</a:t>
            </a:r>
          </a:p>
          <a:p>
            <a:r>
              <a:rPr lang="es-MX" dirty="0"/>
              <a:t>Objeto</a:t>
            </a:r>
            <a:r>
              <a:rPr lang="es-MX" dirty="0" smtClean="0"/>
              <a:t>.- </a:t>
            </a:r>
            <a:r>
              <a:rPr lang="es-MX" dirty="0"/>
              <a:t>Se trata de un ente abstracto usado en programación que permite separar los diferentes componentes de un programa, simplificando así su elaboración, depuración y posteriores mejoras</a:t>
            </a:r>
            <a:r>
              <a:rPr lang="es-MX" dirty="0" smtClean="0"/>
              <a:t>.</a:t>
            </a:r>
          </a:p>
          <a:p>
            <a:r>
              <a:rPr lang="es-MX" dirty="0"/>
              <a:t>Métodos</a:t>
            </a:r>
            <a:r>
              <a:rPr lang="es-MX" dirty="0" smtClean="0"/>
              <a:t>.- </a:t>
            </a:r>
            <a:r>
              <a:rPr lang="es-MX" dirty="0"/>
              <a:t>Son aquellas funciones que permite efectuar el objeto y que nos rinden algún tipo de servicio durante el transcurso del programa. Determinan a su vez como va a responder el objeto cuando recibe un mensaje.</a:t>
            </a:r>
          </a:p>
          <a:p>
            <a:endParaRPr lang="es-MX" dirty="0"/>
          </a:p>
          <a:p>
            <a:endParaRPr lang="es-MX" dirty="0" smtClean="0"/>
          </a:p>
          <a:p>
            <a:endParaRPr lang="es-MX" dirty="0"/>
          </a:p>
        </p:txBody>
      </p:sp>
    </p:spTree>
    <p:extLst>
      <p:ext uri="{BB962C8B-B14F-4D97-AF65-F5344CB8AC3E}">
        <p14:creationId xmlns:p14="http://schemas.microsoft.com/office/powerpoint/2010/main" val="3863930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8"/>
            <a:ext cx="11900262" cy="6606419"/>
          </a:xfrm>
        </p:spPr>
        <p:txBody>
          <a:bodyPr>
            <a:normAutofit/>
          </a:bodyPr>
          <a:lstStyle/>
          <a:p>
            <a:r>
              <a:rPr lang="es-MX" dirty="0"/>
              <a:t>Eventos</a:t>
            </a:r>
            <a:r>
              <a:rPr lang="es-MX" dirty="0" smtClean="0"/>
              <a:t>.- </a:t>
            </a:r>
            <a:r>
              <a:rPr lang="es-MX" dirty="0"/>
              <a:t>Son aquellas acciones mediante las cuales el objeto reconoce que se está interactuando con él.</a:t>
            </a:r>
            <a:br>
              <a:rPr lang="es-MX" dirty="0"/>
            </a:br>
            <a:r>
              <a:rPr lang="es-MX" dirty="0"/>
              <a:t>De esta forma el objeto se activa y responde al evento según lo programado en su código</a:t>
            </a:r>
            <a:r>
              <a:rPr lang="es-MX" dirty="0" smtClean="0"/>
              <a:t>.</a:t>
            </a:r>
          </a:p>
          <a:p>
            <a:r>
              <a:rPr lang="es-MX" dirty="0"/>
              <a:t>Atributos</a:t>
            </a:r>
            <a:r>
              <a:rPr lang="es-MX" dirty="0" smtClean="0"/>
              <a:t>.- </a:t>
            </a:r>
            <a:r>
              <a:rPr lang="es-MX" dirty="0"/>
              <a:t>Características que aplican al objeto solo en el caso en que el sea visible en pantalla por el usuario; entonces sus atributos son el aspecto que refleja, tanto en color, tamaño, posición, si está o no habilitado</a:t>
            </a:r>
            <a:r>
              <a:rPr lang="es-MX" dirty="0" smtClean="0"/>
              <a:t>.</a:t>
            </a:r>
          </a:p>
          <a:p>
            <a:r>
              <a:rPr lang="es-MX" dirty="0"/>
              <a:t>Ejemplo de objeto: una </a:t>
            </a:r>
            <a:r>
              <a:rPr lang="es-MX" dirty="0" smtClean="0"/>
              <a:t>coche.</a:t>
            </a:r>
          </a:p>
          <a:p>
            <a:r>
              <a:rPr lang="es-MX" dirty="0"/>
              <a:t>Se considera un coche un objeto, totalmente diferenciado del alquitrán donde está aparcado</a:t>
            </a:r>
            <a:r>
              <a:rPr lang="es-MX" dirty="0" smtClean="0"/>
              <a:t>.</a:t>
            </a:r>
          </a:p>
          <a:p>
            <a:r>
              <a:rPr lang="es-MX" dirty="0" smtClean="0"/>
              <a:t>Sus </a:t>
            </a:r>
            <a:r>
              <a:rPr lang="es-MX" dirty="0"/>
              <a:t>atributos son su color, marca, modelo, número de matrícula, número de </a:t>
            </a:r>
            <a:r>
              <a:rPr lang="es-MX" dirty="0" smtClean="0"/>
              <a:t>puertas.</a:t>
            </a:r>
          </a:p>
          <a:p>
            <a:r>
              <a:rPr lang="es-MX" dirty="0" smtClean="0"/>
              <a:t>Sus </a:t>
            </a:r>
            <a:r>
              <a:rPr lang="es-MX" dirty="0"/>
              <a:t>eventos todos aquellas acciones por las cuales si el coche tuviera vida propia reconocería que le estamos dando un uso, como abrir la puerta, girar el volante, embragar, abrir el capot</a:t>
            </a:r>
            <a:r>
              <a:rPr lang="es-MX" dirty="0" smtClean="0"/>
              <a:t>,</a:t>
            </a:r>
          </a:p>
          <a:p>
            <a:r>
              <a:rPr lang="es-MX" dirty="0" smtClean="0"/>
              <a:t>Los </a:t>
            </a:r>
            <a:r>
              <a:rPr lang="es-MX" dirty="0"/>
              <a:t>métodos son todo aquello que nos ofrece el coche como hacer sonar una bocina cuando tocamos el claxon (evento), llevarnos por la carretera, reducir la velocidad al pisar el freno (evento), </a:t>
            </a:r>
            <a:endParaRPr lang="es-MX" dirty="0" smtClean="0"/>
          </a:p>
          <a:p>
            <a:endParaRPr lang="es-MX" dirty="0"/>
          </a:p>
          <a:p>
            <a:endParaRPr lang="es-MX" dirty="0"/>
          </a:p>
          <a:p>
            <a:endParaRPr lang="es-MX" dirty="0"/>
          </a:p>
          <a:p>
            <a:endParaRPr lang="es-MX" dirty="0"/>
          </a:p>
        </p:txBody>
      </p:sp>
    </p:spTree>
    <p:extLst>
      <p:ext uri="{BB962C8B-B14F-4D97-AF65-F5344CB8AC3E}">
        <p14:creationId xmlns:p14="http://schemas.microsoft.com/office/powerpoint/2010/main" val="3000802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8"/>
            <a:ext cx="11900262" cy="6606419"/>
          </a:xfrm>
        </p:spPr>
        <p:txBody>
          <a:bodyPr/>
          <a:lstStyle/>
          <a:p>
            <a:r>
              <a:rPr lang="es-MX" dirty="0" smtClean="0"/>
              <a:t>Mensajes.- </a:t>
            </a:r>
            <a:r>
              <a:rPr lang="es-MX" dirty="0"/>
              <a:t>Aunque los objetos se han de diferenciar claramente en una aplicación, estos se han de poder comunicar para poder trabajar en conjunto y construir así aplicaciones.</a:t>
            </a:r>
            <a:br>
              <a:rPr lang="es-MX" dirty="0"/>
            </a:br>
            <a:r>
              <a:rPr lang="es-MX" dirty="0"/>
              <a:t>Esto se hace posible a través de lo que se denomina paso de mensajes. Cuando un objeto quiere comunicarse con otro lo que hace es enviarle un mensaje con los datos que desea transmitir</a:t>
            </a:r>
            <a:r>
              <a:rPr lang="es-MX" dirty="0" smtClean="0"/>
              <a:t>.</a:t>
            </a:r>
          </a:p>
          <a:p>
            <a:r>
              <a:rPr lang="es-MX" dirty="0" smtClean="0"/>
              <a:t>En </a:t>
            </a:r>
            <a:r>
              <a:rPr lang="es-MX" dirty="0"/>
              <a:t>el </a:t>
            </a:r>
            <a:r>
              <a:rPr lang="es-MX" dirty="0" smtClean="0"/>
              <a:t>símil </a:t>
            </a:r>
            <a:r>
              <a:rPr lang="es-MX" dirty="0"/>
              <a:t>del coche, al apretar el claxon, el objeto claxon envía un mensaje a la bocina indicándole que haga sonar cierto sonido</a:t>
            </a:r>
            <a:r>
              <a:rPr lang="es-MX" dirty="0" smtClean="0"/>
              <a:t>.</a:t>
            </a:r>
          </a:p>
          <a:p>
            <a:r>
              <a:rPr lang="es-MX" dirty="0" smtClean="0"/>
              <a:t>La </a:t>
            </a:r>
            <a:r>
              <a:rPr lang="es-MX" dirty="0"/>
              <a:t>potencia de este sistema radica en que el objeto emisor no necesita saber la forma en que el objeto receptor va a realizar la acción. Simplemente este la ejecuta y el emisor se desentiende del como; de hecho ni le importa, solo tiene conocimiento de que se está realizando</a:t>
            </a:r>
            <a:r>
              <a:rPr lang="es-MX" dirty="0" smtClean="0"/>
              <a:t>.</a:t>
            </a:r>
          </a:p>
          <a:p>
            <a:r>
              <a:rPr lang="es-MX" dirty="0" smtClean="0"/>
              <a:t>Para </a:t>
            </a:r>
            <a:r>
              <a:rPr lang="es-MX" dirty="0"/>
              <a:t>que todo esto sea posible es necesario una buena programación de los eventos y de los métodos de cada objeto</a:t>
            </a:r>
            <a:r>
              <a:rPr lang="es-MX" dirty="0" smtClean="0"/>
              <a:t>.</a:t>
            </a:r>
          </a:p>
          <a:p>
            <a:r>
              <a:rPr lang="es-MX" dirty="0" smtClean="0"/>
              <a:t>El </a:t>
            </a:r>
            <a:r>
              <a:rPr lang="es-MX" dirty="0"/>
              <a:t>conjunto de mensajes a los que un objeto puede responder se denomina protocolo del objeto.</a:t>
            </a:r>
          </a:p>
        </p:txBody>
      </p:sp>
    </p:spTree>
    <p:extLst>
      <p:ext uri="{BB962C8B-B14F-4D97-AF65-F5344CB8AC3E}">
        <p14:creationId xmlns:p14="http://schemas.microsoft.com/office/powerpoint/2010/main" val="1968839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8"/>
            <a:ext cx="11900262" cy="6606419"/>
          </a:xfrm>
        </p:spPr>
        <p:txBody>
          <a:bodyPr/>
          <a:lstStyle/>
          <a:p>
            <a:r>
              <a:rPr lang="es-MX" dirty="0"/>
              <a:t>Instancia</a:t>
            </a:r>
            <a:r>
              <a:rPr lang="es-MX" dirty="0" smtClean="0"/>
              <a:t>.- </a:t>
            </a:r>
            <a:r>
              <a:rPr lang="es-MX" dirty="0"/>
              <a:t>Se llama instancia a todo objeto que derive de algún otro. De esta forma, todos los objetos son instancias de algún otro, menos la clase Object que es la madre de todas</a:t>
            </a:r>
            <a:r>
              <a:rPr lang="es-MX" dirty="0" smtClean="0"/>
              <a:t>.</a:t>
            </a:r>
          </a:p>
          <a:p>
            <a:r>
              <a:rPr lang="es-MX" dirty="0" smtClean="0"/>
              <a:t>Clases.- </a:t>
            </a:r>
            <a:r>
              <a:rPr lang="es-MX" dirty="0"/>
              <a:t>Descripción </a:t>
            </a:r>
            <a:r>
              <a:rPr lang="es-MX" dirty="0" smtClean="0"/>
              <a:t>de </a:t>
            </a:r>
            <a:r>
              <a:rPr lang="es-MX" dirty="0"/>
              <a:t>objeto. Consta de una serie de métodos y datos que resumen las características de este objeto. Definir clases permite trabajar con código reutilizable. Puesto que desde una clase se puede crear una instancia y así reutilizar el código escrito para esta si tener que volver a escribir el código para la instancia. La instancia toma el patrón de la clase padre. Sin embargo, las variables son </a:t>
            </a:r>
            <a:r>
              <a:rPr lang="es-MX" dirty="0" smtClean="0"/>
              <a:t>independientes.</a:t>
            </a:r>
          </a:p>
          <a:p>
            <a:r>
              <a:rPr lang="es-MX" dirty="0" smtClean="0"/>
              <a:t>Herencia.- </a:t>
            </a:r>
            <a:r>
              <a:rPr lang="es-MX" dirty="0"/>
              <a:t>Mecanismo para compartir automáticamente métodos y datos entre </a:t>
            </a:r>
            <a:r>
              <a:rPr lang="es-MX" dirty="0" smtClean="0"/>
              <a:t>clases</a:t>
            </a:r>
            <a:r>
              <a:rPr lang="es-MX" dirty="0"/>
              <a:t>, subclases y objetos</a:t>
            </a:r>
            <a:r>
              <a:rPr lang="es-MX" dirty="0" smtClean="0"/>
              <a:t>.</a:t>
            </a:r>
          </a:p>
          <a:p>
            <a:r>
              <a:rPr lang="es-MX" dirty="0" smtClean="0"/>
              <a:t>Permite </a:t>
            </a:r>
            <a:r>
              <a:rPr lang="es-MX" dirty="0"/>
              <a:t>crear nuevas clases introduciendo las variaciones con respecto a su clase padre</a:t>
            </a:r>
            <a:r>
              <a:rPr lang="es-MX" dirty="0" smtClean="0"/>
              <a:t>.</a:t>
            </a:r>
          </a:p>
          <a:p>
            <a:r>
              <a:rPr lang="es-MX" i="1" dirty="0" smtClean="0"/>
              <a:t>-Herencia </a:t>
            </a:r>
            <a:r>
              <a:rPr lang="es-MX" i="1" dirty="0"/>
              <a:t>simple:</a:t>
            </a:r>
            <a:r>
              <a:rPr lang="es-MX" dirty="0"/>
              <a:t> una subclase puede </a:t>
            </a:r>
            <a:r>
              <a:rPr lang="es-MX" dirty="0" smtClean="0"/>
              <a:t>heredar </a:t>
            </a:r>
            <a:r>
              <a:rPr lang="es-MX" dirty="0"/>
              <a:t>datos y métodos de una clase simple así como añadir o sustraer ciertos comportamientos</a:t>
            </a:r>
            <a:r>
              <a:rPr lang="es-MX" dirty="0" smtClean="0"/>
              <a:t>.</a:t>
            </a:r>
          </a:p>
          <a:p>
            <a:r>
              <a:rPr lang="es-MX" i="1" dirty="0" smtClean="0"/>
              <a:t>-Herencia múltiple: posibilidad</a:t>
            </a:r>
            <a:r>
              <a:rPr lang="es-MX" dirty="0" smtClean="0"/>
              <a:t> </a:t>
            </a:r>
            <a:r>
              <a:rPr lang="es-MX" dirty="0"/>
              <a:t>de adquirir métodos y datos de varias clases simultáneamente.</a:t>
            </a:r>
          </a:p>
          <a:p>
            <a:endParaRPr lang="es-MX" dirty="0"/>
          </a:p>
        </p:txBody>
      </p:sp>
    </p:spTree>
    <p:extLst>
      <p:ext uri="{BB962C8B-B14F-4D97-AF65-F5344CB8AC3E}">
        <p14:creationId xmlns:p14="http://schemas.microsoft.com/office/powerpoint/2010/main" val="341933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147078"/>
            <a:ext cx="11900262" cy="6606419"/>
          </a:xfrm>
        </p:spPr>
        <p:txBody>
          <a:bodyPr>
            <a:normAutofit lnSpcReduction="10000"/>
          </a:bodyPr>
          <a:lstStyle/>
          <a:p>
            <a:r>
              <a:rPr lang="es-MX" dirty="0" smtClean="0"/>
              <a:t>Encapsulación.- </a:t>
            </a:r>
            <a:r>
              <a:rPr lang="es-MX" dirty="0"/>
              <a:t>Define el comportamiento de una clase u objeto que tiene dentro de él todo tipo de métodos y datos pero que solo es accesible mediante el paso de mensajes. y los datos a través de los métodos del objeto/clase</a:t>
            </a:r>
            <a:r>
              <a:rPr lang="es-MX" dirty="0" smtClean="0"/>
              <a:t>.</a:t>
            </a:r>
          </a:p>
          <a:p>
            <a:r>
              <a:rPr lang="es-MX" dirty="0" smtClean="0"/>
              <a:t>Polimorfismo.- </a:t>
            </a:r>
            <a:r>
              <a:rPr lang="es-MX" dirty="0"/>
              <a:t>Los objetos responden a los mensajes que se les envían. Un mismo mensaje puede ser interpretado o dar paso a distintas acciones según que objeto es el destinatario</a:t>
            </a:r>
            <a:r>
              <a:rPr lang="es-MX" dirty="0" smtClean="0"/>
              <a:t>.</a:t>
            </a:r>
          </a:p>
          <a:p>
            <a:r>
              <a:rPr lang="es-MX" dirty="0" smtClean="0"/>
              <a:t>Con </a:t>
            </a:r>
            <a:r>
              <a:rPr lang="es-MX" dirty="0"/>
              <a:t>este sistema el emisor se desentiende de los detalles de la ejecución (aunque el programador ha de saber en todo momento cuales son las consecuencias de ese mensaje</a:t>
            </a:r>
            <a:r>
              <a:rPr lang="es-MX" dirty="0" smtClean="0"/>
              <a:t>).</a:t>
            </a:r>
          </a:p>
          <a:p>
            <a:r>
              <a:rPr lang="es-MX" dirty="0"/>
              <a:t>7. Defina los siguientes: </a:t>
            </a:r>
            <a:endParaRPr lang="es-MX" dirty="0" smtClean="0"/>
          </a:p>
          <a:p>
            <a:r>
              <a:rPr lang="es-MX" dirty="0"/>
              <a:t>Multiplataforma</a:t>
            </a:r>
            <a:r>
              <a:rPr lang="es-MX" dirty="0" smtClean="0"/>
              <a:t>.- Se </a:t>
            </a:r>
            <a:r>
              <a:rPr lang="es-MX" dirty="0"/>
              <a:t>denomina multiplataforma a un atributo conferido a programas informáticos o métodos y conceptos de cómputo que son implementados, y operan internamente en múltiples plataformas informáticas. El software multiplataforma puede dividirse en dos grandes tipos o clases: uno requiere una compilación individual para cada plataforma que le da soporte, y el otro se puede ejecutar directamente en cualquier plataforma, sin preparación especial, por ejemplo, el software escrito en un lenguaje interpretado o bytecode </a:t>
            </a:r>
            <a:r>
              <a:rPr lang="es-MX" dirty="0" smtClean="0"/>
              <a:t>pre compilado </a:t>
            </a:r>
            <a:r>
              <a:rPr lang="es-MX" dirty="0"/>
              <a:t>portable, para los cuales los intérpretes o paquetes en tiempo de ejecución son componentes comunes o estándar de todas las plataformas.</a:t>
            </a:r>
          </a:p>
        </p:txBody>
      </p:sp>
    </p:spTree>
    <p:extLst>
      <p:ext uri="{BB962C8B-B14F-4D97-AF65-F5344CB8AC3E}">
        <p14:creationId xmlns:p14="http://schemas.microsoft.com/office/powerpoint/2010/main" val="2748810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1078</TotalTime>
  <Words>833</Words>
  <Application>Microsoft Office PowerPoint</Application>
  <PresentationFormat>Panorámica</PresentationFormat>
  <Paragraphs>154</Paragraphs>
  <Slides>28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Arial</vt:lpstr>
      <vt:lpstr>Century Gothic</vt:lpstr>
      <vt:lpstr>JetBrains Mono</vt:lpstr>
      <vt:lpstr>Poppins</vt:lpstr>
      <vt:lpstr>PTSans-Narrow</vt:lpstr>
      <vt:lpstr>Wingdings</vt:lpstr>
      <vt:lpstr>Wingdings 3</vt:lpstr>
      <vt:lpstr>Sector</vt:lpstr>
      <vt:lpstr>PRACTICA H2 SITEMAS EMBEBIDOS POO EN PYTHON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26</cp:revision>
  <dcterms:created xsi:type="dcterms:W3CDTF">2022-04-04T03:53:31Z</dcterms:created>
  <dcterms:modified xsi:type="dcterms:W3CDTF">2022-04-06T04:04:15Z</dcterms:modified>
</cp:coreProperties>
</file>