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2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178E-99F1-4359-88ED-AA4A1F5FCCB8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8699-7343-4053-964A-5B2B19E60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44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178E-99F1-4359-88ED-AA4A1F5FCCB8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8699-7343-4053-964A-5B2B19E60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1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178E-99F1-4359-88ED-AA4A1F5FCCB8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8699-7343-4053-964A-5B2B19E60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3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178E-99F1-4359-88ED-AA4A1F5FCCB8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8699-7343-4053-964A-5B2B19E60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83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178E-99F1-4359-88ED-AA4A1F5FCCB8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8699-7343-4053-964A-5B2B19E60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51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178E-99F1-4359-88ED-AA4A1F5FCCB8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8699-7343-4053-964A-5B2B19E60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44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178E-99F1-4359-88ED-AA4A1F5FCCB8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8699-7343-4053-964A-5B2B19E60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763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178E-99F1-4359-88ED-AA4A1F5FCCB8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8699-7343-4053-964A-5B2B19E60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05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178E-99F1-4359-88ED-AA4A1F5FCCB8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8699-7343-4053-964A-5B2B19E60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7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178E-99F1-4359-88ED-AA4A1F5FCCB8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8699-7343-4053-964A-5B2B19E60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99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178E-99F1-4359-88ED-AA4A1F5FCCB8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8699-7343-4053-964A-5B2B19E60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7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178E-99F1-4359-88ED-AA4A1F5FCCB8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8699-7343-4053-964A-5B2B19E60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006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POO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Ortis</a:t>
            </a:r>
            <a:r>
              <a:rPr lang="es-MX" dirty="0" smtClean="0"/>
              <a:t> Castro Juan Manuel</a:t>
            </a:r>
          </a:p>
          <a:p>
            <a:r>
              <a:rPr lang="es-MX" dirty="0" smtClean="0"/>
              <a:t>6TV65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59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calculadora</a:t>
            </a:r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9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5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Trabajo final de producción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8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207" y="1825625"/>
            <a:ext cx="77275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8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Cambiar de color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64" y="1768475"/>
            <a:ext cx="77275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6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77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Panorámica</PresentationFormat>
  <Paragraphs>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POO</vt:lpstr>
      <vt:lpstr>calculadora</vt:lpstr>
      <vt:lpstr>Presentación de PowerPoint</vt:lpstr>
      <vt:lpstr>Trabajo final de producción </vt:lpstr>
      <vt:lpstr>Presentación de PowerPoint</vt:lpstr>
      <vt:lpstr>Cambiar de color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Poduccion</dc:title>
  <dc:creator>Gerardo Cabañas Pe�</dc:creator>
  <cp:lastModifiedBy>Gerardo Cabañas Pe�</cp:lastModifiedBy>
  <cp:revision>2</cp:revision>
  <dcterms:created xsi:type="dcterms:W3CDTF">2024-05-09T22:58:04Z</dcterms:created>
  <dcterms:modified xsi:type="dcterms:W3CDTF">2024-05-13T21:50:14Z</dcterms:modified>
</cp:coreProperties>
</file>